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Default Extension="bin" ContentType="application/vnd.openxmlformats-officedocument.oleObject"/>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notesSlides/notesSlide6.xml" ContentType="application/vnd.openxmlformats-officedocument.presentationml.notesSlide+xml"/>
  <Override PartName="/ppt/diagrams/quickStyle10.xml" ContentType="application/vnd.openxmlformats-officedocument.drawingml.diagramStyl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quickStyle6.xml" ContentType="application/vnd.openxmlformats-officedocument.drawingml.diagramStyl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diagrams/colors10.xml" ContentType="application/vnd.openxmlformats-officedocument.drawingml.diagramCol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3"/>
  </p:notesMasterIdLst>
  <p:handoutMasterIdLst>
    <p:handoutMasterId r:id="rId64"/>
  </p:handoutMasterIdLst>
  <p:sldIdLst>
    <p:sldId id="258" r:id="rId5"/>
    <p:sldId id="345" r:id="rId6"/>
    <p:sldId id="346" r:id="rId7"/>
    <p:sldId id="417" r:id="rId8"/>
    <p:sldId id="347" r:id="rId9"/>
    <p:sldId id="385" r:id="rId10"/>
    <p:sldId id="419" r:id="rId11"/>
    <p:sldId id="420" r:id="rId12"/>
    <p:sldId id="421" r:id="rId13"/>
    <p:sldId id="422" r:id="rId14"/>
    <p:sldId id="348" r:id="rId15"/>
    <p:sldId id="424" r:id="rId16"/>
    <p:sldId id="426" r:id="rId17"/>
    <p:sldId id="427" r:id="rId18"/>
    <p:sldId id="349" r:id="rId19"/>
    <p:sldId id="350" r:id="rId20"/>
    <p:sldId id="351" r:id="rId21"/>
    <p:sldId id="352" r:id="rId22"/>
    <p:sldId id="353" r:id="rId23"/>
    <p:sldId id="354" r:id="rId24"/>
    <p:sldId id="355" r:id="rId25"/>
    <p:sldId id="356" r:id="rId26"/>
    <p:sldId id="357" r:id="rId27"/>
    <p:sldId id="358" r:id="rId28"/>
    <p:sldId id="359" r:id="rId29"/>
    <p:sldId id="360" r:id="rId30"/>
    <p:sldId id="361" r:id="rId31"/>
    <p:sldId id="362" r:id="rId32"/>
    <p:sldId id="363" r:id="rId33"/>
    <p:sldId id="364" r:id="rId34"/>
    <p:sldId id="365" r:id="rId35"/>
    <p:sldId id="366" r:id="rId36"/>
    <p:sldId id="389" r:id="rId37"/>
    <p:sldId id="367" r:id="rId38"/>
    <p:sldId id="390" r:id="rId39"/>
    <p:sldId id="393" r:id="rId40"/>
    <p:sldId id="394" r:id="rId41"/>
    <p:sldId id="368" r:id="rId42"/>
    <p:sldId id="401" r:id="rId43"/>
    <p:sldId id="402" r:id="rId44"/>
    <p:sldId id="403" r:id="rId45"/>
    <p:sldId id="405" r:id="rId46"/>
    <p:sldId id="406" r:id="rId47"/>
    <p:sldId id="408" r:id="rId48"/>
    <p:sldId id="407" r:id="rId49"/>
    <p:sldId id="409" r:id="rId50"/>
    <p:sldId id="411" r:id="rId51"/>
    <p:sldId id="412" r:id="rId52"/>
    <p:sldId id="413" r:id="rId53"/>
    <p:sldId id="414" r:id="rId54"/>
    <p:sldId id="371" r:id="rId55"/>
    <p:sldId id="415" r:id="rId56"/>
    <p:sldId id="416" r:id="rId57"/>
    <p:sldId id="373" r:id="rId58"/>
    <p:sldId id="383" r:id="rId59"/>
    <p:sldId id="386" r:id="rId60"/>
    <p:sldId id="387" r:id="rId61"/>
    <p:sldId id="388" r:id="rId62"/>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0C0404"/>
    <a:srgbClr val="000000"/>
    <a:srgbClr val="006600"/>
    <a:srgbClr val="0000CC"/>
    <a:srgbClr val="003300"/>
    <a:srgbClr val="FDF5FD"/>
    <a:srgbClr val="FFFAF3"/>
    <a:srgbClr val="F3FFFF"/>
    <a:srgbClr val="CC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79132" autoAdjust="0"/>
  </p:normalViewPr>
  <p:slideViewPr>
    <p:cSldViewPr>
      <p:cViewPr>
        <p:scale>
          <a:sx n="70" d="100"/>
          <a:sy n="70" d="100"/>
        </p:scale>
        <p:origin x="-691"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EA0652-E49B-4494-8133-DCB3427B44B0}" type="doc">
      <dgm:prSet loTypeId="urn:microsoft.com/office/officeart/2005/8/layout/lProcess2" loCatId="list" qsTypeId="urn:microsoft.com/office/officeart/2005/8/quickstyle/simple3" qsCatId="simple" csTypeId="urn:microsoft.com/office/officeart/2005/8/colors/colorful1" csCatId="colorful" phldr="1"/>
      <dgm:spPr/>
      <dgm:t>
        <a:bodyPr/>
        <a:lstStyle/>
        <a:p>
          <a:endParaRPr lang="en-US"/>
        </a:p>
      </dgm:t>
    </dgm:pt>
    <dgm:pt modelId="{4A38A2FC-CE33-4912-AB39-DC5697BB799C}">
      <dgm:prSet phldrT="[Text]" custT="1">
        <dgm:style>
          <a:lnRef idx="2">
            <a:schemeClr val="accent2"/>
          </a:lnRef>
          <a:fillRef idx="1">
            <a:schemeClr val="lt1"/>
          </a:fillRef>
          <a:effectRef idx="0">
            <a:schemeClr val="accent2"/>
          </a:effectRef>
          <a:fontRef idx="minor">
            <a:schemeClr val="dk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nchor="t" anchorCtr="0"/>
        <a:lstStyle/>
        <a:p>
          <a:r>
            <a:rPr lang="fa-IR" sz="2700" dirty="0" smtClean="0">
              <a:solidFill>
                <a:srgbClr val="006600"/>
              </a:solidFill>
              <a:cs typeface="+mj-cs"/>
            </a:rPr>
            <a:t>تاریخ</a:t>
          </a:r>
        </a:p>
      </dgm:t>
    </dgm:pt>
    <dgm:pt modelId="{D9C34F2F-064F-4B94-BE07-AEBA4D8ABE91}" type="parTrans" cxnId="{0BE4F07F-A776-4D6D-B6A1-FFF3BE55BF2F}">
      <dgm:prSet/>
      <dgm:spPr/>
      <dgm:t>
        <a:bodyPr/>
        <a:lstStyle/>
        <a:p>
          <a:endParaRPr lang="en-US"/>
        </a:p>
      </dgm:t>
    </dgm:pt>
    <dgm:pt modelId="{15B232E7-3161-4395-9232-E86088FF6C3F}" type="sibTrans" cxnId="{0BE4F07F-A776-4D6D-B6A1-FFF3BE55BF2F}">
      <dgm:prSet/>
      <dgm:spPr/>
      <dgm:t>
        <a:bodyPr/>
        <a:lstStyle/>
        <a:p>
          <a:endParaRPr lang="en-US"/>
        </a:p>
      </dgm:t>
    </dgm:pt>
    <dgm:pt modelId="{5703E9F7-F99C-4D43-9FD7-D4AC0222B549}">
      <dgm:prSet phldrT="[Text]" custT="1"/>
      <dgm:spPr/>
      <dgm:t>
        <a:bodyPr/>
        <a:lstStyle/>
        <a:p>
          <a:pPr algn="ctr" rtl="1"/>
          <a:r>
            <a:rPr lang="fa-IR" sz="1600" b="1" dirty="0" smtClean="0">
              <a:solidFill>
                <a:srgbClr val="000099"/>
              </a:solidFill>
              <a:effectLst>
                <a:outerShdw blurRad="38100" dist="38100" dir="2700000" algn="tl">
                  <a:srgbClr val="000000">
                    <a:alpha val="43137"/>
                  </a:srgbClr>
                </a:outerShdw>
              </a:effectLst>
              <a:cs typeface="B Titr" pitchFamily="2" charset="-78"/>
            </a:rPr>
            <a:t>(1760)</a:t>
          </a:r>
          <a:endParaRPr lang="en-US" sz="1050" b="1" dirty="0">
            <a:solidFill>
              <a:schemeClr val="tx1"/>
            </a:solidFill>
            <a:latin typeface="+mj-lt"/>
          </a:endParaRPr>
        </a:p>
      </dgm:t>
    </dgm:pt>
    <dgm:pt modelId="{6CDBFA31-FFC5-4A13-81A3-F01DF87248A1}" type="parTrans" cxnId="{62377574-054E-43A2-A65F-DD7F482A4BE3}">
      <dgm:prSet/>
      <dgm:spPr/>
      <dgm:t>
        <a:bodyPr/>
        <a:lstStyle/>
        <a:p>
          <a:endParaRPr lang="en-US"/>
        </a:p>
      </dgm:t>
    </dgm:pt>
    <dgm:pt modelId="{7EA8FDC2-E079-4F5A-B051-5D11FE6A2F5A}" type="sibTrans" cxnId="{62377574-054E-43A2-A65F-DD7F482A4BE3}">
      <dgm:prSet/>
      <dgm:spPr/>
      <dgm:t>
        <a:bodyPr/>
        <a:lstStyle/>
        <a:p>
          <a:endParaRPr lang="en-US"/>
        </a:p>
      </dgm:t>
    </dgm:pt>
    <dgm:pt modelId="{ED774F26-8EAF-42D7-88B4-154C7653D6B0}">
      <dgm:prSet phldrT="[Text]" custT="1"/>
      <dgm:spPr/>
      <dgm:t>
        <a:bodyPr/>
        <a:lstStyle/>
        <a:p>
          <a:pPr algn="ctr" rtl="1"/>
          <a:r>
            <a:rPr lang="fa-IR" sz="1600" b="1" dirty="0" smtClean="0">
              <a:solidFill>
                <a:srgbClr val="000099"/>
              </a:solidFill>
              <a:effectLst>
                <a:outerShdw blurRad="38100" dist="38100" dir="2700000" algn="tl">
                  <a:srgbClr val="000000">
                    <a:alpha val="43137"/>
                  </a:srgbClr>
                </a:outerShdw>
              </a:effectLst>
              <a:cs typeface="B Titr" pitchFamily="2" charset="-78"/>
            </a:rPr>
            <a:t>(١۹8٠-١۹۴٠)</a:t>
          </a:r>
          <a:r>
            <a:rPr lang="fa-IR" sz="1600" b="1" dirty="0" smtClean="0">
              <a:cs typeface="B Titr" pitchFamily="2" charset="-78"/>
            </a:rPr>
            <a:t> </a:t>
          </a:r>
          <a:endParaRPr lang="en-US" sz="1600" b="1" dirty="0">
            <a:solidFill>
              <a:schemeClr val="tx1"/>
            </a:solidFill>
            <a:latin typeface="+mj-lt"/>
          </a:endParaRPr>
        </a:p>
      </dgm:t>
    </dgm:pt>
    <dgm:pt modelId="{9C49312A-6AEC-460A-BD3E-8FB9DAD8EA41}" type="parTrans" cxnId="{C2E63FF4-3F49-496F-9F9E-E825F0A332C5}">
      <dgm:prSet/>
      <dgm:spPr/>
      <dgm:t>
        <a:bodyPr/>
        <a:lstStyle/>
        <a:p>
          <a:endParaRPr lang="en-US"/>
        </a:p>
      </dgm:t>
    </dgm:pt>
    <dgm:pt modelId="{4196FDC7-84EA-40C7-88EF-2DFA45F1632B}" type="sibTrans" cxnId="{C2E63FF4-3F49-496F-9F9E-E825F0A332C5}">
      <dgm:prSet/>
      <dgm:spPr/>
      <dgm:t>
        <a:bodyPr/>
        <a:lstStyle/>
        <a:p>
          <a:endParaRPr lang="en-US"/>
        </a:p>
      </dgm:t>
    </dgm:pt>
    <dgm:pt modelId="{A3DE9902-01F0-4A8D-9322-0AD3CA6CCBCC}">
      <dgm:prSet phldrT="[Text]" custT="1">
        <dgm:style>
          <a:lnRef idx="2">
            <a:schemeClr val="accent2"/>
          </a:lnRef>
          <a:fillRef idx="1">
            <a:schemeClr val="lt1"/>
          </a:fillRef>
          <a:effectRef idx="0">
            <a:schemeClr val="accent2"/>
          </a:effectRef>
          <a:fontRef idx="minor">
            <a:schemeClr val="dk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nchor="t" anchorCtr="0"/>
        <a:lstStyle/>
        <a:p>
          <a:r>
            <a:rPr lang="fa-IR" sz="2700" dirty="0" smtClean="0">
              <a:solidFill>
                <a:srgbClr val="006600"/>
              </a:solidFill>
              <a:cs typeface="+mj-cs"/>
            </a:rPr>
            <a:t>نام دوره</a:t>
          </a:r>
        </a:p>
        <a:p>
          <a:endParaRPr lang="en-US" sz="1600" b="1" dirty="0">
            <a:solidFill>
              <a:srgbClr val="7030A0"/>
            </a:solidFill>
            <a:latin typeface="+mn-lt"/>
            <a:cs typeface="+mj-cs"/>
          </a:endParaRPr>
        </a:p>
      </dgm:t>
    </dgm:pt>
    <dgm:pt modelId="{EFE56E80-0712-4133-A0C4-642512B65A4D}" type="parTrans" cxnId="{D49C3091-E308-4A0A-AF13-391629F9E3ED}">
      <dgm:prSet/>
      <dgm:spPr/>
      <dgm:t>
        <a:bodyPr/>
        <a:lstStyle/>
        <a:p>
          <a:endParaRPr lang="en-US"/>
        </a:p>
      </dgm:t>
    </dgm:pt>
    <dgm:pt modelId="{89BB7B93-6D9E-4482-BF4D-62F544D176B5}" type="sibTrans" cxnId="{D49C3091-E308-4A0A-AF13-391629F9E3ED}">
      <dgm:prSet/>
      <dgm:spPr/>
      <dgm:t>
        <a:bodyPr/>
        <a:lstStyle/>
        <a:p>
          <a:endParaRPr lang="en-US"/>
        </a:p>
      </dgm:t>
    </dgm:pt>
    <dgm:pt modelId="{A8EDB4AE-520A-4A0A-8252-8BFBE582328C}">
      <dgm:prSet phldrT="[Text]" custT="1"/>
      <dgm:spPr/>
      <dgm:t>
        <a:bodyPr/>
        <a:lstStyle/>
        <a:p>
          <a:pPr algn="r"/>
          <a:r>
            <a:rPr lang="fa-IR" sz="1600" b="1" dirty="0" smtClean="0">
              <a:solidFill>
                <a:schemeClr val="tx1"/>
              </a:solidFill>
              <a:latin typeface="+mj-lt"/>
            </a:rPr>
            <a:t>انقلاب صنعتی</a:t>
          </a:r>
          <a:endParaRPr lang="en-US" sz="1050" b="1" dirty="0">
            <a:solidFill>
              <a:schemeClr val="tx1"/>
            </a:solidFill>
            <a:latin typeface="+mj-lt"/>
          </a:endParaRPr>
        </a:p>
      </dgm:t>
    </dgm:pt>
    <dgm:pt modelId="{7C3998F5-1AD6-4532-905B-AC6B913CFA20}" type="parTrans" cxnId="{C23DE358-1FF2-4865-A57A-3DCF08196CB4}">
      <dgm:prSet/>
      <dgm:spPr/>
      <dgm:t>
        <a:bodyPr/>
        <a:lstStyle/>
        <a:p>
          <a:endParaRPr lang="en-US"/>
        </a:p>
      </dgm:t>
    </dgm:pt>
    <dgm:pt modelId="{77092D25-F556-4D0B-91F6-BC0F78FA0065}" type="sibTrans" cxnId="{C23DE358-1FF2-4865-A57A-3DCF08196CB4}">
      <dgm:prSet/>
      <dgm:spPr/>
      <dgm:t>
        <a:bodyPr/>
        <a:lstStyle/>
        <a:p>
          <a:endParaRPr lang="en-US"/>
        </a:p>
      </dgm:t>
    </dgm:pt>
    <dgm:pt modelId="{B3374517-3095-4D58-AD4C-80F20780107F}">
      <dgm:prSet phldrT="[Text]" custT="1">
        <dgm:style>
          <a:lnRef idx="2">
            <a:schemeClr val="accent2"/>
          </a:lnRef>
          <a:fillRef idx="1">
            <a:schemeClr val="lt1"/>
          </a:fillRef>
          <a:effectRef idx="0">
            <a:schemeClr val="accent2"/>
          </a:effectRef>
          <a:fontRef idx="minor">
            <a:schemeClr val="dk1"/>
          </a:fontRef>
        </dgm:style>
      </dgm:prSe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nchor="t" anchorCtr="0"/>
        <a:lstStyle/>
        <a:p>
          <a:r>
            <a:rPr lang="fa-IR" sz="2700" dirty="0" smtClean="0">
              <a:solidFill>
                <a:srgbClr val="006600"/>
              </a:solidFill>
              <a:cs typeface="+mj-cs"/>
            </a:rPr>
            <a:t>واژه</a:t>
          </a:r>
          <a:endParaRPr lang="en-US" sz="1600" b="1" dirty="0">
            <a:solidFill>
              <a:srgbClr val="7030A0"/>
            </a:solidFill>
            <a:latin typeface="+mn-lt"/>
            <a:cs typeface="+mj-cs"/>
          </a:endParaRPr>
        </a:p>
      </dgm:t>
    </dgm:pt>
    <dgm:pt modelId="{7DC655EC-1A9A-4BC6-AEDB-A8C338523362}" type="parTrans" cxnId="{A4CEA7BD-FDEF-4AAE-98C1-872291101B17}">
      <dgm:prSet/>
      <dgm:spPr/>
      <dgm:t>
        <a:bodyPr/>
        <a:lstStyle/>
        <a:p>
          <a:endParaRPr lang="en-US"/>
        </a:p>
      </dgm:t>
    </dgm:pt>
    <dgm:pt modelId="{A86B711E-1CE9-40C2-AF6D-667CB67071A1}" type="sibTrans" cxnId="{A4CEA7BD-FDEF-4AAE-98C1-872291101B17}">
      <dgm:prSet/>
      <dgm:spPr/>
      <dgm:t>
        <a:bodyPr/>
        <a:lstStyle/>
        <a:p>
          <a:endParaRPr lang="en-US"/>
        </a:p>
      </dgm:t>
    </dgm:pt>
    <dgm:pt modelId="{11C4E25C-722F-48C8-BA3D-9377E1A6A546}">
      <dgm:prSet phldrT="[Text]" custT="1"/>
      <dgm:spPr/>
      <dgm:t>
        <a:bodyPr/>
        <a:lstStyle/>
        <a:p>
          <a:pPr algn="ctr">
            <a:spcAft>
              <a:spcPts val="0"/>
            </a:spcAft>
          </a:pPr>
          <a:r>
            <a:rPr lang="fa-IR" sz="1800" b="1" dirty="0" smtClean="0">
              <a:solidFill>
                <a:schemeClr val="tx1"/>
              </a:solidFill>
              <a:latin typeface="+mj-lt"/>
            </a:rPr>
            <a:t>نیروی اسب</a:t>
          </a:r>
          <a:endParaRPr lang="en-US" sz="1800" b="1" dirty="0" smtClean="0">
            <a:solidFill>
              <a:schemeClr val="tx1"/>
            </a:solidFill>
            <a:latin typeface="+mj-lt"/>
          </a:endParaRPr>
        </a:p>
        <a:p>
          <a:pPr algn="ctr">
            <a:spcAft>
              <a:spcPts val="0"/>
            </a:spcAft>
          </a:pPr>
          <a:r>
            <a:rPr lang="en-US" sz="1200" b="1" dirty="0" smtClean="0">
              <a:solidFill>
                <a:schemeClr val="tx1"/>
              </a:solidFill>
              <a:latin typeface="+mj-lt"/>
            </a:rPr>
            <a:t>horse force</a:t>
          </a:r>
          <a:endParaRPr lang="fa-IR" sz="900" b="1" dirty="0" smtClean="0">
            <a:solidFill>
              <a:schemeClr val="tx1"/>
            </a:solidFill>
            <a:latin typeface="+mj-lt"/>
          </a:endParaRPr>
        </a:p>
      </dgm:t>
    </dgm:pt>
    <dgm:pt modelId="{B0668816-2302-49B9-8C5C-EE69A82BE794}" type="parTrans" cxnId="{7E4FAA1D-B45A-43FA-8742-4ED2384211E1}">
      <dgm:prSet/>
      <dgm:spPr/>
      <dgm:t>
        <a:bodyPr/>
        <a:lstStyle/>
        <a:p>
          <a:endParaRPr lang="en-US"/>
        </a:p>
      </dgm:t>
    </dgm:pt>
    <dgm:pt modelId="{5AF7668E-354F-43D9-A2C3-6A47481A853A}" type="sibTrans" cxnId="{7E4FAA1D-B45A-43FA-8742-4ED2384211E1}">
      <dgm:prSet/>
      <dgm:spPr/>
      <dgm:t>
        <a:bodyPr/>
        <a:lstStyle/>
        <a:p>
          <a:endParaRPr lang="en-US"/>
        </a:p>
      </dgm:t>
    </dgm:pt>
    <dgm:pt modelId="{304B0DED-2AA9-483E-99C2-CC0197645E8D}">
      <dgm:prSet phldrT="[Text]" custT="1"/>
      <dgm:spPr/>
      <dgm:t>
        <a:bodyPr/>
        <a:lstStyle/>
        <a:p>
          <a:pPr algn="ctr" rtl="1"/>
          <a:r>
            <a:rPr lang="fa-IR" sz="1600" b="1" dirty="0" smtClean="0">
              <a:solidFill>
                <a:srgbClr val="000099"/>
              </a:solidFill>
              <a:effectLst>
                <a:outerShdw blurRad="38100" dist="38100" dir="2700000" algn="tl">
                  <a:srgbClr val="000000">
                    <a:alpha val="43137"/>
                  </a:srgbClr>
                </a:outerShdw>
              </a:effectLst>
              <a:cs typeface="B Titr" pitchFamily="2" charset="-78"/>
            </a:rPr>
            <a:t>(2000-١۹8٠)</a:t>
          </a:r>
          <a:r>
            <a:rPr lang="fa-IR" sz="1600" b="1" dirty="0" smtClean="0">
              <a:cs typeface="B Titr" pitchFamily="2" charset="-78"/>
            </a:rPr>
            <a:t> </a:t>
          </a:r>
          <a:endParaRPr lang="en-US" sz="1050" b="1" dirty="0">
            <a:solidFill>
              <a:schemeClr val="tx1"/>
            </a:solidFill>
            <a:latin typeface="+mj-lt"/>
          </a:endParaRPr>
        </a:p>
      </dgm:t>
    </dgm:pt>
    <dgm:pt modelId="{903FD47D-681B-40BD-B6FF-C731A0800D1E}" type="parTrans" cxnId="{FFA47A7D-A4A8-487A-A986-6737B48B9B07}">
      <dgm:prSet/>
      <dgm:spPr/>
      <dgm:t>
        <a:bodyPr/>
        <a:lstStyle/>
        <a:p>
          <a:endParaRPr lang="en-US"/>
        </a:p>
      </dgm:t>
    </dgm:pt>
    <dgm:pt modelId="{401DAD7F-0C3C-426C-AE0D-AD6D6FFFB7D0}" type="sibTrans" cxnId="{FFA47A7D-A4A8-487A-A986-6737B48B9B07}">
      <dgm:prSet/>
      <dgm:spPr/>
      <dgm:t>
        <a:bodyPr/>
        <a:lstStyle/>
        <a:p>
          <a:endParaRPr lang="en-US"/>
        </a:p>
      </dgm:t>
    </dgm:pt>
    <dgm:pt modelId="{01A1FA47-31BD-4540-ABDC-C4A470F661C5}">
      <dgm:prSet phldrT="[Text]" custT="1">
        <dgm:style>
          <a:lnRef idx="1">
            <a:schemeClr val="accent6"/>
          </a:lnRef>
          <a:fillRef idx="2">
            <a:schemeClr val="accent6"/>
          </a:fillRef>
          <a:effectRef idx="1">
            <a:schemeClr val="accent6"/>
          </a:effectRef>
          <a:fontRef idx="minor">
            <a:schemeClr val="dk1"/>
          </a:fontRef>
        </dgm:style>
      </dgm:prSet>
      <dgm:spPr/>
      <dgm:t>
        <a:bodyPr/>
        <a:lstStyle/>
        <a:p>
          <a:pPr algn="ctr" rtl="1"/>
          <a:r>
            <a:rPr lang="fa-IR" sz="1600" b="1" dirty="0" smtClean="0">
              <a:solidFill>
                <a:srgbClr val="000099"/>
              </a:solidFill>
              <a:effectLst>
                <a:outerShdw blurRad="38100" dist="38100" dir="2700000" algn="tl">
                  <a:srgbClr val="000000">
                    <a:alpha val="43137"/>
                  </a:srgbClr>
                </a:outerShdw>
              </a:effectLst>
              <a:cs typeface="B Titr" pitchFamily="2" charset="-78"/>
            </a:rPr>
            <a:t>(تا کنون-2000)</a:t>
          </a:r>
          <a:r>
            <a:rPr lang="fa-IR" sz="1600" b="1" dirty="0" smtClean="0">
              <a:cs typeface="B Titr" pitchFamily="2" charset="-78"/>
            </a:rPr>
            <a:t> </a:t>
          </a:r>
          <a:endParaRPr lang="en-US" sz="1050" b="1" dirty="0">
            <a:solidFill>
              <a:schemeClr val="tx1"/>
            </a:solidFill>
            <a:latin typeface="+mj-lt"/>
          </a:endParaRPr>
        </a:p>
      </dgm:t>
    </dgm:pt>
    <dgm:pt modelId="{CE29625F-43F5-46D7-A6DD-E66F90470F13}" type="parTrans" cxnId="{77478BE7-CA68-4546-8337-46663C17149E}">
      <dgm:prSet/>
      <dgm:spPr/>
      <dgm:t>
        <a:bodyPr/>
        <a:lstStyle/>
        <a:p>
          <a:endParaRPr lang="en-US"/>
        </a:p>
      </dgm:t>
    </dgm:pt>
    <dgm:pt modelId="{333B536F-CD02-4A7C-950A-E6348634A84B}" type="sibTrans" cxnId="{77478BE7-CA68-4546-8337-46663C17149E}">
      <dgm:prSet/>
      <dgm:spPr/>
      <dgm:t>
        <a:bodyPr/>
        <a:lstStyle/>
        <a:p>
          <a:endParaRPr lang="en-US"/>
        </a:p>
      </dgm:t>
    </dgm:pt>
    <dgm:pt modelId="{F5FE863E-AFBB-4E32-B724-DF4C2A0D84D2}">
      <dgm:prSet phldrT="[Text]" custT="1"/>
      <dgm:spPr/>
      <dgm:t>
        <a:bodyPr/>
        <a:lstStyle/>
        <a:p>
          <a:pPr algn="r"/>
          <a:r>
            <a:rPr lang="fa-IR" sz="1600" b="1" dirty="0" smtClean="0">
              <a:solidFill>
                <a:schemeClr val="tx1"/>
              </a:solidFill>
              <a:latin typeface="+mj-lt"/>
            </a:rPr>
            <a:t>مدیریت کارکنان</a:t>
          </a:r>
        </a:p>
      </dgm:t>
    </dgm:pt>
    <dgm:pt modelId="{8DB8E5C8-886E-4986-A80C-30182F22088A}" type="parTrans" cxnId="{9D7DDB6C-48E4-411C-A9B5-8758696043E7}">
      <dgm:prSet/>
      <dgm:spPr/>
      <dgm:t>
        <a:bodyPr/>
        <a:lstStyle/>
        <a:p>
          <a:endParaRPr lang="en-US"/>
        </a:p>
      </dgm:t>
    </dgm:pt>
    <dgm:pt modelId="{F9DC0ADE-89CD-4B84-8A36-682F3E7D69EA}" type="sibTrans" cxnId="{9D7DDB6C-48E4-411C-A9B5-8758696043E7}">
      <dgm:prSet/>
      <dgm:spPr/>
      <dgm:t>
        <a:bodyPr/>
        <a:lstStyle/>
        <a:p>
          <a:endParaRPr lang="en-US"/>
        </a:p>
      </dgm:t>
    </dgm:pt>
    <dgm:pt modelId="{06521BC3-4676-4DF1-8F60-225670F2EC86}">
      <dgm:prSet phldrT="[Text]" custT="1"/>
      <dgm:spPr/>
      <dgm:t>
        <a:bodyPr/>
        <a:lstStyle/>
        <a:p>
          <a:pPr algn="r"/>
          <a:r>
            <a:rPr lang="fa-IR" sz="1600" b="1" dirty="0" smtClean="0">
              <a:solidFill>
                <a:schemeClr val="tx1"/>
              </a:solidFill>
              <a:latin typeface="+mj-lt"/>
            </a:rPr>
            <a:t>مدیریت منابع انسانی</a:t>
          </a:r>
          <a:endParaRPr lang="fa-IR" sz="1050" b="1" dirty="0" smtClean="0">
            <a:solidFill>
              <a:schemeClr val="tx1"/>
            </a:solidFill>
            <a:latin typeface="+mj-lt"/>
          </a:endParaRPr>
        </a:p>
      </dgm:t>
    </dgm:pt>
    <dgm:pt modelId="{4265DCE5-035C-4D7E-AA83-23CA9D8A3F66}" type="parTrans" cxnId="{58E6455A-DC9B-4F41-A45E-271FEE0A5E7B}">
      <dgm:prSet/>
      <dgm:spPr/>
      <dgm:t>
        <a:bodyPr/>
        <a:lstStyle/>
        <a:p>
          <a:endParaRPr lang="en-US"/>
        </a:p>
      </dgm:t>
    </dgm:pt>
    <dgm:pt modelId="{88D23724-9A51-4B00-8AD9-05113AD114A4}" type="sibTrans" cxnId="{58E6455A-DC9B-4F41-A45E-271FEE0A5E7B}">
      <dgm:prSet/>
      <dgm:spPr/>
      <dgm:t>
        <a:bodyPr/>
        <a:lstStyle/>
        <a:p>
          <a:endParaRPr lang="en-US"/>
        </a:p>
      </dgm:t>
    </dgm:pt>
    <dgm:pt modelId="{83EBC39E-EF6A-436A-8320-2D770E4D3B08}">
      <dgm:prSet phldrT="[Text]" custT="1">
        <dgm:style>
          <a:lnRef idx="1">
            <a:schemeClr val="accent6"/>
          </a:lnRef>
          <a:fillRef idx="2">
            <a:schemeClr val="accent6"/>
          </a:fillRef>
          <a:effectRef idx="1">
            <a:schemeClr val="accent6"/>
          </a:effectRef>
          <a:fontRef idx="minor">
            <a:schemeClr val="dk1"/>
          </a:fontRef>
        </dgm:style>
      </dgm:prSet>
      <dgm:spPr/>
      <dgm:t>
        <a:bodyPr/>
        <a:lstStyle/>
        <a:p>
          <a:pPr algn="r"/>
          <a:r>
            <a:rPr lang="fa-IR" sz="1600" b="1" dirty="0" smtClean="0">
              <a:solidFill>
                <a:schemeClr val="tx1"/>
              </a:solidFill>
              <a:latin typeface="+mj-lt"/>
            </a:rPr>
            <a:t>مدیریت سرمایه انسانی</a:t>
          </a:r>
          <a:endParaRPr lang="fa-IR" sz="1050" b="1" dirty="0" smtClean="0">
            <a:solidFill>
              <a:schemeClr val="tx1"/>
            </a:solidFill>
            <a:latin typeface="+mj-lt"/>
          </a:endParaRPr>
        </a:p>
      </dgm:t>
    </dgm:pt>
    <dgm:pt modelId="{EB7A4F76-6E99-4E91-BE50-5AC9FBEEF6C4}" type="parTrans" cxnId="{2A10EA9C-CF90-4418-8730-0A8C2E597285}">
      <dgm:prSet/>
      <dgm:spPr/>
      <dgm:t>
        <a:bodyPr/>
        <a:lstStyle/>
        <a:p>
          <a:endParaRPr lang="en-US"/>
        </a:p>
      </dgm:t>
    </dgm:pt>
    <dgm:pt modelId="{40D29385-8B51-4562-B669-5519304FA68F}" type="sibTrans" cxnId="{2A10EA9C-CF90-4418-8730-0A8C2E597285}">
      <dgm:prSet/>
      <dgm:spPr/>
      <dgm:t>
        <a:bodyPr/>
        <a:lstStyle/>
        <a:p>
          <a:endParaRPr lang="en-US"/>
        </a:p>
      </dgm:t>
    </dgm:pt>
    <dgm:pt modelId="{8EDA1443-1B92-4263-B714-AE4011F72620}">
      <dgm:prSet phldrT="[Text]" custT="1"/>
      <dgm:spPr/>
      <dgm:t>
        <a:bodyPr/>
        <a:lstStyle/>
        <a:p>
          <a:pPr algn="ctr">
            <a:spcAft>
              <a:spcPts val="0"/>
            </a:spcAft>
          </a:pPr>
          <a:r>
            <a:rPr lang="fa-IR" sz="1800" b="1" dirty="0" smtClean="0">
              <a:solidFill>
                <a:schemeClr val="tx1"/>
              </a:solidFill>
              <a:latin typeface="+mj-lt"/>
            </a:rPr>
            <a:t>کارکنان</a:t>
          </a:r>
          <a:endParaRPr lang="en-US" sz="1800" b="1" dirty="0" smtClean="0">
            <a:solidFill>
              <a:schemeClr val="tx1"/>
            </a:solidFill>
            <a:latin typeface="+mj-lt"/>
          </a:endParaRPr>
        </a:p>
        <a:p>
          <a:pPr algn="ctr">
            <a:spcAft>
              <a:spcPts val="0"/>
            </a:spcAft>
          </a:pPr>
          <a:r>
            <a:rPr lang="en-US" sz="1200" b="1" dirty="0" smtClean="0">
              <a:solidFill>
                <a:schemeClr val="tx1"/>
              </a:solidFill>
              <a:latin typeface="+mj-lt"/>
            </a:rPr>
            <a:t>Personal</a:t>
          </a:r>
          <a:endParaRPr lang="en-US" sz="800" b="1" dirty="0">
            <a:solidFill>
              <a:schemeClr val="tx1"/>
            </a:solidFill>
            <a:latin typeface="+mj-lt"/>
          </a:endParaRPr>
        </a:p>
      </dgm:t>
    </dgm:pt>
    <dgm:pt modelId="{2728A722-3FAD-427B-8D03-CAEF40FA75F7}" type="parTrans" cxnId="{3B436F4E-F2C9-4E5A-B8D0-1532F30F4F13}">
      <dgm:prSet/>
      <dgm:spPr/>
      <dgm:t>
        <a:bodyPr/>
        <a:lstStyle/>
        <a:p>
          <a:endParaRPr lang="en-US"/>
        </a:p>
      </dgm:t>
    </dgm:pt>
    <dgm:pt modelId="{47E4A1D3-9364-486E-BC2A-E1B1C03778C5}" type="sibTrans" cxnId="{3B436F4E-F2C9-4E5A-B8D0-1532F30F4F13}">
      <dgm:prSet/>
      <dgm:spPr/>
      <dgm:t>
        <a:bodyPr/>
        <a:lstStyle/>
        <a:p>
          <a:endParaRPr lang="en-US"/>
        </a:p>
      </dgm:t>
    </dgm:pt>
    <dgm:pt modelId="{A773018B-D673-445B-80F4-6397054C6913}">
      <dgm:prSet phldrT="[Text]" custT="1"/>
      <dgm:spPr/>
      <dgm:t>
        <a:bodyPr/>
        <a:lstStyle/>
        <a:p>
          <a:pPr algn="ctr">
            <a:spcAft>
              <a:spcPts val="0"/>
            </a:spcAft>
          </a:pPr>
          <a:r>
            <a:rPr lang="fa-IR" sz="1800" b="1" dirty="0" smtClean="0">
              <a:solidFill>
                <a:schemeClr val="tx1"/>
              </a:solidFill>
              <a:latin typeface="+mj-lt"/>
            </a:rPr>
            <a:t>مدیریت منابع انسانی</a:t>
          </a:r>
          <a:endParaRPr lang="en-US" sz="1800" b="1" dirty="0" smtClean="0">
            <a:solidFill>
              <a:schemeClr val="tx1"/>
            </a:solidFill>
            <a:latin typeface="+mj-lt"/>
          </a:endParaRPr>
        </a:p>
        <a:p>
          <a:pPr algn="ctr">
            <a:spcAft>
              <a:spcPts val="0"/>
            </a:spcAft>
          </a:pPr>
          <a:r>
            <a:rPr lang="en-US" sz="1200" b="1" dirty="0" smtClean="0">
              <a:solidFill>
                <a:schemeClr val="tx1"/>
              </a:solidFill>
              <a:latin typeface="+mj-lt"/>
            </a:rPr>
            <a:t>HRM: Human Resource Management</a:t>
          </a:r>
          <a:endParaRPr lang="en-US" sz="1100" b="1" dirty="0">
            <a:solidFill>
              <a:schemeClr val="tx1"/>
            </a:solidFill>
            <a:latin typeface="+mj-lt"/>
          </a:endParaRPr>
        </a:p>
      </dgm:t>
    </dgm:pt>
    <dgm:pt modelId="{C4EE3346-9A66-4BB4-AB81-DD886DC0B679}" type="parTrans" cxnId="{A6B8105F-C256-4ECD-A09C-75C7097BAF52}">
      <dgm:prSet/>
      <dgm:spPr/>
      <dgm:t>
        <a:bodyPr/>
        <a:lstStyle/>
        <a:p>
          <a:endParaRPr lang="en-US"/>
        </a:p>
      </dgm:t>
    </dgm:pt>
    <dgm:pt modelId="{3EBEDB4B-723C-4936-8E12-663B527379B4}" type="sibTrans" cxnId="{A6B8105F-C256-4ECD-A09C-75C7097BAF52}">
      <dgm:prSet/>
      <dgm:spPr/>
      <dgm:t>
        <a:bodyPr/>
        <a:lstStyle/>
        <a:p>
          <a:endParaRPr lang="en-US"/>
        </a:p>
      </dgm:t>
    </dgm:pt>
    <dgm:pt modelId="{1A3FEC27-AA82-4961-8459-AA91DC9479C3}">
      <dgm:prSet phldrT="[Text]" custT="1">
        <dgm:style>
          <a:lnRef idx="1">
            <a:schemeClr val="accent6"/>
          </a:lnRef>
          <a:fillRef idx="2">
            <a:schemeClr val="accent6"/>
          </a:fillRef>
          <a:effectRef idx="1">
            <a:schemeClr val="accent6"/>
          </a:effectRef>
          <a:fontRef idx="minor">
            <a:schemeClr val="dk1"/>
          </a:fontRef>
        </dgm:style>
      </dgm:prSet>
      <dgm:spPr/>
      <dgm:t>
        <a:bodyPr/>
        <a:lstStyle/>
        <a:p>
          <a:pPr algn="ctr">
            <a:spcAft>
              <a:spcPts val="0"/>
            </a:spcAft>
          </a:pPr>
          <a:r>
            <a:rPr lang="fa-IR" sz="1800" b="1" dirty="0" smtClean="0">
              <a:solidFill>
                <a:schemeClr val="tx1"/>
              </a:solidFill>
              <a:latin typeface="+mj-lt"/>
            </a:rPr>
            <a:t>مدیریت سرمایه انسانی</a:t>
          </a:r>
          <a:endParaRPr lang="en-US" sz="1800" b="1" dirty="0" smtClean="0">
            <a:solidFill>
              <a:schemeClr val="tx1"/>
            </a:solidFill>
            <a:latin typeface="+mj-lt"/>
          </a:endParaRPr>
        </a:p>
        <a:p>
          <a:pPr algn="ctr">
            <a:spcAft>
              <a:spcPts val="0"/>
            </a:spcAft>
          </a:pPr>
          <a:r>
            <a:rPr lang="en-US" sz="1200" b="1" dirty="0" smtClean="0">
              <a:solidFill>
                <a:schemeClr val="tx1"/>
              </a:solidFill>
              <a:latin typeface="+mj-lt"/>
            </a:rPr>
            <a:t>HAM: Human Asset Management</a:t>
          </a:r>
          <a:endParaRPr lang="en-US" sz="600" b="1" dirty="0">
            <a:solidFill>
              <a:schemeClr val="tx1"/>
            </a:solidFill>
            <a:latin typeface="+mj-lt"/>
          </a:endParaRPr>
        </a:p>
      </dgm:t>
    </dgm:pt>
    <dgm:pt modelId="{87BE0B15-9708-489A-9F2E-8BB5E98C5E76}" type="parTrans" cxnId="{24F6AAA6-A4CA-402D-B5CC-0D2585B3CC8A}">
      <dgm:prSet/>
      <dgm:spPr/>
      <dgm:t>
        <a:bodyPr/>
        <a:lstStyle/>
        <a:p>
          <a:endParaRPr lang="en-US"/>
        </a:p>
      </dgm:t>
    </dgm:pt>
    <dgm:pt modelId="{B777228B-DF0F-4278-8C91-4E820747EB72}" type="sibTrans" cxnId="{24F6AAA6-A4CA-402D-B5CC-0D2585B3CC8A}">
      <dgm:prSet/>
      <dgm:spPr/>
      <dgm:t>
        <a:bodyPr/>
        <a:lstStyle/>
        <a:p>
          <a:endParaRPr lang="en-US"/>
        </a:p>
      </dgm:t>
    </dgm:pt>
    <dgm:pt modelId="{3B03AD44-EB06-4827-82DF-D59D2A4A46B5}">
      <dgm:prSet phldrT="[Text]" custT="1"/>
      <dgm:spPr/>
      <dgm:t>
        <a:bodyPr/>
        <a:lstStyle/>
        <a:p>
          <a:pPr algn="ctr" rtl="1"/>
          <a:r>
            <a:rPr lang="fa-IR" sz="1600" b="1" dirty="0" smtClean="0">
              <a:solidFill>
                <a:srgbClr val="000099"/>
              </a:solidFill>
              <a:effectLst>
                <a:outerShdw blurRad="38100" dist="38100" dir="2700000" algn="tl">
                  <a:srgbClr val="000000">
                    <a:alpha val="43137"/>
                  </a:srgbClr>
                </a:outerShdw>
              </a:effectLst>
              <a:cs typeface="B Titr" pitchFamily="2" charset="-78"/>
            </a:rPr>
            <a:t>(١۹40-١۹١٠)</a:t>
          </a:r>
          <a:r>
            <a:rPr lang="fa-IR" sz="1600" b="1" dirty="0" smtClean="0">
              <a:cs typeface="B Titr" pitchFamily="2" charset="-78"/>
            </a:rPr>
            <a:t> </a:t>
          </a:r>
          <a:endParaRPr lang="en-US" sz="1050" b="1" dirty="0">
            <a:solidFill>
              <a:schemeClr val="tx1"/>
            </a:solidFill>
            <a:latin typeface="+mj-lt"/>
          </a:endParaRPr>
        </a:p>
      </dgm:t>
    </dgm:pt>
    <dgm:pt modelId="{C63E4975-9292-4F27-A143-DAEE61CFF6BF}" type="parTrans" cxnId="{708273DA-B4E1-4C7F-B0A1-D892A686288C}">
      <dgm:prSet/>
      <dgm:spPr/>
      <dgm:t>
        <a:bodyPr/>
        <a:lstStyle/>
        <a:p>
          <a:endParaRPr lang="en-US"/>
        </a:p>
      </dgm:t>
    </dgm:pt>
    <dgm:pt modelId="{3022BF74-853E-40E8-9F92-DF94BC187DC7}" type="sibTrans" cxnId="{708273DA-B4E1-4C7F-B0A1-D892A686288C}">
      <dgm:prSet/>
      <dgm:spPr/>
      <dgm:t>
        <a:bodyPr/>
        <a:lstStyle/>
        <a:p>
          <a:endParaRPr lang="en-US"/>
        </a:p>
      </dgm:t>
    </dgm:pt>
    <dgm:pt modelId="{0EE023A1-7F78-48D7-A4B9-88B1438D0535}">
      <dgm:prSet phldrT="[Text]" custT="1"/>
      <dgm:spPr/>
      <dgm:t>
        <a:bodyPr/>
        <a:lstStyle/>
        <a:p>
          <a:pPr algn="ctr" rtl="1">
            <a:spcAft>
              <a:spcPts val="0"/>
            </a:spcAft>
          </a:pPr>
          <a:r>
            <a:rPr lang="fa-IR" sz="1800" b="1" dirty="0" smtClean="0">
              <a:solidFill>
                <a:schemeClr val="tx1"/>
              </a:solidFill>
              <a:latin typeface="+mj-lt"/>
            </a:rPr>
            <a:t>قدرت یدی/</a:t>
          </a:r>
          <a:r>
            <a:rPr lang="en-US" sz="1800" b="1" dirty="0" smtClean="0">
              <a:solidFill>
                <a:schemeClr val="tx1"/>
              </a:solidFill>
              <a:latin typeface="+mj-lt"/>
            </a:rPr>
            <a:t> </a:t>
          </a:r>
          <a:r>
            <a:rPr lang="fa-IR" sz="1800" b="1" dirty="0" smtClean="0">
              <a:solidFill>
                <a:schemeClr val="tx1"/>
              </a:solidFill>
              <a:latin typeface="+mj-lt"/>
            </a:rPr>
            <a:t>نیروی کار</a:t>
          </a:r>
        </a:p>
        <a:p>
          <a:pPr algn="ctr">
            <a:spcAft>
              <a:spcPts val="0"/>
            </a:spcAft>
          </a:pPr>
          <a:r>
            <a:rPr lang="en-US" sz="1200" b="1" dirty="0" smtClean="0">
              <a:solidFill>
                <a:schemeClr val="tx1"/>
              </a:solidFill>
              <a:latin typeface="+mj-lt"/>
            </a:rPr>
            <a:t>Work force/Manpower</a:t>
          </a:r>
          <a:endParaRPr lang="fa-IR" sz="900" b="1" dirty="0" smtClean="0">
            <a:solidFill>
              <a:schemeClr val="tx1"/>
            </a:solidFill>
            <a:latin typeface="+mj-lt"/>
          </a:endParaRPr>
        </a:p>
      </dgm:t>
    </dgm:pt>
    <dgm:pt modelId="{B7F0645D-C961-422E-B513-6A0053956A71}" type="parTrans" cxnId="{A0AB1203-74D9-4FE2-B7A2-F851E5A868CC}">
      <dgm:prSet/>
      <dgm:spPr/>
      <dgm:t>
        <a:bodyPr/>
        <a:lstStyle/>
        <a:p>
          <a:endParaRPr lang="en-US"/>
        </a:p>
      </dgm:t>
    </dgm:pt>
    <dgm:pt modelId="{FBA61C83-B58A-4936-8A90-1BF3527E9D9E}" type="sibTrans" cxnId="{A0AB1203-74D9-4FE2-B7A2-F851E5A868CC}">
      <dgm:prSet/>
      <dgm:spPr/>
      <dgm:t>
        <a:bodyPr/>
        <a:lstStyle/>
        <a:p>
          <a:endParaRPr lang="en-US"/>
        </a:p>
      </dgm:t>
    </dgm:pt>
    <dgm:pt modelId="{4227A457-4154-492C-962A-617BE12A8937}">
      <dgm:prSet phldrT="[Text]" custT="1"/>
      <dgm:spPr/>
      <dgm:t>
        <a:bodyPr/>
        <a:lstStyle/>
        <a:p>
          <a:pPr algn="r"/>
          <a:r>
            <a:rPr lang="fa-IR" sz="1600" b="1" dirty="0" smtClean="0">
              <a:solidFill>
                <a:schemeClr val="tx1"/>
              </a:solidFill>
              <a:latin typeface="+mj-lt"/>
            </a:rPr>
            <a:t>دوره رفاه</a:t>
          </a:r>
          <a:endParaRPr lang="en-US" sz="1600" b="1" dirty="0">
            <a:solidFill>
              <a:schemeClr val="tx1"/>
            </a:solidFill>
            <a:latin typeface="+mj-lt"/>
          </a:endParaRPr>
        </a:p>
      </dgm:t>
    </dgm:pt>
    <dgm:pt modelId="{2B679ECB-6E14-481A-B93B-FAEC9E76638B}" type="parTrans" cxnId="{803F4EF5-737C-41B4-B933-3209526AA158}">
      <dgm:prSet/>
      <dgm:spPr/>
      <dgm:t>
        <a:bodyPr/>
        <a:lstStyle/>
        <a:p>
          <a:endParaRPr lang="en-US"/>
        </a:p>
      </dgm:t>
    </dgm:pt>
    <dgm:pt modelId="{6F231CDC-E029-4A7A-ADCF-7D322085AEC5}" type="sibTrans" cxnId="{803F4EF5-737C-41B4-B933-3209526AA158}">
      <dgm:prSet/>
      <dgm:spPr/>
      <dgm:t>
        <a:bodyPr/>
        <a:lstStyle/>
        <a:p>
          <a:endParaRPr lang="en-US"/>
        </a:p>
      </dgm:t>
    </dgm:pt>
    <dgm:pt modelId="{A9026223-604E-40C9-A353-F5BEB1BF4561}" type="pres">
      <dgm:prSet presAssocID="{B6EA0652-E49B-4494-8133-DCB3427B44B0}" presName="theList" presStyleCnt="0">
        <dgm:presLayoutVars>
          <dgm:dir/>
          <dgm:animLvl val="lvl"/>
          <dgm:resizeHandles val="exact"/>
        </dgm:presLayoutVars>
      </dgm:prSet>
      <dgm:spPr/>
      <dgm:t>
        <a:bodyPr/>
        <a:lstStyle/>
        <a:p>
          <a:endParaRPr lang="en-US"/>
        </a:p>
      </dgm:t>
    </dgm:pt>
    <dgm:pt modelId="{FEC1BF25-AD7B-4043-9004-0E5587EB5C8E}" type="pres">
      <dgm:prSet presAssocID="{4A38A2FC-CE33-4912-AB39-DC5697BB799C}" presName="compNode" presStyleCnt="0"/>
      <dgm:spPr/>
    </dgm:pt>
    <dgm:pt modelId="{D7B88858-875D-4256-B97D-9167EDB3B9EB}" type="pres">
      <dgm:prSet presAssocID="{4A38A2FC-CE33-4912-AB39-DC5697BB799C}" presName="aNode" presStyleLbl="bgShp" presStyleIdx="0" presStyleCnt="3" custScaleX="59137"/>
      <dgm:spPr/>
      <dgm:t>
        <a:bodyPr/>
        <a:lstStyle/>
        <a:p>
          <a:endParaRPr lang="en-US"/>
        </a:p>
      </dgm:t>
    </dgm:pt>
    <dgm:pt modelId="{034FFFBF-438F-4ADF-8A51-CA8D26E8BA4B}" type="pres">
      <dgm:prSet presAssocID="{4A38A2FC-CE33-4912-AB39-DC5697BB799C}" presName="textNode" presStyleLbl="bgShp" presStyleIdx="0" presStyleCnt="3"/>
      <dgm:spPr/>
      <dgm:t>
        <a:bodyPr/>
        <a:lstStyle/>
        <a:p>
          <a:endParaRPr lang="en-US"/>
        </a:p>
      </dgm:t>
    </dgm:pt>
    <dgm:pt modelId="{FF6D10F5-C14F-4DCB-8BF3-A73D0F8F3911}" type="pres">
      <dgm:prSet presAssocID="{4A38A2FC-CE33-4912-AB39-DC5697BB799C}" presName="compChildNode" presStyleCnt="0"/>
      <dgm:spPr/>
    </dgm:pt>
    <dgm:pt modelId="{23A6B8C7-ACE1-4FE3-9BEE-FEB463CA7DC0}" type="pres">
      <dgm:prSet presAssocID="{4A38A2FC-CE33-4912-AB39-DC5697BB799C}" presName="theInnerList" presStyleCnt="0"/>
      <dgm:spPr/>
    </dgm:pt>
    <dgm:pt modelId="{F077DFF6-5411-40E8-9AF2-6126B38A6E8B}" type="pres">
      <dgm:prSet presAssocID="{5703E9F7-F99C-4D43-9FD7-D4AC0222B549}" presName="childNode" presStyleLbl="node1" presStyleIdx="0" presStyleCnt="15" custScaleX="68763" custLinFactY="-103605" custLinFactNeighborY="-200000">
        <dgm:presLayoutVars>
          <dgm:bulletEnabled val="1"/>
        </dgm:presLayoutVars>
      </dgm:prSet>
      <dgm:spPr/>
      <dgm:t>
        <a:bodyPr/>
        <a:lstStyle/>
        <a:p>
          <a:endParaRPr lang="en-US"/>
        </a:p>
      </dgm:t>
    </dgm:pt>
    <dgm:pt modelId="{C189E59E-DF4F-43D3-8BB9-3DD870DC61FA}" type="pres">
      <dgm:prSet presAssocID="{5703E9F7-F99C-4D43-9FD7-D4AC0222B549}" presName="aSpace2" presStyleCnt="0"/>
      <dgm:spPr/>
    </dgm:pt>
    <dgm:pt modelId="{06BE2792-4433-4580-ABCC-067E39705859}" type="pres">
      <dgm:prSet presAssocID="{3B03AD44-EB06-4827-82DF-D59D2A4A46B5}" presName="childNode" presStyleLbl="node1" presStyleIdx="1" presStyleCnt="15" custScaleX="68763" custLinFactY="-103605" custLinFactNeighborY="-200000">
        <dgm:presLayoutVars>
          <dgm:bulletEnabled val="1"/>
        </dgm:presLayoutVars>
      </dgm:prSet>
      <dgm:spPr/>
      <dgm:t>
        <a:bodyPr/>
        <a:lstStyle/>
        <a:p>
          <a:endParaRPr lang="en-US"/>
        </a:p>
      </dgm:t>
    </dgm:pt>
    <dgm:pt modelId="{0508330A-CAFB-4414-B4F0-D35D9F7FDB16}" type="pres">
      <dgm:prSet presAssocID="{3B03AD44-EB06-4827-82DF-D59D2A4A46B5}" presName="aSpace2" presStyleCnt="0"/>
      <dgm:spPr/>
    </dgm:pt>
    <dgm:pt modelId="{3AE95142-3F77-4F10-A65C-EFD879F5CB40}" type="pres">
      <dgm:prSet presAssocID="{ED774F26-8EAF-42D7-88B4-154C7653D6B0}" presName="childNode" presStyleLbl="node1" presStyleIdx="2" presStyleCnt="15" custScaleX="68763" custLinFactY="-103605" custLinFactNeighborY="-200000">
        <dgm:presLayoutVars>
          <dgm:bulletEnabled val="1"/>
        </dgm:presLayoutVars>
      </dgm:prSet>
      <dgm:spPr/>
      <dgm:t>
        <a:bodyPr/>
        <a:lstStyle/>
        <a:p>
          <a:endParaRPr lang="en-US"/>
        </a:p>
      </dgm:t>
    </dgm:pt>
    <dgm:pt modelId="{95E390EF-9700-4289-BE41-122BC47FA83D}" type="pres">
      <dgm:prSet presAssocID="{ED774F26-8EAF-42D7-88B4-154C7653D6B0}" presName="aSpace2" presStyleCnt="0"/>
      <dgm:spPr/>
    </dgm:pt>
    <dgm:pt modelId="{5011BE01-101D-4618-B724-D21C33C93B53}" type="pres">
      <dgm:prSet presAssocID="{304B0DED-2AA9-483E-99C2-CC0197645E8D}" presName="childNode" presStyleLbl="node1" presStyleIdx="3" presStyleCnt="15" custScaleX="68763" custLinFactY="-103605" custLinFactNeighborY="-200000">
        <dgm:presLayoutVars>
          <dgm:bulletEnabled val="1"/>
        </dgm:presLayoutVars>
      </dgm:prSet>
      <dgm:spPr/>
      <dgm:t>
        <a:bodyPr/>
        <a:lstStyle/>
        <a:p>
          <a:endParaRPr lang="en-US"/>
        </a:p>
      </dgm:t>
    </dgm:pt>
    <dgm:pt modelId="{59DCB6DD-E7FE-4024-B405-445DDC5806F6}" type="pres">
      <dgm:prSet presAssocID="{304B0DED-2AA9-483E-99C2-CC0197645E8D}" presName="aSpace2" presStyleCnt="0"/>
      <dgm:spPr/>
    </dgm:pt>
    <dgm:pt modelId="{C09BE999-9419-4696-B3A0-3132ACC442B4}" type="pres">
      <dgm:prSet presAssocID="{01A1FA47-31BD-4540-ABDC-C4A470F661C5}" presName="childNode" presStyleLbl="node1" presStyleIdx="4" presStyleCnt="15" custScaleX="68763" custLinFactY="-103605" custLinFactNeighborY="-200000">
        <dgm:presLayoutVars>
          <dgm:bulletEnabled val="1"/>
        </dgm:presLayoutVars>
      </dgm:prSet>
      <dgm:spPr/>
      <dgm:t>
        <a:bodyPr/>
        <a:lstStyle/>
        <a:p>
          <a:endParaRPr lang="en-US"/>
        </a:p>
      </dgm:t>
    </dgm:pt>
    <dgm:pt modelId="{A6204EF0-A0E0-4D5C-A304-5B7C8FDD5860}" type="pres">
      <dgm:prSet presAssocID="{4A38A2FC-CE33-4912-AB39-DC5697BB799C}" presName="aSpace" presStyleCnt="0"/>
      <dgm:spPr/>
    </dgm:pt>
    <dgm:pt modelId="{8C545467-FCD1-45E8-A904-A786E4BE8A8C}" type="pres">
      <dgm:prSet presAssocID="{A3DE9902-01F0-4A8D-9322-0AD3CA6CCBCC}" presName="compNode" presStyleCnt="0"/>
      <dgm:spPr/>
    </dgm:pt>
    <dgm:pt modelId="{72AFC92A-2502-4026-BB38-E1230167EFA5}" type="pres">
      <dgm:prSet presAssocID="{A3DE9902-01F0-4A8D-9322-0AD3CA6CCBCC}" presName="aNode" presStyleLbl="bgShp" presStyleIdx="1" presStyleCnt="3"/>
      <dgm:spPr/>
      <dgm:t>
        <a:bodyPr/>
        <a:lstStyle/>
        <a:p>
          <a:endParaRPr lang="en-US"/>
        </a:p>
      </dgm:t>
    </dgm:pt>
    <dgm:pt modelId="{21E8613B-B7E6-466F-A043-1A1162BDD3ED}" type="pres">
      <dgm:prSet presAssocID="{A3DE9902-01F0-4A8D-9322-0AD3CA6CCBCC}" presName="textNode" presStyleLbl="bgShp" presStyleIdx="1" presStyleCnt="3"/>
      <dgm:spPr/>
      <dgm:t>
        <a:bodyPr/>
        <a:lstStyle/>
        <a:p>
          <a:endParaRPr lang="en-US"/>
        </a:p>
      </dgm:t>
    </dgm:pt>
    <dgm:pt modelId="{DA39B2F6-4CB5-44C2-91C0-C69B25761B24}" type="pres">
      <dgm:prSet presAssocID="{A3DE9902-01F0-4A8D-9322-0AD3CA6CCBCC}" presName="compChildNode" presStyleCnt="0"/>
      <dgm:spPr/>
    </dgm:pt>
    <dgm:pt modelId="{845C27A4-1E32-46A7-84D0-5A4133931A26}" type="pres">
      <dgm:prSet presAssocID="{A3DE9902-01F0-4A8D-9322-0AD3CA6CCBCC}" presName="theInnerList" presStyleCnt="0"/>
      <dgm:spPr/>
    </dgm:pt>
    <dgm:pt modelId="{5775E028-52EB-46BE-B5C6-C082BC0E1342}" type="pres">
      <dgm:prSet presAssocID="{A8EDB4AE-520A-4A0A-8252-8BFBE582328C}" presName="childNode" presStyleLbl="node1" presStyleIdx="5" presStyleCnt="15" custScaleX="116278" custLinFactY="-103605" custLinFactNeighborY="-200000">
        <dgm:presLayoutVars>
          <dgm:bulletEnabled val="1"/>
        </dgm:presLayoutVars>
      </dgm:prSet>
      <dgm:spPr/>
      <dgm:t>
        <a:bodyPr/>
        <a:lstStyle/>
        <a:p>
          <a:endParaRPr lang="en-US"/>
        </a:p>
      </dgm:t>
    </dgm:pt>
    <dgm:pt modelId="{F0F05B72-FCF3-4B79-B1BB-24356714A619}" type="pres">
      <dgm:prSet presAssocID="{A8EDB4AE-520A-4A0A-8252-8BFBE582328C}" presName="aSpace2" presStyleCnt="0"/>
      <dgm:spPr/>
    </dgm:pt>
    <dgm:pt modelId="{3D4A5ADA-9E2D-4427-B1EC-261AF7B46458}" type="pres">
      <dgm:prSet presAssocID="{4227A457-4154-492C-962A-617BE12A8937}" presName="childNode" presStyleLbl="node1" presStyleIdx="6" presStyleCnt="15" custScaleX="116278" custLinFactY="-103605" custLinFactNeighborY="-200000">
        <dgm:presLayoutVars>
          <dgm:bulletEnabled val="1"/>
        </dgm:presLayoutVars>
      </dgm:prSet>
      <dgm:spPr/>
      <dgm:t>
        <a:bodyPr/>
        <a:lstStyle/>
        <a:p>
          <a:endParaRPr lang="en-US"/>
        </a:p>
      </dgm:t>
    </dgm:pt>
    <dgm:pt modelId="{B34CEE76-0598-49A4-8B05-3CA0C2685DDB}" type="pres">
      <dgm:prSet presAssocID="{4227A457-4154-492C-962A-617BE12A8937}" presName="aSpace2" presStyleCnt="0"/>
      <dgm:spPr/>
    </dgm:pt>
    <dgm:pt modelId="{A7BA7E03-170D-4066-BDED-F98312967303}" type="pres">
      <dgm:prSet presAssocID="{F5FE863E-AFBB-4E32-B724-DF4C2A0D84D2}" presName="childNode" presStyleLbl="node1" presStyleIdx="7" presStyleCnt="15" custScaleX="116278" custLinFactY="-103605" custLinFactNeighborY="-200000">
        <dgm:presLayoutVars>
          <dgm:bulletEnabled val="1"/>
        </dgm:presLayoutVars>
      </dgm:prSet>
      <dgm:spPr/>
      <dgm:t>
        <a:bodyPr/>
        <a:lstStyle/>
        <a:p>
          <a:endParaRPr lang="en-US"/>
        </a:p>
      </dgm:t>
    </dgm:pt>
    <dgm:pt modelId="{C7C87514-554D-4626-9DF3-69AE0DC57DBA}" type="pres">
      <dgm:prSet presAssocID="{F5FE863E-AFBB-4E32-B724-DF4C2A0D84D2}" presName="aSpace2" presStyleCnt="0"/>
      <dgm:spPr/>
    </dgm:pt>
    <dgm:pt modelId="{2D37C4AD-21A7-4AE9-902A-8D650307F413}" type="pres">
      <dgm:prSet presAssocID="{06521BC3-4676-4DF1-8F60-225670F2EC86}" presName="childNode" presStyleLbl="node1" presStyleIdx="8" presStyleCnt="15" custScaleX="116278" custLinFactY="-103605" custLinFactNeighborY="-200000">
        <dgm:presLayoutVars>
          <dgm:bulletEnabled val="1"/>
        </dgm:presLayoutVars>
      </dgm:prSet>
      <dgm:spPr/>
      <dgm:t>
        <a:bodyPr/>
        <a:lstStyle/>
        <a:p>
          <a:endParaRPr lang="en-US"/>
        </a:p>
      </dgm:t>
    </dgm:pt>
    <dgm:pt modelId="{54477980-277F-4AD8-9395-D1C4103A84B9}" type="pres">
      <dgm:prSet presAssocID="{06521BC3-4676-4DF1-8F60-225670F2EC86}" presName="aSpace2" presStyleCnt="0"/>
      <dgm:spPr/>
    </dgm:pt>
    <dgm:pt modelId="{A227AC8D-D8FA-442C-A6DC-BF815283C23F}" type="pres">
      <dgm:prSet presAssocID="{83EBC39E-EF6A-436A-8320-2D770E4D3B08}" presName="childNode" presStyleLbl="node1" presStyleIdx="9" presStyleCnt="15" custScaleX="116278" custLinFactY="-103605" custLinFactNeighborY="-200000">
        <dgm:presLayoutVars>
          <dgm:bulletEnabled val="1"/>
        </dgm:presLayoutVars>
      </dgm:prSet>
      <dgm:spPr/>
      <dgm:t>
        <a:bodyPr/>
        <a:lstStyle/>
        <a:p>
          <a:endParaRPr lang="en-US"/>
        </a:p>
      </dgm:t>
    </dgm:pt>
    <dgm:pt modelId="{0D53844D-8C17-4F2F-8F9B-8A1BBD036B99}" type="pres">
      <dgm:prSet presAssocID="{A3DE9902-01F0-4A8D-9322-0AD3CA6CCBCC}" presName="aSpace" presStyleCnt="0"/>
      <dgm:spPr/>
    </dgm:pt>
    <dgm:pt modelId="{042ABDE5-4FAE-4A63-8411-91EBA51E9180}" type="pres">
      <dgm:prSet presAssocID="{B3374517-3095-4D58-AD4C-80F20780107F}" presName="compNode" presStyleCnt="0"/>
      <dgm:spPr/>
    </dgm:pt>
    <dgm:pt modelId="{5F2FEEC1-6B17-4AA2-915D-D66716D6A3C6}" type="pres">
      <dgm:prSet presAssocID="{B3374517-3095-4D58-AD4C-80F20780107F}" presName="aNode" presStyleLbl="bgShp" presStyleIdx="2" presStyleCnt="3"/>
      <dgm:spPr/>
      <dgm:t>
        <a:bodyPr/>
        <a:lstStyle/>
        <a:p>
          <a:endParaRPr lang="en-US"/>
        </a:p>
      </dgm:t>
    </dgm:pt>
    <dgm:pt modelId="{F6F193BE-1972-4346-A752-A2F23848409E}" type="pres">
      <dgm:prSet presAssocID="{B3374517-3095-4D58-AD4C-80F20780107F}" presName="textNode" presStyleLbl="bgShp" presStyleIdx="2" presStyleCnt="3"/>
      <dgm:spPr/>
      <dgm:t>
        <a:bodyPr/>
        <a:lstStyle/>
        <a:p>
          <a:endParaRPr lang="en-US"/>
        </a:p>
      </dgm:t>
    </dgm:pt>
    <dgm:pt modelId="{0E83F3D0-6255-414D-B89A-6A6D1E4AB255}" type="pres">
      <dgm:prSet presAssocID="{B3374517-3095-4D58-AD4C-80F20780107F}" presName="compChildNode" presStyleCnt="0"/>
      <dgm:spPr/>
    </dgm:pt>
    <dgm:pt modelId="{60C7CA7F-59C0-4C5B-8E81-7339F8183A55}" type="pres">
      <dgm:prSet presAssocID="{B3374517-3095-4D58-AD4C-80F20780107F}" presName="theInnerList" presStyleCnt="0"/>
      <dgm:spPr/>
    </dgm:pt>
    <dgm:pt modelId="{77FEF6B9-A8CF-4918-96F3-0547D1C28C4C}" type="pres">
      <dgm:prSet presAssocID="{11C4E25C-722F-48C8-BA3D-9377E1A6A546}" presName="childNode" presStyleLbl="node1" presStyleIdx="10" presStyleCnt="15" custScaleX="116278" custLinFactY="-103605" custLinFactNeighborY="-200000">
        <dgm:presLayoutVars>
          <dgm:bulletEnabled val="1"/>
        </dgm:presLayoutVars>
      </dgm:prSet>
      <dgm:spPr/>
      <dgm:t>
        <a:bodyPr/>
        <a:lstStyle/>
        <a:p>
          <a:endParaRPr lang="en-US"/>
        </a:p>
      </dgm:t>
    </dgm:pt>
    <dgm:pt modelId="{841DEA5D-67A7-4499-95D7-9BE449A5C2B3}" type="pres">
      <dgm:prSet presAssocID="{11C4E25C-722F-48C8-BA3D-9377E1A6A546}" presName="aSpace2" presStyleCnt="0"/>
      <dgm:spPr/>
    </dgm:pt>
    <dgm:pt modelId="{51F1B68F-EC34-4752-A4E8-7C8FFA34581B}" type="pres">
      <dgm:prSet presAssocID="{0EE023A1-7F78-48D7-A4B9-88B1438D0535}" presName="childNode" presStyleLbl="node1" presStyleIdx="11" presStyleCnt="15" custScaleX="116278" custLinFactY="-103605" custLinFactNeighborY="-200000">
        <dgm:presLayoutVars>
          <dgm:bulletEnabled val="1"/>
        </dgm:presLayoutVars>
      </dgm:prSet>
      <dgm:spPr/>
      <dgm:t>
        <a:bodyPr/>
        <a:lstStyle/>
        <a:p>
          <a:endParaRPr lang="en-US"/>
        </a:p>
      </dgm:t>
    </dgm:pt>
    <dgm:pt modelId="{13910709-5D1B-4CCA-9FB6-0455CB4DD29E}" type="pres">
      <dgm:prSet presAssocID="{0EE023A1-7F78-48D7-A4B9-88B1438D0535}" presName="aSpace2" presStyleCnt="0"/>
      <dgm:spPr/>
    </dgm:pt>
    <dgm:pt modelId="{F3155146-1C7B-4D30-A517-3D7C1CAA957D}" type="pres">
      <dgm:prSet presAssocID="{8EDA1443-1B92-4263-B714-AE4011F72620}" presName="childNode" presStyleLbl="node1" presStyleIdx="12" presStyleCnt="15" custScaleX="116278" custLinFactY="-103605" custLinFactNeighborY="-200000">
        <dgm:presLayoutVars>
          <dgm:bulletEnabled val="1"/>
        </dgm:presLayoutVars>
      </dgm:prSet>
      <dgm:spPr/>
      <dgm:t>
        <a:bodyPr/>
        <a:lstStyle/>
        <a:p>
          <a:endParaRPr lang="en-US"/>
        </a:p>
      </dgm:t>
    </dgm:pt>
    <dgm:pt modelId="{89B42F1C-560A-47C1-9A1C-3613651364CF}" type="pres">
      <dgm:prSet presAssocID="{8EDA1443-1B92-4263-B714-AE4011F72620}" presName="aSpace2" presStyleCnt="0"/>
      <dgm:spPr/>
    </dgm:pt>
    <dgm:pt modelId="{CA410307-A250-47D3-B3D9-26A7AA86157E}" type="pres">
      <dgm:prSet presAssocID="{A773018B-D673-445B-80F4-6397054C6913}" presName="childNode" presStyleLbl="node1" presStyleIdx="13" presStyleCnt="15" custScaleX="116278" custLinFactY="-103605" custLinFactNeighborY="-200000">
        <dgm:presLayoutVars>
          <dgm:bulletEnabled val="1"/>
        </dgm:presLayoutVars>
      </dgm:prSet>
      <dgm:spPr/>
      <dgm:t>
        <a:bodyPr/>
        <a:lstStyle/>
        <a:p>
          <a:endParaRPr lang="en-US"/>
        </a:p>
      </dgm:t>
    </dgm:pt>
    <dgm:pt modelId="{764E0418-F007-40D8-8DA2-B591059643E7}" type="pres">
      <dgm:prSet presAssocID="{A773018B-D673-445B-80F4-6397054C6913}" presName="aSpace2" presStyleCnt="0"/>
      <dgm:spPr/>
    </dgm:pt>
    <dgm:pt modelId="{6F4D1934-FD24-4DF8-8A17-25AD83F5B7A9}" type="pres">
      <dgm:prSet presAssocID="{1A3FEC27-AA82-4961-8459-AA91DC9479C3}" presName="childNode" presStyleLbl="node1" presStyleIdx="14" presStyleCnt="15" custScaleX="116278" custLinFactY="-103605" custLinFactNeighborY="-200000">
        <dgm:presLayoutVars>
          <dgm:bulletEnabled val="1"/>
        </dgm:presLayoutVars>
      </dgm:prSet>
      <dgm:spPr/>
      <dgm:t>
        <a:bodyPr/>
        <a:lstStyle/>
        <a:p>
          <a:endParaRPr lang="en-US"/>
        </a:p>
      </dgm:t>
    </dgm:pt>
  </dgm:ptLst>
  <dgm:cxnLst>
    <dgm:cxn modelId="{987975A5-9591-4B78-885C-D74BEF899795}" type="presOf" srcId="{304B0DED-2AA9-483E-99C2-CC0197645E8D}" destId="{5011BE01-101D-4618-B724-D21C33C93B53}" srcOrd="0" destOrd="0" presId="urn:microsoft.com/office/officeart/2005/8/layout/lProcess2"/>
    <dgm:cxn modelId="{D365AA04-8C09-4C06-BB4D-28EBE76F9BDA}" type="presOf" srcId="{5703E9F7-F99C-4D43-9FD7-D4AC0222B549}" destId="{F077DFF6-5411-40E8-9AF2-6126B38A6E8B}" srcOrd="0" destOrd="0" presId="urn:microsoft.com/office/officeart/2005/8/layout/lProcess2"/>
    <dgm:cxn modelId="{E2F372A5-0CE2-425E-A167-1A3320D7341E}" type="presOf" srcId="{4A38A2FC-CE33-4912-AB39-DC5697BB799C}" destId="{034FFFBF-438F-4ADF-8A51-CA8D26E8BA4B}" srcOrd="1" destOrd="0" presId="urn:microsoft.com/office/officeart/2005/8/layout/lProcess2"/>
    <dgm:cxn modelId="{CAD50DB7-7AF6-460C-90FB-82736E4DA188}" type="presOf" srcId="{ED774F26-8EAF-42D7-88B4-154C7653D6B0}" destId="{3AE95142-3F77-4F10-A65C-EFD879F5CB40}" srcOrd="0" destOrd="0" presId="urn:microsoft.com/office/officeart/2005/8/layout/lProcess2"/>
    <dgm:cxn modelId="{9D7DDB6C-48E4-411C-A9B5-8758696043E7}" srcId="{A3DE9902-01F0-4A8D-9322-0AD3CA6CCBCC}" destId="{F5FE863E-AFBB-4E32-B724-DF4C2A0D84D2}" srcOrd="2" destOrd="0" parTransId="{8DB8E5C8-886E-4986-A80C-30182F22088A}" sibTransId="{F9DC0ADE-89CD-4B84-8A36-682F3E7D69EA}"/>
    <dgm:cxn modelId="{F79FF079-1325-417C-B229-B81C304BCB9E}" type="presOf" srcId="{4A38A2FC-CE33-4912-AB39-DC5697BB799C}" destId="{D7B88858-875D-4256-B97D-9167EDB3B9EB}" srcOrd="0" destOrd="0" presId="urn:microsoft.com/office/officeart/2005/8/layout/lProcess2"/>
    <dgm:cxn modelId="{D49C3091-E308-4A0A-AF13-391629F9E3ED}" srcId="{B6EA0652-E49B-4494-8133-DCB3427B44B0}" destId="{A3DE9902-01F0-4A8D-9322-0AD3CA6CCBCC}" srcOrd="1" destOrd="0" parTransId="{EFE56E80-0712-4133-A0C4-642512B65A4D}" sibTransId="{89BB7B93-6D9E-4482-BF4D-62F544D176B5}"/>
    <dgm:cxn modelId="{6096EC60-7872-4D82-B078-E593E6DF7E11}" type="presOf" srcId="{3B03AD44-EB06-4827-82DF-D59D2A4A46B5}" destId="{06BE2792-4433-4580-ABCC-067E39705859}" srcOrd="0" destOrd="0" presId="urn:microsoft.com/office/officeart/2005/8/layout/lProcess2"/>
    <dgm:cxn modelId="{A6B8105F-C256-4ECD-A09C-75C7097BAF52}" srcId="{B3374517-3095-4D58-AD4C-80F20780107F}" destId="{A773018B-D673-445B-80F4-6397054C6913}" srcOrd="3" destOrd="0" parTransId="{C4EE3346-9A66-4BB4-AB81-DD886DC0B679}" sibTransId="{3EBEDB4B-723C-4936-8E12-663B527379B4}"/>
    <dgm:cxn modelId="{7E6B154D-2320-4BBB-AD5B-B56E6380AF33}" type="presOf" srcId="{11C4E25C-722F-48C8-BA3D-9377E1A6A546}" destId="{77FEF6B9-A8CF-4918-96F3-0547D1C28C4C}" srcOrd="0" destOrd="0" presId="urn:microsoft.com/office/officeart/2005/8/layout/lProcess2"/>
    <dgm:cxn modelId="{8129D7E3-8D16-4B16-AC9C-C718CC6E376F}" type="presOf" srcId="{4227A457-4154-492C-962A-617BE12A8937}" destId="{3D4A5ADA-9E2D-4427-B1EC-261AF7B46458}" srcOrd="0" destOrd="0" presId="urn:microsoft.com/office/officeart/2005/8/layout/lProcess2"/>
    <dgm:cxn modelId="{9156C609-53E0-45A2-A6A9-41872D5BBD7C}" type="presOf" srcId="{A773018B-D673-445B-80F4-6397054C6913}" destId="{CA410307-A250-47D3-B3D9-26A7AA86157E}" srcOrd="0" destOrd="0" presId="urn:microsoft.com/office/officeart/2005/8/layout/lProcess2"/>
    <dgm:cxn modelId="{3B436F4E-F2C9-4E5A-B8D0-1532F30F4F13}" srcId="{B3374517-3095-4D58-AD4C-80F20780107F}" destId="{8EDA1443-1B92-4263-B714-AE4011F72620}" srcOrd="2" destOrd="0" parTransId="{2728A722-3FAD-427B-8D03-CAEF40FA75F7}" sibTransId="{47E4A1D3-9364-486E-BC2A-E1B1C03778C5}"/>
    <dgm:cxn modelId="{38A4F8D9-7CD4-4587-B598-63A6852CEC54}" type="presOf" srcId="{01A1FA47-31BD-4540-ABDC-C4A470F661C5}" destId="{C09BE999-9419-4696-B3A0-3132ACC442B4}" srcOrd="0" destOrd="0" presId="urn:microsoft.com/office/officeart/2005/8/layout/lProcess2"/>
    <dgm:cxn modelId="{31C89CE4-FC25-4606-B257-60EDA35FD4A7}" type="presOf" srcId="{A8EDB4AE-520A-4A0A-8252-8BFBE582328C}" destId="{5775E028-52EB-46BE-B5C6-C082BC0E1342}" srcOrd="0" destOrd="0" presId="urn:microsoft.com/office/officeart/2005/8/layout/lProcess2"/>
    <dgm:cxn modelId="{7E4FAA1D-B45A-43FA-8742-4ED2384211E1}" srcId="{B3374517-3095-4D58-AD4C-80F20780107F}" destId="{11C4E25C-722F-48C8-BA3D-9377E1A6A546}" srcOrd="0" destOrd="0" parTransId="{B0668816-2302-49B9-8C5C-EE69A82BE794}" sibTransId="{5AF7668E-354F-43D9-A2C3-6A47481A853A}"/>
    <dgm:cxn modelId="{708273DA-B4E1-4C7F-B0A1-D892A686288C}" srcId="{4A38A2FC-CE33-4912-AB39-DC5697BB799C}" destId="{3B03AD44-EB06-4827-82DF-D59D2A4A46B5}" srcOrd="1" destOrd="0" parTransId="{C63E4975-9292-4F27-A143-DAEE61CFF6BF}" sibTransId="{3022BF74-853E-40E8-9F92-DF94BC187DC7}"/>
    <dgm:cxn modelId="{C23DE358-1FF2-4865-A57A-3DCF08196CB4}" srcId="{A3DE9902-01F0-4A8D-9322-0AD3CA6CCBCC}" destId="{A8EDB4AE-520A-4A0A-8252-8BFBE582328C}" srcOrd="0" destOrd="0" parTransId="{7C3998F5-1AD6-4532-905B-AC6B913CFA20}" sibTransId="{77092D25-F556-4D0B-91F6-BC0F78FA0065}"/>
    <dgm:cxn modelId="{CDA59F0C-6A4D-4E78-A6CA-1403F5A389CB}" type="presOf" srcId="{83EBC39E-EF6A-436A-8320-2D770E4D3B08}" destId="{A227AC8D-D8FA-442C-A6DC-BF815283C23F}" srcOrd="0" destOrd="0" presId="urn:microsoft.com/office/officeart/2005/8/layout/lProcess2"/>
    <dgm:cxn modelId="{A0AB1203-74D9-4FE2-B7A2-F851E5A868CC}" srcId="{B3374517-3095-4D58-AD4C-80F20780107F}" destId="{0EE023A1-7F78-48D7-A4B9-88B1438D0535}" srcOrd="1" destOrd="0" parTransId="{B7F0645D-C961-422E-B513-6A0053956A71}" sibTransId="{FBA61C83-B58A-4936-8A90-1BF3527E9D9E}"/>
    <dgm:cxn modelId="{C2E63FF4-3F49-496F-9F9E-E825F0A332C5}" srcId="{4A38A2FC-CE33-4912-AB39-DC5697BB799C}" destId="{ED774F26-8EAF-42D7-88B4-154C7653D6B0}" srcOrd="2" destOrd="0" parTransId="{9C49312A-6AEC-460A-BD3E-8FB9DAD8EA41}" sibTransId="{4196FDC7-84EA-40C7-88EF-2DFA45F1632B}"/>
    <dgm:cxn modelId="{47710BD1-4867-4D3E-994F-3375AC8456F5}" type="presOf" srcId="{0EE023A1-7F78-48D7-A4B9-88B1438D0535}" destId="{51F1B68F-EC34-4752-A4E8-7C8FFA34581B}" srcOrd="0" destOrd="0" presId="urn:microsoft.com/office/officeart/2005/8/layout/lProcess2"/>
    <dgm:cxn modelId="{61A079FB-39E5-4D5E-98A0-C0F1F4F704CD}" type="presOf" srcId="{A3DE9902-01F0-4A8D-9322-0AD3CA6CCBCC}" destId="{72AFC92A-2502-4026-BB38-E1230167EFA5}" srcOrd="0" destOrd="0" presId="urn:microsoft.com/office/officeart/2005/8/layout/lProcess2"/>
    <dgm:cxn modelId="{A4CEA7BD-FDEF-4AAE-98C1-872291101B17}" srcId="{B6EA0652-E49B-4494-8133-DCB3427B44B0}" destId="{B3374517-3095-4D58-AD4C-80F20780107F}" srcOrd="2" destOrd="0" parTransId="{7DC655EC-1A9A-4BC6-AEDB-A8C338523362}" sibTransId="{A86B711E-1CE9-40C2-AF6D-667CB67071A1}"/>
    <dgm:cxn modelId="{62377574-054E-43A2-A65F-DD7F482A4BE3}" srcId="{4A38A2FC-CE33-4912-AB39-DC5697BB799C}" destId="{5703E9F7-F99C-4D43-9FD7-D4AC0222B549}" srcOrd="0" destOrd="0" parTransId="{6CDBFA31-FFC5-4A13-81A3-F01DF87248A1}" sibTransId="{7EA8FDC2-E079-4F5A-B051-5D11FE6A2F5A}"/>
    <dgm:cxn modelId="{E27EFA55-63A2-4BA0-B824-5A645BA6A67C}" type="presOf" srcId="{B3374517-3095-4D58-AD4C-80F20780107F}" destId="{F6F193BE-1972-4346-A752-A2F23848409E}" srcOrd="1" destOrd="0" presId="urn:microsoft.com/office/officeart/2005/8/layout/lProcess2"/>
    <dgm:cxn modelId="{4CA0E5E7-BDF5-4582-98A8-A4CC25AF18A9}" type="presOf" srcId="{1A3FEC27-AA82-4961-8459-AA91DC9479C3}" destId="{6F4D1934-FD24-4DF8-8A17-25AD83F5B7A9}" srcOrd="0" destOrd="0" presId="urn:microsoft.com/office/officeart/2005/8/layout/lProcess2"/>
    <dgm:cxn modelId="{E46D0027-5037-4DBA-972A-C86335CED904}" type="presOf" srcId="{B6EA0652-E49B-4494-8133-DCB3427B44B0}" destId="{A9026223-604E-40C9-A353-F5BEB1BF4561}" srcOrd="0" destOrd="0" presId="urn:microsoft.com/office/officeart/2005/8/layout/lProcess2"/>
    <dgm:cxn modelId="{77478BE7-CA68-4546-8337-46663C17149E}" srcId="{4A38A2FC-CE33-4912-AB39-DC5697BB799C}" destId="{01A1FA47-31BD-4540-ABDC-C4A470F661C5}" srcOrd="4" destOrd="0" parTransId="{CE29625F-43F5-46D7-A6DD-E66F90470F13}" sibTransId="{333B536F-CD02-4A7C-950A-E6348634A84B}"/>
    <dgm:cxn modelId="{803F4EF5-737C-41B4-B933-3209526AA158}" srcId="{A3DE9902-01F0-4A8D-9322-0AD3CA6CCBCC}" destId="{4227A457-4154-492C-962A-617BE12A8937}" srcOrd="1" destOrd="0" parTransId="{2B679ECB-6E14-481A-B93B-FAEC9E76638B}" sibTransId="{6F231CDC-E029-4A7A-ADCF-7D322085AEC5}"/>
    <dgm:cxn modelId="{24F6AAA6-A4CA-402D-B5CC-0D2585B3CC8A}" srcId="{B3374517-3095-4D58-AD4C-80F20780107F}" destId="{1A3FEC27-AA82-4961-8459-AA91DC9479C3}" srcOrd="4" destOrd="0" parTransId="{87BE0B15-9708-489A-9F2E-8BB5E98C5E76}" sibTransId="{B777228B-DF0F-4278-8C91-4E820747EB72}"/>
    <dgm:cxn modelId="{A81CB20B-5391-4E73-B2F5-6E9C24872770}" type="presOf" srcId="{06521BC3-4676-4DF1-8F60-225670F2EC86}" destId="{2D37C4AD-21A7-4AE9-902A-8D650307F413}" srcOrd="0" destOrd="0" presId="urn:microsoft.com/office/officeart/2005/8/layout/lProcess2"/>
    <dgm:cxn modelId="{58E6455A-DC9B-4F41-A45E-271FEE0A5E7B}" srcId="{A3DE9902-01F0-4A8D-9322-0AD3CA6CCBCC}" destId="{06521BC3-4676-4DF1-8F60-225670F2EC86}" srcOrd="3" destOrd="0" parTransId="{4265DCE5-035C-4D7E-AA83-23CA9D8A3F66}" sibTransId="{88D23724-9A51-4B00-8AD9-05113AD114A4}"/>
    <dgm:cxn modelId="{FFA47A7D-A4A8-487A-A986-6737B48B9B07}" srcId="{4A38A2FC-CE33-4912-AB39-DC5697BB799C}" destId="{304B0DED-2AA9-483E-99C2-CC0197645E8D}" srcOrd="3" destOrd="0" parTransId="{903FD47D-681B-40BD-B6FF-C731A0800D1E}" sibTransId="{401DAD7F-0C3C-426C-AE0D-AD6D6FFFB7D0}"/>
    <dgm:cxn modelId="{47169ADC-F32D-4F55-9350-FF6A9647825D}" type="presOf" srcId="{B3374517-3095-4D58-AD4C-80F20780107F}" destId="{5F2FEEC1-6B17-4AA2-915D-D66716D6A3C6}" srcOrd="0" destOrd="0" presId="urn:microsoft.com/office/officeart/2005/8/layout/lProcess2"/>
    <dgm:cxn modelId="{2A10EA9C-CF90-4418-8730-0A8C2E597285}" srcId="{A3DE9902-01F0-4A8D-9322-0AD3CA6CCBCC}" destId="{83EBC39E-EF6A-436A-8320-2D770E4D3B08}" srcOrd="4" destOrd="0" parTransId="{EB7A4F76-6E99-4E91-BE50-5AC9FBEEF6C4}" sibTransId="{40D29385-8B51-4562-B669-5519304FA68F}"/>
    <dgm:cxn modelId="{A97B6787-59AE-4FCE-9314-3B6A4BE0A05D}" type="presOf" srcId="{8EDA1443-1B92-4263-B714-AE4011F72620}" destId="{F3155146-1C7B-4D30-A517-3D7C1CAA957D}" srcOrd="0" destOrd="0" presId="urn:microsoft.com/office/officeart/2005/8/layout/lProcess2"/>
    <dgm:cxn modelId="{0BE3F47C-847B-481B-B142-28F4BDBCC689}" type="presOf" srcId="{A3DE9902-01F0-4A8D-9322-0AD3CA6CCBCC}" destId="{21E8613B-B7E6-466F-A043-1A1162BDD3ED}" srcOrd="1" destOrd="0" presId="urn:microsoft.com/office/officeart/2005/8/layout/lProcess2"/>
    <dgm:cxn modelId="{B5D408E7-6046-44CD-BE1B-104FC53AEAD0}" type="presOf" srcId="{F5FE863E-AFBB-4E32-B724-DF4C2A0D84D2}" destId="{A7BA7E03-170D-4066-BDED-F98312967303}" srcOrd="0" destOrd="0" presId="urn:microsoft.com/office/officeart/2005/8/layout/lProcess2"/>
    <dgm:cxn modelId="{0BE4F07F-A776-4D6D-B6A1-FFF3BE55BF2F}" srcId="{B6EA0652-E49B-4494-8133-DCB3427B44B0}" destId="{4A38A2FC-CE33-4912-AB39-DC5697BB799C}" srcOrd="0" destOrd="0" parTransId="{D9C34F2F-064F-4B94-BE07-AEBA4D8ABE91}" sibTransId="{15B232E7-3161-4395-9232-E86088FF6C3F}"/>
    <dgm:cxn modelId="{D0E5EEDA-62FD-4CD6-9ADD-D543372E25CC}" type="presParOf" srcId="{A9026223-604E-40C9-A353-F5BEB1BF4561}" destId="{FEC1BF25-AD7B-4043-9004-0E5587EB5C8E}" srcOrd="0" destOrd="0" presId="urn:microsoft.com/office/officeart/2005/8/layout/lProcess2"/>
    <dgm:cxn modelId="{9C196D93-F97C-47F0-A684-426FD234C656}" type="presParOf" srcId="{FEC1BF25-AD7B-4043-9004-0E5587EB5C8E}" destId="{D7B88858-875D-4256-B97D-9167EDB3B9EB}" srcOrd="0" destOrd="0" presId="urn:microsoft.com/office/officeart/2005/8/layout/lProcess2"/>
    <dgm:cxn modelId="{1F21D8E3-1C2E-4375-9804-86B3D8B9A04B}" type="presParOf" srcId="{FEC1BF25-AD7B-4043-9004-0E5587EB5C8E}" destId="{034FFFBF-438F-4ADF-8A51-CA8D26E8BA4B}" srcOrd="1" destOrd="0" presId="urn:microsoft.com/office/officeart/2005/8/layout/lProcess2"/>
    <dgm:cxn modelId="{1A25F0EB-A0D0-4123-8F98-2813554E9C37}" type="presParOf" srcId="{FEC1BF25-AD7B-4043-9004-0E5587EB5C8E}" destId="{FF6D10F5-C14F-4DCB-8BF3-A73D0F8F3911}" srcOrd="2" destOrd="0" presId="urn:microsoft.com/office/officeart/2005/8/layout/lProcess2"/>
    <dgm:cxn modelId="{9EEF02E9-D25B-4394-B75A-7FB0E1F5ED98}" type="presParOf" srcId="{FF6D10F5-C14F-4DCB-8BF3-A73D0F8F3911}" destId="{23A6B8C7-ACE1-4FE3-9BEE-FEB463CA7DC0}" srcOrd="0" destOrd="0" presId="urn:microsoft.com/office/officeart/2005/8/layout/lProcess2"/>
    <dgm:cxn modelId="{728E7CA4-F46B-4086-AE83-0B290CDFC703}" type="presParOf" srcId="{23A6B8C7-ACE1-4FE3-9BEE-FEB463CA7DC0}" destId="{F077DFF6-5411-40E8-9AF2-6126B38A6E8B}" srcOrd="0" destOrd="0" presId="urn:microsoft.com/office/officeart/2005/8/layout/lProcess2"/>
    <dgm:cxn modelId="{0ACAD96C-B8CF-485A-8763-2D1C8BF648D5}" type="presParOf" srcId="{23A6B8C7-ACE1-4FE3-9BEE-FEB463CA7DC0}" destId="{C189E59E-DF4F-43D3-8BB9-3DD870DC61FA}" srcOrd="1" destOrd="0" presId="urn:microsoft.com/office/officeart/2005/8/layout/lProcess2"/>
    <dgm:cxn modelId="{474E1BCC-6B6F-4929-8B02-55AF6CC4D7E8}" type="presParOf" srcId="{23A6B8C7-ACE1-4FE3-9BEE-FEB463CA7DC0}" destId="{06BE2792-4433-4580-ABCC-067E39705859}" srcOrd="2" destOrd="0" presId="urn:microsoft.com/office/officeart/2005/8/layout/lProcess2"/>
    <dgm:cxn modelId="{C823E756-6FA1-46B0-8BEA-34A34E6661E8}" type="presParOf" srcId="{23A6B8C7-ACE1-4FE3-9BEE-FEB463CA7DC0}" destId="{0508330A-CAFB-4414-B4F0-D35D9F7FDB16}" srcOrd="3" destOrd="0" presId="urn:microsoft.com/office/officeart/2005/8/layout/lProcess2"/>
    <dgm:cxn modelId="{46F4051B-5A98-4BCA-8DF7-566F8F4CBDCD}" type="presParOf" srcId="{23A6B8C7-ACE1-4FE3-9BEE-FEB463CA7DC0}" destId="{3AE95142-3F77-4F10-A65C-EFD879F5CB40}" srcOrd="4" destOrd="0" presId="urn:microsoft.com/office/officeart/2005/8/layout/lProcess2"/>
    <dgm:cxn modelId="{BF9BA301-BF20-4FD2-9540-9A0204A79304}" type="presParOf" srcId="{23A6B8C7-ACE1-4FE3-9BEE-FEB463CA7DC0}" destId="{95E390EF-9700-4289-BE41-122BC47FA83D}" srcOrd="5" destOrd="0" presId="urn:microsoft.com/office/officeart/2005/8/layout/lProcess2"/>
    <dgm:cxn modelId="{1B157125-544C-4F1C-A842-844E24663F0B}" type="presParOf" srcId="{23A6B8C7-ACE1-4FE3-9BEE-FEB463CA7DC0}" destId="{5011BE01-101D-4618-B724-D21C33C93B53}" srcOrd="6" destOrd="0" presId="urn:microsoft.com/office/officeart/2005/8/layout/lProcess2"/>
    <dgm:cxn modelId="{DA713FCE-F583-4BD8-AF8A-0B0158788F69}" type="presParOf" srcId="{23A6B8C7-ACE1-4FE3-9BEE-FEB463CA7DC0}" destId="{59DCB6DD-E7FE-4024-B405-445DDC5806F6}" srcOrd="7" destOrd="0" presId="urn:microsoft.com/office/officeart/2005/8/layout/lProcess2"/>
    <dgm:cxn modelId="{889D4A53-F44B-48CF-978B-8A8870D7061E}" type="presParOf" srcId="{23A6B8C7-ACE1-4FE3-9BEE-FEB463CA7DC0}" destId="{C09BE999-9419-4696-B3A0-3132ACC442B4}" srcOrd="8" destOrd="0" presId="urn:microsoft.com/office/officeart/2005/8/layout/lProcess2"/>
    <dgm:cxn modelId="{80A70ADD-4E91-438F-AB61-AFE30EF00AA4}" type="presParOf" srcId="{A9026223-604E-40C9-A353-F5BEB1BF4561}" destId="{A6204EF0-A0E0-4D5C-A304-5B7C8FDD5860}" srcOrd="1" destOrd="0" presId="urn:microsoft.com/office/officeart/2005/8/layout/lProcess2"/>
    <dgm:cxn modelId="{0C2F19F7-D548-4287-87E8-727A12DE6118}" type="presParOf" srcId="{A9026223-604E-40C9-A353-F5BEB1BF4561}" destId="{8C545467-FCD1-45E8-A904-A786E4BE8A8C}" srcOrd="2" destOrd="0" presId="urn:microsoft.com/office/officeart/2005/8/layout/lProcess2"/>
    <dgm:cxn modelId="{79193BD9-EE6C-45F9-9F5D-AC5C52735BF2}" type="presParOf" srcId="{8C545467-FCD1-45E8-A904-A786E4BE8A8C}" destId="{72AFC92A-2502-4026-BB38-E1230167EFA5}" srcOrd="0" destOrd="0" presId="urn:microsoft.com/office/officeart/2005/8/layout/lProcess2"/>
    <dgm:cxn modelId="{8622FCBC-DC42-4FBE-A2C6-103DDC2C90B2}" type="presParOf" srcId="{8C545467-FCD1-45E8-A904-A786E4BE8A8C}" destId="{21E8613B-B7E6-466F-A043-1A1162BDD3ED}" srcOrd="1" destOrd="0" presId="urn:microsoft.com/office/officeart/2005/8/layout/lProcess2"/>
    <dgm:cxn modelId="{F53C591B-4E91-4E66-8F0D-9B558910A8CC}" type="presParOf" srcId="{8C545467-FCD1-45E8-A904-A786E4BE8A8C}" destId="{DA39B2F6-4CB5-44C2-91C0-C69B25761B24}" srcOrd="2" destOrd="0" presId="urn:microsoft.com/office/officeart/2005/8/layout/lProcess2"/>
    <dgm:cxn modelId="{2A7FA449-60C3-4AC5-ABC5-C50863A4F054}" type="presParOf" srcId="{DA39B2F6-4CB5-44C2-91C0-C69B25761B24}" destId="{845C27A4-1E32-46A7-84D0-5A4133931A26}" srcOrd="0" destOrd="0" presId="urn:microsoft.com/office/officeart/2005/8/layout/lProcess2"/>
    <dgm:cxn modelId="{9FF19202-C1EF-4444-B616-45ED8E124B68}" type="presParOf" srcId="{845C27A4-1E32-46A7-84D0-5A4133931A26}" destId="{5775E028-52EB-46BE-B5C6-C082BC0E1342}" srcOrd="0" destOrd="0" presId="urn:microsoft.com/office/officeart/2005/8/layout/lProcess2"/>
    <dgm:cxn modelId="{DB88E18A-0013-4DB5-B6C4-C82B8F3563D0}" type="presParOf" srcId="{845C27A4-1E32-46A7-84D0-5A4133931A26}" destId="{F0F05B72-FCF3-4B79-B1BB-24356714A619}" srcOrd="1" destOrd="0" presId="urn:microsoft.com/office/officeart/2005/8/layout/lProcess2"/>
    <dgm:cxn modelId="{30334A73-A720-45F9-8F02-1613DEC5B699}" type="presParOf" srcId="{845C27A4-1E32-46A7-84D0-5A4133931A26}" destId="{3D4A5ADA-9E2D-4427-B1EC-261AF7B46458}" srcOrd="2" destOrd="0" presId="urn:microsoft.com/office/officeart/2005/8/layout/lProcess2"/>
    <dgm:cxn modelId="{88926293-87B0-4F14-B44D-1DEEFACBECE8}" type="presParOf" srcId="{845C27A4-1E32-46A7-84D0-5A4133931A26}" destId="{B34CEE76-0598-49A4-8B05-3CA0C2685DDB}" srcOrd="3" destOrd="0" presId="urn:microsoft.com/office/officeart/2005/8/layout/lProcess2"/>
    <dgm:cxn modelId="{6D4B3B66-A73C-4869-B1BF-A249C8DAEA2E}" type="presParOf" srcId="{845C27A4-1E32-46A7-84D0-5A4133931A26}" destId="{A7BA7E03-170D-4066-BDED-F98312967303}" srcOrd="4" destOrd="0" presId="urn:microsoft.com/office/officeart/2005/8/layout/lProcess2"/>
    <dgm:cxn modelId="{3463ADB5-2D06-4663-B8CA-203F46935F52}" type="presParOf" srcId="{845C27A4-1E32-46A7-84D0-5A4133931A26}" destId="{C7C87514-554D-4626-9DF3-69AE0DC57DBA}" srcOrd="5" destOrd="0" presId="urn:microsoft.com/office/officeart/2005/8/layout/lProcess2"/>
    <dgm:cxn modelId="{C863590A-4147-4748-B8AA-734EEBB63C71}" type="presParOf" srcId="{845C27A4-1E32-46A7-84D0-5A4133931A26}" destId="{2D37C4AD-21A7-4AE9-902A-8D650307F413}" srcOrd="6" destOrd="0" presId="urn:microsoft.com/office/officeart/2005/8/layout/lProcess2"/>
    <dgm:cxn modelId="{138AEBD0-573E-454E-838E-7AEA35D817CB}" type="presParOf" srcId="{845C27A4-1E32-46A7-84D0-5A4133931A26}" destId="{54477980-277F-4AD8-9395-D1C4103A84B9}" srcOrd="7" destOrd="0" presId="urn:microsoft.com/office/officeart/2005/8/layout/lProcess2"/>
    <dgm:cxn modelId="{DF645374-7874-48CF-BA91-79565159A0E4}" type="presParOf" srcId="{845C27A4-1E32-46A7-84D0-5A4133931A26}" destId="{A227AC8D-D8FA-442C-A6DC-BF815283C23F}" srcOrd="8" destOrd="0" presId="urn:microsoft.com/office/officeart/2005/8/layout/lProcess2"/>
    <dgm:cxn modelId="{E59DFBA6-D2EA-4F48-BF12-A6D30E539A8E}" type="presParOf" srcId="{A9026223-604E-40C9-A353-F5BEB1BF4561}" destId="{0D53844D-8C17-4F2F-8F9B-8A1BBD036B99}" srcOrd="3" destOrd="0" presId="urn:microsoft.com/office/officeart/2005/8/layout/lProcess2"/>
    <dgm:cxn modelId="{D4C95777-C43F-4678-862C-9106D9715CCA}" type="presParOf" srcId="{A9026223-604E-40C9-A353-F5BEB1BF4561}" destId="{042ABDE5-4FAE-4A63-8411-91EBA51E9180}" srcOrd="4" destOrd="0" presId="urn:microsoft.com/office/officeart/2005/8/layout/lProcess2"/>
    <dgm:cxn modelId="{D111CBCC-09CA-4F93-8EB4-EF331D298BFE}" type="presParOf" srcId="{042ABDE5-4FAE-4A63-8411-91EBA51E9180}" destId="{5F2FEEC1-6B17-4AA2-915D-D66716D6A3C6}" srcOrd="0" destOrd="0" presId="urn:microsoft.com/office/officeart/2005/8/layout/lProcess2"/>
    <dgm:cxn modelId="{993729F8-C32E-45DA-BD31-909FDDA673AC}" type="presParOf" srcId="{042ABDE5-4FAE-4A63-8411-91EBA51E9180}" destId="{F6F193BE-1972-4346-A752-A2F23848409E}" srcOrd="1" destOrd="0" presId="urn:microsoft.com/office/officeart/2005/8/layout/lProcess2"/>
    <dgm:cxn modelId="{0918095E-634B-4D36-BBDF-8EDAD0B1BCF1}" type="presParOf" srcId="{042ABDE5-4FAE-4A63-8411-91EBA51E9180}" destId="{0E83F3D0-6255-414D-B89A-6A6D1E4AB255}" srcOrd="2" destOrd="0" presId="urn:microsoft.com/office/officeart/2005/8/layout/lProcess2"/>
    <dgm:cxn modelId="{C4F7E861-A163-46D3-B24B-306AA4BFF466}" type="presParOf" srcId="{0E83F3D0-6255-414D-B89A-6A6D1E4AB255}" destId="{60C7CA7F-59C0-4C5B-8E81-7339F8183A55}" srcOrd="0" destOrd="0" presId="urn:microsoft.com/office/officeart/2005/8/layout/lProcess2"/>
    <dgm:cxn modelId="{CDDAED09-944B-4125-94FF-AC64D73A1C0C}" type="presParOf" srcId="{60C7CA7F-59C0-4C5B-8E81-7339F8183A55}" destId="{77FEF6B9-A8CF-4918-96F3-0547D1C28C4C}" srcOrd="0" destOrd="0" presId="urn:microsoft.com/office/officeart/2005/8/layout/lProcess2"/>
    <dgm:cxn modelId="{9A511AFC-D086-46CE-85EA-4E2218C32B10}" type="presParOf" srcId="{60C7CA7F-59C0-4C5B-8E81-7339F8183A55}" destId="{841DEA5D-67A7-4499-95D7-9BE449A5C2B3}" srcOrd="1" destOrd="0" presId="urn:microsoft.com/office/officeart/2005/8/layout/lProcess2"/>
    <dgm:cxn modelId="{3DB4E293-3672-4474-B154-42DAB9F1C481}" type="presParOf" srcId="{60C7CA7F-59C0-4C5B-8E81-7339F8183A55}" destId="{51F1B68F-EC34-4752-A4E8-7C8FFA34581B}" srcOrd="2" destOrd="0" presId="urn:microsoft.com/office/officeart/2005/8/layout/lProcess2"/>
    <dgm:cxn modelId="{CD5EE40F-E2E0-4A0C-806B-6319DB22906B}" type="presParOf" srcId="{60C7CA7F-59C0-4C5B-8E81-7339F8183A55}" destId="{13910709-5D1B-4CCA-9FB6-0455CB4DD29E}" srcOrd="3" destOrd="0" presId="urn:microsoft.com/office/officeart/2005/8/layout/lProcess2"/>
    <dgm:cxn modelId="{862596E2-9110-44D7-9021-8768B85245D7}" type="presParOf" srcId="{60C7CA7F-59C0-4C5B-8E81-7339F8183A55}" destId="{F3155146-1C7B-4D30-A517-3D7C1CAA957D}" srcOrd="4" destOrd="0" presId="urn:microsoft.com/office/officeart/2005/8/layout/lProcess2"/>
    <dgm:cxn modelId="{1077E3B9-327C-41C1-B6A5-88DBCBB679B0}" type="presParOf" srcId="{60C7CA7F-59C0-4C5B-8E81-7339F8183A55}" destId="{89B42F1C-560A-47C1-9A1C-3613651364CF}" srcOrd="5" destOrd="0" presId="urn:microsoft.com/office/officeart/2005/8/layout/lProcess2"/>
    <dgm:cxn modelId="{13D486E9-9C65-40DF-A362-B5022E722176}" type="presParOf" srcId="{60C7CA7F-59C0-4C5B-8E81-7339F8183A55}" destId="{CA410307-A250-47D3-B3D9-26A7AA86157E}" srcOrd="6" destOrd="0" presId="urn:microsoft.com/office/officeart/2005/8/layout/lProcess2"/>
    <dgm:cxn modelId="{991FBA87-ECBF-4880-A7D6-9CB213B265E4}" type="presParOf" srcId="{60C7CA7F-59C0-4C5B-8E81-7339F8183A55}" destId="{764E0418-F007-40D8-8DA2-B591059643E7}" srcOrd="7" destOrd="0" presId="urn:microsoft.com/office/officeart/2005/8/layout/lProcess2"/>
    <dgm:cxn modelId="{42CF2CD8-E612-45D4-9DB7-06AD5286A3E2}" type="presParOf" srcId="{60C7CA7F-59C0-4C5B-8E81-7339F8183A55}" destId="{6F4D1934-FD24-4DF8-8A17-25AD83F5B7A9}" srcOrd="8" destOrd="0" presId="urn:microsoft.com/office/officeart/2005/8/layout/lProcess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5EE90C8-CF65-4DF4-B755-6F1200EF3D91}" type="doc">
      <dgm:prSet loTypeId="urn:microsoft.com/office/officeart/2005/8/layout/vList3" loCatId="list" qsTypeId="urn:microsoft.com/office/officeart/2005/8/quickstyle/simple3" qsCatId="simple" csTypeId="urn:microsoft.com/office/officeart/2005/8/colors/accent1_2" csCatId="accent1" phldr="1"/>
      <dgm:spPr/>
    </dgm:pt>
    <dgm:pt modelId="{69F7BD13-E713-407B-9186-E1BD29543262}">
      <dgm:prSet phldrT="[Text]" custT="1"/>
      <dgm:spPr/>
      <dgm:t>
        <a:bodyPr/>
        <a:lstStyle/>
        <a:p>
          <a:pPr algn="justLow" rtl="1"/>
          <a:r>
            <a:rPr lang="fa-IR" sz="1800" b="1" dirty="0" smtClean="0">
              <a:cs typeface="+mn-cs"/>
            </a:rPr>
            <a:t>باید این سوال مطرح شود که کار کجاست؟</a:t>
          </a:r>
          <a:endParaRPr lang="en-US" sz="1800" b="1" dirty="0">
            <a:cs typeface="+mn-cs"/>
          </a:endParaRPr>
        </a:p>
      </dgm:t>
    </dgm:pt>
    <dgm:pt modelId="{F4427525-720D-4D7A-9B28-0A654EF2A24F}" type="parTrans" cxnId="{7182B642-7419-4F85-B35D-C4010D4181CE}">
      <dgm:prSet/>
      <dgm:spPr/>
      <dgm:t>
        <a:bodyPr/>
        <a:lstStyle/>
        <a:p>
          <a:endParaRPr lang="en-US"/>
        </a:p>
      </dgm:t>
    </dgm:pt>
    <dgm:pt modelId="{38D6A414-901F-4ED8-80C1-464664731DD8}" type="sibTrans" cxnId="{7182B642-7419-4F85-B35D-C4010D4181CE}">
      <dgm:prSet/>
      <dgm:spPr/>
      <dgm:t>
        <a:bodyPr/>
        <a:lstStyle/>
        <a:p>
          <a:endParaRPr lang="en-US"/>
        </a:p>
      </dgm:t>
    </dgm:pt>
    <dgm:pt modelId="{CA17DE47-50D9-4520-A298-F0CB8FA4160F}">
      <dgm:prSet phldrT="[Text]" custT="1"/>
      <dgm:spPr/>
      <dgm:t>
        <a:bodyPr/>
        <a:lstStyle/>
        <a:p>
          <a:pPr algn="justLow" rtl="1"/>
          <a:r>
            <a:rPr lang="fa-IR" sz="1800" b="1" dirty="0" smtClean="0">
              <a:cs typeface="+mn-cs"/>
            </a:rPr>
            <a:t>بهره وری کارکنان علمی را به گردن تک تک آنها بیندازیم ، ایشان باید خود را اداره کنند و مستقل و خودگردان باشند .</a:t>
          </a:r>
          <a:endParaRPr lang="en-US" sz="1800" b="1" dirty="0">
            <a:cs typeface="+mn-cs"/>
          </a:endParaRPr>
        </a:p>
      </dgm:t>
    </dgm:pt>
    <dgm:pt modelId="{2F41203A-4DC7-4917-A8C5-A3CF8FF9FEB0}" type="parTrans" cxnId="{DC85EDF6-E1DB-4487-A17E-FE75EDBA1767}">
      <dgm:prSet/>
      <dgm:spPr/>
      <dgm:t>
        <a:bodyPr/>
        <a:lstStyle/>
        <a:p>
          <a:endParaRPr lang="en-US"/>
        </a:p>
      </dgm:t>
    </dgm:pt>
    <dgm:pt modelId="{7822B2B7-5EF2-4187-9158-975BEFFB3421}" type="sibTrans" cxnId="{DC85EDF6-E1DB-4487-A17E-FE75EDBA1767}">
      <dgm:prSet/>
      <dgm:spPr/>
      <dgm:t>
        <a:bodyPr/>
        <a:lstStyle/>
        <a:p>
          <a:endParaRPr lang="en-US"/>
        </a:p>
      </dgm:t>
    </dgm:pt>
    <dgm:pt modelId="{195157AB-4297-47A6-9F82-EBC68B0C5DBD}">
      <dgm:prSet phldrT="[Text]" custT="1"/>
      <dgm:spPr/>
      <dgm:t>
        <a:bodyPr/>
        <a:lstStyle/>
        <a:p>
          <a:pPr algn="justLow" rtl="1"/>
          <a:r>
            <a:rPr lang="fa-IR" sz="1800" b="1" dirty="0" smtClean="0">
              <a:cs typeface="+mn-cs"/>
            </a:rPr>
            <a:t>نوآوری مستمر باید بخشی از کار ، وظیفه و مسئولیت کارکنان علمی باشد.</a:t>
          </a:r>
          <a:endParaRPr lang="en-US" sz="1800" b="1" dirty="0">
            <a:cs typeface="+mn-cs"/>
          </a:endParaRPr>
        </a:p>
      </dgm:t>
    </dgm:pt>
    <dgm:pt modelId="{12F41768-78DB-47C9-A88A-30906A275894}" type="parTrans" cxnId="{245C2900-BE0A-4EE0-8B81-AE3E36DABC86}">
      <dgm:prSet/>
      <dgm:spPr/>
      <dgm:t>
        <a:bodyPr/>
        <a:lstStyle/>
        <a:p>
          <a:endParaRPr lang="en-US"/>
        </a:p>
      </dgm:t>
    </dgm:pt>
    <dgm:pt modelId="{9E6E1E8E-583A-457B-92EA-D1500A656663}" type="sibTrans" cxnId="{245C2900-BE0A-4EE0-8B81-AE3E36DABC86}">
      <dgm:prSet/>
      <dgm:spPr/>
      <dgm:t>
        <a:bodyPr/>
        <a:lstStyle/>
        <a:p>
          <a:endParaRPr lang="en-US"/>
        </a:p>
      </dgm:t>
    </dgm:pt>
    <dgm:pt modelId="{E7661B65-F540-4794-93CA-15ED7F68C63A}">
      <dgm:prSet phldrT="[Text]" custT="1"/>
      <dgm:spPr/>
      <dgm:t>
        <a:bodyPr/>
        <a:lstStyle/>
        <a:p>
          <a:pPr algn="justLow" rtl="1"/>
          <a:r>
            <a:rPr lang="fa-IR" sz="1800" b="1" dirty="0" smtClean="0">
              <a:cs typeface="+mn-cs"/>
            </a:rPr>
            <a:t>کار علمی مستلزم آموزش مداوم کارکنان علمی و به همان نسبت تعلیم مستمر توسط آنهاست.</a:t>
          </a:r>
        </a:p>
      </dgm:t>
    </dgm:pt>
    <dgm:pt modelId="{490B11BA-DCB3-4C6A-8D66-C0B449408DBD}" type="parTrans" cxnId="{6F09B45D-85BE-496C-812A-B0666B3B4AE8}">
      <dgm:prSet/>
      <dgm:spPr/>
      <dgm:t>
        <a:bodyPr/>
        <a:lstStyle/>
        <a:p>
          <a:endParaRPr lang="en-US"/>
        </a:p>
      </dgm:t>
    </dgm:pt>
    <dgm:pt modelId="{906273DB-C29C-4216-86FD-92EC4BEFDDA1}" type="sibTrans" cxnId="{6F09B45D-85BE-496C-812A-B0666B3B4AE8}">
      <dgm:prSet/>
      <dgm:spPr/>
      <dgm:t>
        <a:bodyPr/>
        <a:lstStyle/>
        <a:p>
          <a:endParaRPr lang="en-US"/>
        </a:p>
      </dgm:t>
    </dgm:pt>
    <dgm:pt modelId="{557426F7-6B7C-408B-AF0E-DA61D7ECB656}">
      <dgm:prSet phldrT="[Text]" custT="1"/>
      <dgm:spPr/>
      <dgm:t>
        <a:bodyPr/>
        <a:lstStyle/>
        <a:p>
          <a:pPr algn="justLow" rtl="1"/>
          <a:r>
            <a:rPr lang="fa-IR" sz="1800" b="1" dirty="0" smtClean="0">
              <a:cs typeface="+mn-cs"/>
            </a:rPr>
            <a:t>بهره وری کارکنان علمی به مسئله کمیت در بازدهی بر نمی گردد یا لااقل در ابتدا این طور نیست ، کیفیت هم دست کم به همان اندازه مهم است .</a:t>
          </a:r>
        </a:p>
      </dgm:t>
    </dgm:pt>
    <dgm:pt modelId="{9482D28C-53B1-4988-A4D3-EDDFC099A8DA}" type="parTrans" cxnId="{42E3EF27-D7FC-4961-8682-59D5637B88F9}">
      <dgm:prSet/>
      <dgm:spPr/>
      <dgm:t>
        <a:bodyPr/>
        <a:lstStyle/>
        <a:p>
          <a:endParaRPr lang="en-US"/>
        </a:p>
      </dgm:t>
    </dgm:pt>
    <dgm:pt modelId="{542F2382-DC3B-488A-B803-EEB4868D5F00}" type="sibTrans" cxnId="{42E3EF27-D7FC-4961-8682-59D5637B88F9}">
      <dgm:prSet/>
      <dgm:spPr/>
      <dgm:t>
        <a:bodyPr/>
        <a:lstStyle/>
        <a:p>
          <a:endParaRPr lang="en-US"/>
        </a:p>
      </dgm:t>
    </dgm:pt>
    <dgm:pt modelId="{3975D5B4-46BF-4419-92F6-97E01467DCB3}">
      <dgm:prSet phldrT="[Text]" custT="1"/>
      <dgm:spPr/>
      <dgm:t>
        <a:bodyPr/>
        <a:lstStyle/>
        <a:p>
          <a:pPr algn="justLow" rtl="1"/>
          <a:r>
            <a:rPr lang="fa-IR" sz="1800" b="1" dirty="0" smtClean="0">
              <a:cs typeface="+mn-cs"/>
            </a:rPr>
            <a:t>باید به کارکنان علمی به چشم دارایی نگریسته ، و رفتار با او ای چنین باشد نه به چشم هزینه .</a:t>
          </a:r>
        </a:p>
      </dgm:t>
    </dgm:pt>
    <dgm:pt modelId="{8A932260-21F6-47B5-BC8E-BEFA95DB5B26}" type="parTrans" cxnId="{B5200DBB-FC7E-40A1-9363-900B59D8144C}">
      <dgm:prSet/>
      <dgm:spPr/>
      <dgm:t>
        <a:bodyPr/>
        <a:lstStyle/>
        <a:p>
          <a:endParaRPr lang="en-US"/>
        </a:p>
      </dgm:t>
    </dgm:pt>
    <dgm:pt modelId="{1C1BE50B-E0B7-4F5C-8A19-DAF22A96EFBB}" type="sibTrans" cxnId="{B5200DBB-FC7E-40A1-9363-900B59D8144C}">
      <dgm:prSet/>
      <dgm:spPr/>
      <dgm:t>
        <a:bodyPr/>
        <a:lstStyle/>
        <a:p>
          <a:endParaRPr lang="en-US"/>
        </a:p>
      </dgm:t>
    </dgm:pt>
    <dgm:pt modelId="{A8D640EA-7758-4BBA-9906-A22E8C24EFF1}" type="pres">
      <dgm:prSet presAssocID="{45EE90C8-CF65-4DF4-B755-6F1200EF3D91}" presName="linearFlow" presStyleCnt="0">
        <dgm:presLayoutVars>
          <dgm:dir/>
          <dgm:resizeHandles val="exact"/>
        </dgm:presLayoutVars>
      </dgm:prSet>
      <dgm:spPr/>
    </dgm:pt>
    <dgm:pt modelId="{A231A740-1AC7-41C0-ACBE-FD5E19203ED8}" type="pres">
      <dgm:prSet presAssocID="{69F7BD13-E713-407B-9186-E1BD29543262}" presName="composite" presStyleCnt="0"/>
      <dgm:spPr/>
    </dgm:pt>
    <dgm:pt modelId="{01BD7108-F4B0-4279-AF19-9AD6F8E444B0}" type="pres">
      <dgm:prSet presAssocID="{69F7BD13-E713-407B-9186-E1BD29543262}" presName="imgShp" presStyleLbl="fgImgPlace1" presStyleIdx="0" presStyleCnt="6" custLinFactX="-79516" custLinFactNeighborX="-100000"/>
      <dgm:spPr>
        <a:solidFill>
          <a:schemeClr val="accent1">
            <a:tint val="50000"/>
            <a:hueOff val="0"/>
            <a:satOff val="0"/>
            <a:lumOff val="0"/>
          </a:schemeClr>
        </a:solidFill>
      </dgm:spPr>
    </dgm:pt>
    <dgm:pt modelId="{8F71F1FC-4922-47D3-9B5C-DC83E00CE6D4}" type="pres">
      <dgm:prSet presAssocID="{69F7BD13-E713-407B-9186-E1BD29543262}" presName="txShp" presStyleLbl="node1" presStyleIdx="0" presStyleCnt="6" custScaleX="135705">
        <dgm:presLayoutVars>
          <dgm:bulletEnabled val="1"/>
        </dgm:presLayoutVars>
      </dgm:prSet>
      <dgm:spPr/>
      <dgm:t>
        <a:bodyPr/>
        <a:lstStyle/>
        <a:p>
          <a:endParaRPr lang="en-US"/>
        </a:p>
      </dgm:t>
    </dgm:pt>
    <dgm:pt modelId="{30FF5029-FBBE-4B43-AD25-FA336E001F3D}" type="pres">
      <dgm:prSet presAssocID="{38D6A414-901F-4ED8-80C1-464664731DD8}" presName="spacing" presStyleCnt="0"/>
      <dgm:spPr/>
    </dgm:pt>
    <dgm:pt modelId="{0F56CDEB-121F-454A-AAD2-216A555BF9DC}" type="pres">
      <dgm:prSet presAssocID="{CA17DE47-50D9-4520-A298-F0CB8FA4160F}" presName="composite" presStyleCnt="0"/>
      <dgm:spPr/>
    </dgm:pt>
    <dgm:pt modelId="{18455242-EBD3-4399-93D5-16036B8F8639}" type="pres">
      <dgm:prSet presAssocID="{CA17DE47-50D9-4520-A298-F0CB8FA4160F}" presName="imgShp" presStyleLbl="fgImgPlace1" presStyleIdx="1" presStyleCnt="6" custLinFactX="-79516" custLinFactNeighborX="-100000"/>
      <dgm:spPr>
        <a:solidFill>
          <a:schemeClr val="accent1">
            <a:tint val="50000"/>
            <a:hueOff val="0"/>
            <a:satOff val="0"/>
            <a:lumOff val="0"/>
          </a:schemeClr>
        </a:solidFill>
      </dgm:spPr>
    </dgm:pt>
    <dgm:pt modelId="{96B7BB2B-5CD7-4EA5-84F4-C7CB4606AA4A}" type="pres">
      <dgm:prSet presAssocID="{CA17DE47-50D9-4520-A298-F0CB8FA4160F}" presName="txShp" presStyleLbl="node1" presStyleIdx="1" presStyleCnt="6" custScaleX="135705">
        <dgm:presLayoutVars>
          <dgm:bulletEnabled val="1"/>
        </dgm:presLayoutVars>
      </dgm:prSet>
      <dgm:spPr/>
      <dgm:t>
        <a:bodyPr/>
        <a:lstStyle/>
        <a:p>
          <a:endParaRPr lang="en-US"/>
        </a:p>
      </dgm:t>
    </dgm:pt>
    <dgm:pt modelId="{973F34D5-B28B-4786-96C9-5319D682048A}" type="pres">
      <dgm:prSet presAssocID="{7822B2B7-5EF2-4187-9158-975BEFFB3421}" presName="spacing" presStyleCnt="0"/>
      <dgm:spPr/>
    </dgm:pt>
    <dgm:pt modelId="{99EF1E31-4997-4A4E-B8F7-7CF054BB33A8}" type="pres">
      <dgm:prSet presAssocID="{195157AB-4297-47A6-9F82-EBC68B0C5DBD}" presName="composite" presStyleCnt="0"/>
      <dgm:spPr/>
    </dgm:pt>
    <dgm:pt modelId="{46A6119F-DED4-456F-86DB-07E885C33A1C}" type="pres">
      <dgm:prSet presAssocID="{195157AB-4297-47A6-9F82-EBC68B0C5DBD}" presName="imgShp" presStyleLbl="fgImgPlace1" presStyleIdx="2" presStyleCnt="6" custLinFactX="-79516" custLinFactNeighborX="-100000"/>
      <dgm:spPr>
        <a:solidFill>
          <a:schemeClr val="accent1">
            <a:tint val="50000"/>
            <a:hueOff val="0"/>
            <a:satOff val="0"/>
            <a:lumOff val="0"/>
          </a:schemeClr>
        </a:solidFill>
      </dgm:spPr>
    </dgm:pt>
    <dgm:pt modelId="{76631AD0-4C90-4945-889C-F81F335BF049}" type="pres">
      <dgm:prSet presAssocID="{195157AB-4297-47A6-9F82-EBC68B0C5DBD}" presName="txShp" presStyleLbl="node1" presStyleIdx="2" presStyleCnt="6" custScaleX="135705">
        <dgm:presLayoutVars>
          <dgm:bulletEnabled val="1"/>
        </dgm:presLayoutVars>
      </dgm:prSet>
      <dgm:spPr/>
      <dgm:t>
        <a:bodyPr/>
        <a:lstStyle/>
        <a:p>
          <a:endParaRPr lang="en-US"/>
        </a:p>
      </dgm:t>
    </dgm:pt>
    <dgm:pt modelId="{4729DAE9-50F2-47D5-AF52-F6EC6C64E621}" type="pres">
      <dgm:prSet presAssocID="{9E6E1E8E-583A-457B-92EA-D1500A656663}" presName="spacing" presStyleCnt="0"/>
      <dgm:spPr/>
    </dgm:pt>
    <dgm:pt modelId="{8245F5A9-5E9E-43EC-A889-A7DABD35B7BE}" type="pres">
      <dgm:prSet presAssocID="{E7661B65-F540-4794-93CA-15ED7F68C63A}" presName="composite" presStyleCnt="0"/>
      <dgm:spPr/>
    </dgm:pt>
    <dgm:pt modelId="{85AD472E-31A3-4209-B011-EEB9A28BDED0}" type="pres">
      <dgm:prSet presAssocID="{E7661B65-F540-4794-93CA-15ED7F68C63A}" presName="imgShp" presStyleLbl="fgImgPlace1" presStyleIdx="3" presStyleCnt="6" custLinFactX="-79516" custLinFactNeighborX="-100000"/>
      <dgm:spPr>
        <a:solidFill>
          <a:schemeClr val="accent1">
            <a:tint val="50000"/>
            <a:hueOff val="0"/>
            <a:satOff val="0"/>
            <a:lumOff val="0"/>
          </a:schemeClr>
        </a:solidFill>
      </dgm:spPr>
    </dgm:pt>
    <dgm:pt modelId="{BE556AB0-0C28-4032-B435-87C30ADD3115}" type="pres">
      <dgm:prSet presAssocID="{E7661B65-F540-4794-93CA-15ED7F68C63A}" presName="txShp" presStyleLbl="node1" presStyleIdx="3" presStyleCnt="6" custScaleX="135705">
        <dgm:presLayoutVars>
          <dgm:bulletEnabled val="1"/>
        </dgm:presLayoutVars>
      </dgm:prSet>
      <dgm:spPr/>
      <dgm:t>
        <a:bodyPr/>
        <a:lstStyle/>
        <a:p>
          <a:endParaRPr lang="en-US"/>
        </a:p>
      </dgm:t>
    </dgm:pt>
    <dgm:pt modelId="{08B0A579-8618-414A-A055-C6971536C873}" type="pres">
      <dgm:prSet presAssocID="{906273DB-C29C-4216-86FD-92EC4BEFDDA1}" presName="spacing" presStyleCnt="0"/>
      <dgm:spPr/>
    </dgm:pt>
    <dgm:pt modelId="{243920ED-CFB3-4C86-8A00-71695B83EF4D}" type="pres">
      <dgm:prSet presAssocID="{557426F7-6B7C-408B-AF0E-DA61D7ECB656}" presName="composite" presStyleCnt="0"/>
      <dgm:spPr/>
    </dgm:pt>
    <dgm:pt modelId="{A9ED0C51-B7A1-4B7B-BF63-C7D609C9C204}" type="pres">
      <dgm:prSet presAssocID="{557426F7-6B7C-408B-AF0E-DA61D7ECB656}" presName="imgShp" presStyleLbl="fgImgPlace1" presStyleIdx="4" presStyleCnt="6" custLinFactX="-79516" custLinFactNeighborX="-100000"/>
      <dgm:spPr>
        <a:solidFill>
          <a:schemeClr val="accent1">
            <a:tint val="50000"/>
            <a:hueOff val="0"/>
            <a:satOff val="0"/>
            <a:lumOff val="0"/>
          </a:schemeClr>
        </a:solidFill>
      </dgm:spPr>
    </dgm:pt>
    <dgm:pt modelId="{5C9D291B-DDC7-478A-84A1-ED130DA3F46E}" type="pres">
      <dgm:prSet presAssocID="{557426F7-6B7C-408B-AF0E-DA61D7ECB656}" presName="txShp" presStyleLbl="node1" presStyleIdx="4" presStyleCnt="6" custScaleX="135705">
        <dgm:presLayoutVars>
          <dgm:bulletEnabled val="1"/>
        </dgm:presLayoutVars>
      </dgm:prSet>
      <dgm:spPr/>
      <dgm:t>
        <a:bodyPr/>
        <a:lstStyle/>
        <a:p>
          <a:endParaRPr lang="en-US"/>
        </a:p>
      </dgm:t>
    </dgm:pt>
    <dgm:pt modelId="{207ED834-2F17-4DA0-85DE-69E6DE4C977A}" type="pres">
      <dgm:prSet presAssocID="{542F2382-DC3B-488A-B803-EEB4868D5F00}" presName="spacing" presStyleCnt="0"/>
      <dgm:spPr/>
    </dgm:pt>
    <dgm:pt modelId="{A205BD32-139D-4722-919B-C09144516475}" type="pres">
      <dgm:prSet presAssocID="{3975D5B4-46BF-4419-92F6-97E01467DCB3}" presName="composite" presStyleCnt="0"/>
      <dgm:spPr/>
    </dgm:pt>
    <dgm:pt modelId="{8FBA37B3-CC71-4482-A693-35C7C828EB72}" type="pres">
      <dgm:prSet presAssocID="{3975D5B4-46BF-4419-92F6-97E01467DCB3}" presName="imgShp" presStyleLbl="fgImgPlace1" presStyleIdx="5" presStyleCnt="6" custLinFactX="-79516" custLinFactNeighborX="-100000"/>
      <dgm:spPr>
        <a:solidFill>
          <a:schemeClr val="accent1">
            <a:tint val="50000"/>
            <a:hueOff val="0"/>
            <a:satOff val="0"/>
            <a:lumOff val="0"/>
          </a:schemeClr>
        </a:solidFill>
      </dgm:spPr>
    </dgm:pt>
    <dgm:pt modelId="{3F470F09-1D00-4681-BBAA-DAE89E2FD32E}" type="pres">
      <dgm:prSet presAssocID="{3975D5B4-46BF-4419-92F6-97E01467DCB3}" presName="txShp" presStyleLbl="node1" presStyleIdx="5" presStyleCnt="6" custScaleX="135705">
        <dgm:presLayoutVars>
          <dgm:bulletEnabled val="1"/>
        </dgm:presLayoutVars>
      </dgm:prSet>
      <dgm:spPr/>
      <dgm:t>
        <a:bodyPr/>
        <a:lstStyle/>
        <a:p>
          <a:endParaRPr lang="en-US"/>
        </a:p>
      </dgm:t>
    </dgm:pt>
  </dgm:ptLst>
  <dgm:cxnLst>
    <dgm:cxn modelId="{731501C0-7E1F-4C99-B250-DD9CB6B7EF03}" type="presOf" srcId="{3975D5B4-46BF-4419-92F6-97E01467DCB3}" destId="{3F470F09-1D00-4681-BBAA-DAE89E2FD32E}" srcOrd="0" destOrd="0" presId="urn:microsoft.com/office/officeart/2005/8/layout/vList3"/>
    <dgm:cxn modelId="{3D1F780F-450B-41FE-BD0C-E1FA5D68CC78}" type="presOf" srcId="{45EE90C8-CF65-4DF4-B755-6F1200EF3D91}" destId="{A8D640EA-7758-4BBA-9906-A22E8C24EFF1}" srcOrd="0" destOrd="0" presId="urn:microsoft.com/office/officeart/2005/8/layout/vList3"/>
    <dgm:cxn modelId="{DC85EDF6-E1DB-4487-A17E-FE75EDBA1767}" srcId="{45EE90C8-CF65-4DF4-B755-6F1200EF3D91}" destId="{CA17DE47-50D9-4520-A298-F0CB8FA4160F}" srcOrd="1" destOrd="0" parTransId="{2F41203A-4DC7-4917-A8C5-A3CF8FF9FEB0}" sibTransId="{7822B2B7-5EF2-4187-9158-975BEFFB3421}"/>
    <dgm:cxn modelId="{066BA13D-9020-4A49-9285-D0CE6EE3DDD4}" type="presOf" srcId="{195157AB-4297-47A6-9F82-EBC68B0C5DBD}" destId="{76631AD0-4C90-4945-889C-F81F335BF049}" srcOrd="0" destOrd="0" presId="urn:microsoft.com/office/officeart/2005/8/layout/vList3"/>
    <dgm:cxn modelId="{9604E6EA-331F-4AD8-AC9F-45C4FF3F0247}" type="presOf" srcId="{CA17DE47-50D9-4520-A298-F0CB8FA4160F}" destId="{96B7BB2B-5CD7-4EA5-84F4-C7CB4606AA4A}" srcOrd="0" destOrd="0" presId="urn:microsoft.com/office/officeart/2005/8/layout/vList3"/>
    <dgm:cxn modelId="{7182B642-7419-4F85-B35D-C4010D4181CE}" srcId="{45EE90C8-CF65-4DF4-B755-6F1200EF3D91}" destId="{69F7BD13-E713-407B-9186-E1BD29543262}" srcOrd="0" destOrd="0" parTransId="{F4427525-720D-4D7A-9B28-0A654EF2A24F}" sibTransId="{38D6A414-901F-4ED8-80C1-464664731DD8}"/>
    <dgm:cxn modelId="{69A0030C-4C28-4D35-9F06-FEB56895C4C8}" type="presOf" srcId="{E7661B65-F540-4794-93CA-15ED7F68C63A}" destId="{BE556AB0-0C28-4032-B435-87C30ADD3115}" srcOrd="0" destOrd="0" presId="urn:microsoft.com/office/officeart/2005/8/layout/vList3"/>
    <dgm:cxn modelId="{B5200DBB-FC7E-40A1-9363-900B59D8144C}" srcId="{45EE90C8-CF65-4DF4-B755-6F1200EF3D91}" destId="{3975D5B4-46BF-4419-92F6-97E01467DCB3}" srcOrd="5" destOrd="0" parTransId="{8A932260-21F6-47B5-BC8E-BEFA95DB5B26}" sibTransId="{1C1BE50B-E0B7-4F5C-8A19-DAF22A96EFBB}"/>
    <dgm:cxn modelId="{6F09B45D-85BE-496C-812A-B0666B3B4AE8}" srcId="{45EE90C8-CF65-4DF4-B755-6F1200EF3D91}" destId="{E7661B65-F540-4794-93CA-15ED7F68C63A}" srcOrd="3" destOrd="0" parTransId="{490B11BA-DCB3-4C6A-8D66-C0B449408DBD}" sibTransId="{906273DB-C29C-4216-86FD-92EC4BEFDDA1}"/>
    <dgm:cxn modelId="{245C2900-BE0A-4EE0-8B81-AE3E36DABC86}" srcId="{45EE90C8-CF65-4DF4-B755-6F1200EF3D91}" destId="{195157AB-4297-47A6-9F82-EBC68B0C5DBD}" srcOrd="2" destOrd="0" parTransId="{12F41768-78DB-47C9-A88A-30906A275894}" sibTransId="{9E6E1E8E-583A-457B-92EA-D1500A656663}"/>
    <dgm:cxn modelId="{D81833AE-CA03-4334-A81E-BB075AB7B379}" type="presOf" srcId="{69F7BD13-E713-407B-9186-E1BD29543262}" destId="{8F71F1FC-4922-47D3-9B5C-DC83E00CE6D4}" srcOrd="0" destOrd="0" presId="urn:microsoft.com/office/officeart/2005/8/layout/vList3"/>
    <dgm:cxn modelId="{42E3EF27-D7FC-4961-8682-59D5637B88F9}" srcId="{45EE90C8-CF65-4DF4-B755-6F1200EF3D91}" destId="{557426F7-6B7C-408B-AF0E-DA61D7ECB656}" srcOrd="4" destOrd="0" parTransId="{9482D28C-53B1-4988-A4D3-EDDFC099A8DA}" sibTransId="{542F2382-DC3B-488A-B803-EEB4868D5F00}"/>
    <dgm:cxn modelId="{FDDBFB6C-1448-4922-9410-9FC25F46732A}" type="presOf" srcId="{557426F7-6B7C-408B-AF0E-DA61D7ECB656}" destId="{5C9D291B-DDC7-478A-84A1-ED130DA3F46E}" srcOrd="0" destOrd="0" presId="urn:microsoft.com/office/officeart/2005/8/layout/vList3"/>
    <dgm:cxn modelId="{E53FEBD2-0897-484F-967F-8818245AC4E3}" type="presParOf" srcId="{A8D640EA-7758-4BBA-9906-A22E8C24EFF1}" destId="{A231A740-1AC7-41C0-ACBE-FD5E19203ED8}" srcOrd="0" destOrd="0" presId="urn:microsoft.com/office/officeart/2005/8/layout/vList3"/>
    <dgm:cxn modelId="{2159E88C-637E-4675-A44B-271FD23B7087}" type="presParOf" srcId="{A231A740-1AC7-41C0-ACBE-FD5E19203ED8}" destId="{01BD7108-F4B0-4279-AF19-9AD6F8E444B0}" srcOrd="0" destOrd="0" presId="urn:microsoft.com/office/officeart/2005/8/layout/vList3"/>
    <dgm:cxn modelId="{F4780A66-40D9-4FAD-9551-057B948458DF}" type="presParOf" srcId="{A231A740-1AC7-41C0-ACBE-FD5E19203ED8}" destId="{8F71F1FC-4922-47D3-9B5C-DC83E00CE6D4}" srcOrd="1" destOrd="0" presId="urn:microsoft.com/office/officeart/2005/8/layout/vList3"/>
    <dgm:cxn modelId="{A9C0C795-C82E-4C4D-9028-1B7ADEB43744}" type="presParOf" srcId="{A8D640EA-7758-4BBA-9906-A22E8C24EFF1}" destId="{30FF5029-FBBE-4B43-AD25-FA336E001F3D}" srcOrd="1" destOrd="0" presId="urn:microsoft.com/office/officeart/2005/8/layout/vList3"/>
    <dgm:cxn modelId="{F14F4771-CC27-4D43-9EFC-1CCBCF358838}" type="presParOf" srcId="{A8D640EA-7758-4BBA-9906-A22E8C24EFF1}" destId="{0F56CDEB-121F-454A-AAD2-216A555BF9DC}" srcOrd="2" destOrd="0" presId="urn:microsoft.com/office/officeart/2005/8/layout/vList3"/>
    <dgm:cxn modelId="{7DD49469-7647-4032-883C-18185AD28E06}" type="presParOf" srcId="{0F56CDEB-121F-454A-AAD2-216A555BF9DC}" destId="{18455242-EBD3-4399-93D5-16036B8F8639}" srcOrd="0" destOrd="0" presId="urn:microsoft.com/office/officeart/2005/8/layout/vList3"/>
    <dgm:cxn modelId="{DE5748A7-EF98-4FB4-8F88-933008F75C83}" type="presParOf" srcId="{0F56CDEB-121F-454A-AAD2-216A555BF9DC}" destId="{96B7BB2B-5CD7-4EA5-84F4-C7CB4606AA4A}" srcOrd="1" destOrd="0" presId="urn:microsoft.com/office/officeart/2005/8/layout/vList3"/>
    <dgm:cxn modelId="{57F08B53-9F20-42D5-A27D-9AD805ABAC5E}" type="presParOf" srcId="{A8D640EA-7758-4BBA-9906-A22E8C24EFF1}" destId="{973F34D5-B28B-4786-96C9-5319D682048A}" srcOrd="3" destOrd="0" presId="urn:microsoft.com/office/officeart/2005/8/layout/vList3"/>
    <dgm:cxn modelId="{73F80222-861D-4681-821F-804D321F2957}" type="presParOf" srcId="{A8D640EA-7758-4BBA-9906-A22E8C24EFF1}" destId="{99EF1E31-4997-4A4E-B8F7-7CF054BB33A8}" srcOrd="4" destOrd="0" presId="urn:microsoft.com/office/officeart/2005/8/layout/vList3"/>
    <dgm:cxn modelId="{292DCEAB-72ED-4380-A629-13FEAF5AD444}" type="presParOf" srcId="{99EF1E31-4997-4A4E-B8F7-7CF054BB33A8}" destId="{46A6119F-DED4-456F-86DB-07E885C33A1C}" srcOrd="0" destOrd="0" presId="urn:microsoft.com/office/officeart/2005/8/layout/vList3"/>
    <dgm:cxn modelId="{91F62ECD-C235-4EF2-AD65-C91378BB14B3}" type="presParOf" srcId="{99EF1E31-4997-4A4E-B8F7-7CF054BB33A8}" destId="{76631AD0-4C90-4945-889C-F81F335BF049}" srcOrd="1" destOrd="0" presId="urn:microsoft.com/office/officeart/2005/8/layout/vList3"/>
    <dgm:cxn modelId="{43FF6B95-59A6-4E27-9DAE-D685D53FB6B7}" type="presParOf" srcId="{A8D640EA-7758-4BBA-9906-A22E8C24EFF1}" destId="{4729DAE9-50F2-47D5-AF52-F6EC6C64E621}" srcOrd="5" destOrd="0" presId="urn:microsoft.com/office/officeart/2005/8/layout/vList3"/>
    <dgm:cxn modelId="{056F86C9-081B-4FA5-AB76-3B51CA4DC159}" type="presParOf" srcId="{A8D640EA-7758-4BBA-9906-A22E8C24EFF1}" destId="{8245F5A9-5E9E-43EC-A889-A7DABD35B7BE}" srcOrd="6" destOrd="0" presId="urn:microsoft.com/office/officeart/2005/8/layout/vList3"/>
    <dgm:cxn modelId="{D87E286C-067E-43C4-A3D3-82CDB92DE56B}" type="presParOf" srcId="{8245F5A9-5E9E-43EC-A889-A7DABD35B7BE}" destId="{85AD472E-31A3-4209-B011-EEB9A28BDED0}" srcOrd="0" destOrd="0" presId="urn:microsoft.com/office/officeart/2005/8/layout/vList3"/>
    <dgm:cxn modelId="{FDDBF927-7D28-481F-82BD-363D62F4679A}" type="presParOf" srcId="{8245F5A9-5E9E-43EC-A889-A7DABD35B7BE}" destId="{BE556AB0-0C28-4032-B435-87C30ADD3115}" srcOrd="1" destOrd="0" presId="urn:microsoft.com/office/officeart/2005/8/layout/vList3"/>
    <dgm:cxn modelId="{DD0A8475-99BF-4B52-A6C2-097ABE0FFFC9}" type="presParOf" srcId="{A8D640EA-7758-4BBA-9906-A22E8C24EFF1}" destId="{08B0A579-8618-414A-A055-C6971536C873}" srcOrd="7" destOrd="0" presId="urn:microsoft.com/office/officeart/2005/8/layout/vList3"/>
    <dgm:cxn modelId="{1E7C1539-526F-4322-B576-45A221F5CBD1}" type="presParOf" srcId="{A8D640EA-7758-4BBA-9906-A22E8C24EFF1}" destId="{243920ED-CFB3-4C86-8A00-71695B83EF4D}" srcOrd="8" destOrd="0" presId="urn:microsoft.com/office/officeart/2005/8/layout/vList3"/>
    <dgm:cxn modelId="{F2E38523-8CC9-477F-8453-2E5E0392C56B}" type="presParOf" srcId="{243920ED-CFB3-4C86-8A00-71695B83EF4D}" destId="{A9ED0C51-B7A1-4B7B-BF63-C7D609C9C204}" srcOrd="0" destOrd="0" presId="urn:microsoft.com/office/officeart/2005/8/layout/vList3"/>
    <dgm:cxn modelId="{AA5BC291-BD6D-45BD-8CEE-5D4FA375E071}" type="presParOf" srcId="{243920ED-CFB3-4C86-8A00-71695B83EF4D}" destId="{5C9D291B-DDC7-478A-84A1-ED130DA3F46E}" srcOrd="1" destOrd="0" presId="urn:microsoft.com/office/officeart/2005/8/layout/vList3"/>
    <dgm:cxn modelId="{81BC8A40-5F3F-4E83-91BE-6DD0ACCDFED5}" type="presParOf" srcId="{A8D640EA-7758-4BBA-9906-A22E8C24EFF1}" destId="{207ED834-2F17-4DA0-85DE-69E6DE4C977A}" srcOrd="9" destOrd="0" presId="urn:microsoft.com/office/officeart/2005/8/layout/vList3"/>
    <dgm:cxn modelId="{35F652BA-469C-446B-9EFB-A06310187BFD}" type="presParOf" srcId="{A8D640EA-7758-4BBA-9906-A22E8C24EFF1}" destId="{A205BD32-139D-4722-919B-C09144516475}" srcOrd="10" destOrd="0" presId="urn:microsoft.com/office/officeart/2005/8/layout/vList3"/>
    <dgm:cxn modelId="{2C9E7AE9-18E9-4A6D-A941-7AFB876BB898}" type="presParOf" srcId="{A205BD32-139D-4722-919B-C09144516475}" destId="{8FBA37B3-CC71-4482-A693-35C7C828EB72}" srcOrd="0" destOrd="0" presId="urn:microsoft.com/office/officeart/2005/8/layout/vList3"/>
    <dgm:cxn modelId="{8029357C-FAA1-4F93-B209-2B5006345FAF}" type="presParOf" srcId="{A205BD32-139D-4722-919B-C09144516475}" destId="{3F470F09-1D00-4681-BBAA-DAE89E2FD32E}"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custT="1">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sz="3200" b="1" dirty="0" smtClean="0">
              <a:solidFill>
                <a:srgbClr val="C00000"/>
              </a:solidFill>
              <a:cs typeface="+mj-cs"/>
            </a:rPr>
            <a:t>1- عصر اوليه</a:t>
          </a:r>
          <a:endParaRPr lang="en-US" sz="4600"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accent2"/>
          </a:lnRef>
          <a:fillRef idx="1">
            <a:schemeClr val="lt1"/>
          </a:fillRef>
          <a:effectRef idx="0">
            <a:schemeClr val="accent2"/>
          </a:effectRef>
          <a:fontRef idx="minor">
            <a:schemeClr val="dk1"/>
          </a:fontRef>
        </dgm:style>
      </dgm:prSet>
      <dgm:spPr/>
      <dgm:t>
        <a:bodyPr/>
        <a:lstStyle/>
        <a:p>
          <a:pPr algn="justLow" rtl="1"/>
          <a:r>
            <a:rPr lang="fa-IR" sz="3200" dirty="0" smtClean="0">
              <a:cs typeface="Nazanin" pitchFamily="2" charset="-78"/>
            </a:rPr>
            <a:t>1. از ابتداي خلقت بشر نوعي مديريت وجود داشته است.  </a:t>
          </a:r>
          <a:endParaRPr lang="en-US" sz="3200"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219FDD59-5E25-4860-82A0-EF7C4A56644D}">
      <dgm:prSet phldrT="[Text]" custT="1">
        <dgm:style>
          <a:lnRef idx="2">
            <a:schemeClr val="accent2"/>
          </a:lnRef>
          <a:fillRef idx="1">
            <a:schemeClr val="lt1"/>
          </a:fillRef>
          <a:effectRef idx="0">
            <a:schemeClr val="accent2"/>
          </a:effectRef>
          <a:fontRef idx="minor">
            <a:schemeClr val="dk1"/>
          </a:fontRef>
        </dgm:style>
      </dgm:prSet>
      <dgm:spPr/>
      <dgm:t>
        <a:bodyPr/>
        <a:lstStyle/>
        <a:p>
          <a:pPr algn="justLow" rtl="1"/>
          <a:r>
            <a:rPr lang="fa-IR" sz="3200" dirty="0" smtClean="0">
              <a:cs typeface="Nazanin" pitchFamily="2" charset="-78"/>
            </a:rPr>
            <a:t>2. انسان همواره درحال مهاجرت بوده و مديريت بايد متناسب با اين زندگي مي‌بود.   </a:t>
          </a:r>
          <a:endParaRPr lang="en-US" sz="3200" dirty="0"/>
        </a:p>
      </dgm:t>
    </dgm:pt>
    <dgm:pt modelId="{7FBBA66D-B937-4F1C-8688-A81423591B66}" type="parTrans" cxnId="{4BE7C583-A5DD-422D-A72C-052C9885161F}">
      <dgm:prSet/>
      <dgm:spPr/>
      <dgm:t>
        <a:bodyPr/>
        <a:lstStyle/>
        <a:p>
          <a:endParaRPr lang="en-US"/>
        </a:p>
      </dgm:t>
    </dgm:pt>
    <dgm:pt modelId="{653B26DC-1D56-4DE7-9272-E697C3AFC9A4}" type="sibTrans" cxnId="{4BE7C583-A5DD-422D-A72C-052C9885161F}">
      <dgm:prSet/>
      <dgm:spPr/>
      <dgm:t>
        <a:bodyPr/>
        <a:lstStyle/>
        <a:p>
          <a:endParaRPr lang="en-US"/>
        </a:p>
      </dgm:t>
    </dgm:pt>
    <dgm:pt modelId="{2D386BFB-6F6C-4689-9C03-A8B5BEC46991}">
      <dgm:prSet phldrT="[Text]" custT="1">
        <dgm:style>
          <a:lnRef idx="2">
            <a:schemeClr val="accent2"/>
          </a:lnRef>
          <a:fillRef idx="1">
            <a:schemeClr val="lt1"/>
          </a:fillRef>
          <a:effectRef idx="0">
            <a:schemeClr val="accent2"/>
          </a:effectRef>
          <a:fontRef idx="minor">
            <a:schemeClr val="dk1"/>
          </a:fontRef>
        </dgm:style>
      </dgm:prSet>
      <dgm:spPr/>
      <dgm:t>
        <a:bodyPr/>
        <a:lstStyle/>
        <a:p>
          <a:pPr algn="justLow" rtl="1"/>
          <a:r>
            <a:rPr lang="fa-IR" sz="3200" dirty="0" smtClean="0">
              <a:cs typeface="Nazanin" pitchFamily="2" charset="-78"/>
            </a:rPr>
            <a:t>3. افراد کاملاً مشغول تهيه مايحتاج زندگي و غذا بوده‌اند.</a:t>
          </a:r>
          <a:endParaRPr lang="en-US" sz="3200" dirty="0"/>
        </a:p>
      </dgm:t>
    </dgm:pt>
    <dgm:pt modelId="{804C1BDC-BA6D-42F5-ADFF-33809E72A3DC}" type="parTrans" cxnId="{F2E73842-83DB-4846-9A36-8E0D9A5EB002}">
      <dgm:prSet/>
      <dgm:spPr/>
      <dgm:t>
        <a:bodyPr/>
        <a:lstStyle/>
        <a:p>
          <a:endParaRPr lang="en-US"/>
        </a:p>
      </dgm:t>
    </dgm:pt>
    <dgm:pt modelId="{7E7DC264-3F5E-466C-B038-905395A7473F}" type="sibTrans" cxnId="{F2E73842-83DB-4846-9A36-8E0D9A5EB002}">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3" custScaleX="121594" custLinFactNeighborY="-82431">
        <dgm:presLayoutVars>
          <dgm:bulletEnabled val="1"/>
        </dgm:presLayoutVars>
      </dgm:prSet>
      <dgm:spPr/>
      <dgm:t>
        <a:bodyPr/>
        <a:lstStyle/>
        <a:p>
          <a:endParaRPr lang="en-US"/>
        </a:p>
      </dgm:t>
    </dgm:pt>
    <dgm:pt modelId="{9E690B73-CC53-4302-A412-3E8C64F814F1}" type="pres">
      <dgm:prSet presAssocID="{6F1D69D9-9CB5-49D0-B8C3-87D340D5C100}" presName="aSpace2" presStyleCnt="0"/>
      <dgm:spPr/>
    </dgm:pt>
    <dgm:pt modelId="{293B266E-44CF-446A-B225-7628025EF426}" type="pres">
      <dgm:prSet presAssocID="{219FDD59-5E25-4860-82A0-EF7C4A56644D}" presName="childNode" presStyleLbl="node1" presStyleIdx="1" presStyleCnt="3" custScaleX="121594" custLinFactNeighborY="-82431">
        <dgm:presLayoutVars>
          <dgm:bulletEnabled val="1"/>
        </dgm:presLayoutVars>
      </dgm:prSet>
      <dgm:spPr/>
      <dgm:t>
        <a:bodyPr/>
        <a:lstStyle/>
        <a:p>
          <a:endParaRPr lang="en-US"/>
        </a:p>
      </dgm:t>
    </dgm:pt>
    <dgm:pt modelId="{0755ABB2-4C8C-464A-BF24-5D39C88135BB}" type="pres">
      <dgm:prSet presAssocID="{219FDD59-5E25-4860-82A0-EF7C4A56644D}" presName="aSpace2" presStyleCnt="0"/>
      <dgm:spPr/>
    </dgm:pt>
    <dgm:pt modelId="{9BCB50A9-DAE3-4532-B411-AC7A7A58F105}" type="pres">
      <dgm:prSet presAssocID="{2D386BFB-6F6C-4689-9C03-A8B5BEC46991}" presName="childNode" presStyleLbl="node1" presStyleIdx="2" presStyleCnt="3" custScaleX="121594" custLinFactNeighborY="-82431">
        <dgm:presLayoutVars>
          <dgm:bulletEnabled val="1"/>
        </dgm:presLayoutVars>
      </dgm:prSet>
      <dgm:spPr/>
      <dgm:t>
        <a:bodyPr/>
        <a:lstStyle/>
        <a:p>
          <a:endParaRPr lang="en-US"/>
        </a:p>
      </dgm:t>
    </dgm:pt>
  </dgm:ptLst>
  <dgm:cxnLst>
    <dgm:cxn modelId="{F767C16A-4C93-40B9-B77D-68B8191782C9}" srcId="{2A4F66BE-1362-4688-AD4D-62C1EE057DA5}" destId="{6F1D69D9-9CB5-49D0-B8C3-87D340D5C100}" srcOrd="0" destOrd="0" parTransId="{F2A009B9-7634-46A8-A547-2E44A6F3D161}" sibTransId="{9CA61E21-EA73-4576-893A-5909B9268377}"/>
    <dgm:cxn modelId="{5DB12758-0583-4B33-B64A-BE46AE0C814D}" type="presOf" srcId="{2A4F66BE-1362-4688-AD4D-62C1EE057DA5}" destId="{73EFFE8F-BB18-4979-8FCD-B36285299325}" srcOrd="0" destOrd="0" presId="urn:microsoft.com/office/officeart/2005/8/layout/lProcess2"/>
    <dgm:cxn modelId="{D9C55989-D7FF-4BB7-80D1-74263EEB7F33}" type="presOf" srcId="{2D386BFB-6F6C-4689-9C03-A8B5BEC46991}" destId="{9BCB50A9-DAE3-4532-B411-AC7A7A58F105}" srcOrd="0" destOrd="0" presId="urn:microsoft.com/office/officeart/2005/8/layout/lProcess2"/>
    <dgm:cxn modelId="{CBFFB0AA-CCAC-4EC9-88D4-78574038A81E}" type="presOf" srcId="{219FDD59-5E25-4860-82A0-EF7C4A56644D}" destId="{293B266E-44CF-446A-B225-7628025EF426}" srcOrd="0" destOrd="0" presId="urn:microsoft.com/office/officeart/2005/8/layout/lProcess2"/>
    <dgm:cxn modelId="{F2E73842-83DB-4846-9A36-8E0D9A5EB002}" srcId="{2A4F66BE-1362-4688-AD4D-62C1EE057DA5}" destId="{2D386BFB-6F6C-4689-9C03-A8B5BEC46991}" srcOrd="2" destOrd="0" parTransId="{804C1BDC-BA6D-42F5-ADFF-33809E72A3DC}" sibTransId="{7E7DC264-3F5E-466C-B038-905395A7473F}"/>
    <dgm:cxn modelId="{97749313-7D54-467D-B3B4-B918C31F70B5}" srcId="{90C1DFE5-0FB3-475F-9760-2DAC320C87C4}" destId="{2A4F66BE-1362-4688-AD4D-62C1EE057DA5}" srcOrd="0" destOrd="0" parTransId="{462E2EFA-59D0-40AF-AB2B-980B35061743}" sibTransId="{4BEE2E45-219F-4142-BBD2-1C6AEC3364A4}"/>
    <dgm:cxn modelId="{9F3E113C-A396-47E9-ADCF-BF7ABC06F00D}" type="presOf" srcId="{6F1D69D9-9CB5-49D0-B8C3-87D340D5C100}" destId="{3AEECE6E-4696-4D97-A809-24E448D6ADDA}" srcOrd="0" destOrd="0" presId="urn:microsoft.com/office/officeart/2005/8/layout/lProcess2"/>
    <dgm:cxn modelId="{09540035-7A25-40F8-B292-94A4AB68A339}" type="presOf" srcId="{90C1DFE5-0FB3-475F-9760-2DAC320C87C4}" destId="{C731B6B9-395E-42D6-9E8A-04F681052871}" srcOrd="0" destOrd="0" presId="urn:microsoft.com/office/officeart/2005/8/layout/lProcess2"/>
    <dgm:cxn modelId="{4BE7C583-A5DD-422D-A72C-052C9885161F}" srcId="{2A4F66BE-1362-4688-AD4D-62C1EE057DA5}" destId="{219FDD59-5E25-4860-82A0-EF7C4A56644D}" srcOrd="1" destOrd="0" parTransId="{7FBBA66D-B937-4F1C-8688-A81423591B66}" sibTransId="{653B26DC-1D56-4DE7-9272-E697C3AFC9A4}"/>
    <dgm:cxn modelId="{F08DBFA4-6FD1-4B72-A096-F922A5B1DF7C}" type="presOf" srcId="{2A4F66BE-1362-4688-AD4D-62C1EE057DA5}" destId="{DA7A9902-1A17-473B-AAAC-B729985DED67}" srcOrd="1" destOrd="0" presId="urn:microsoft.com/office/officeart/2005/8/layout/lProcess2"/>
    <dgm:cxn modelId="{974F0143-7893-4271-A38A-0F74AD5436A4}" type="presParOf" srcId="{C731B6B9-395E-42D6-9E8A-04F681052871}" destId="{26610EC6-82BB-429C-8F19-F349EBD56FBB}" srcOrd="0" destOrd="0" presId="urn:microsoft.com/office/officeart/2005/8/layout/lProcess2"/>
    <dgm:cxn modelId="{8CE5AA25-FE82-41A4-BEF9-E141B410431A}" type="presParOf" srcId="{26610EC6-82BB-429C-8F19-F349EBD56FBB}" destId="{73EFFE8F-BB18-4979-8FCD-B36285299325}" srcOrd="0" destOrd="0" presId="urn:microsoft.com/office/officeart/2005/8/layout/lProcess2"/>
    <dgm:cxn modelId="{EC6C06F6-7658-45ED-B498-9CCA514AFE6C}" type="presParOf" srcId="{26610EC6-82BB-429C-8F19-F349EBD56FBB}" destId="{DA7A9902-1A17-473B-AAAC-B729985DED67}" srcOrd="1" destOrd="0" presId="urn:microsoft.com/office/officeart/2005/8/layout/lProcess2"/>
    <dgm:cxn modelId="{9B2F2380-9F4B-4A9D-9668-C3B5C8DF10F6}" type="presParOf" srcId="{26610EC6-82BB-429C-8F19-F349EBD56FBB}" destId="{8E954AA0-B4A9-4FB6-B9B8-EC92635A243B}" srcOrd="2" destOrd="0" presId="urn:microsoft.com/office/officeart/2005/8/layout/lProcess2"/>
    <dgm:cxn modelId="{AA307606-ED07-4477-99DB-55C74055954E}" type="presParOf" srcId="{8E954AA0-B4A9-4FB6-B9B8-EC92635A243B}" destId="{69CF0512-52F5-4AE4-A511-8F31615DA8ED}" srcOrd="0" destOrd="0" presId="urn:microsoft.com/office/officeart/2005/8/layout/lProcess2"/>
    <dgm:cxn modelId="{42E40A28-36EF-45BE-870F-62BA0098A275}" type="presParOf" srcId="{69CF0512-52F5-4AE4-A511-8F31615DA8ED}" destId="{3AEECE6E-4696-4D97-A809-24E448D6ADDA}" srcOrd="0" destOrd="0" presId="urn:microsoft.com/office/officeart/2005/8/layout/lProcess2"/>
    <dgm:cxn modelId="{08040745-DD91-460A-9858-2E9CC40F3D79}" type="presParOf" srcId="{69CF0512-52F5-4AE4-A511-8F31615DA8ED}" destId="{9E690B73-CC53-4302-A412-3E8C64F814F1}" srcOrd="1" destOrd="0" presId="urn:microsoft.com/office/officeart/2005/8/layout/lProcess2"/>
    <dgm:cxn modelId="{CED09FA2-8F59-44D0-8D41-B92EC362BFAA}" type="presParOf" srcId="{69CF0512-52F5-4AE4-A511-8F31615DA8ED}" destId="{293B266E-44CF-446A-B225-7628025EF426}" srcOrd="2" destOrd="0" presId="urn:microsoft.com/office/officeart/2005/8/layout/lProcess2"/>
    <dgm:cxn modelId="{5DD44C17-FDD0-43BE-9D9C-04067EDDAFE1}" type="presParOf" srcId="{69CF0512-52F5-4AE4-A511-8F31615DA8ED}" destId="{0755ABB2-4C8C-464A-BF24-5D39C88135BB}" srcOrd="3" destOrd="0" presId="urn:microsoft.com/office/officeart/2005/8/layout/lProcess2"/>
    <dgm:cxn modelId="{9FFB33BA-7FC7-4C21-AA41-19168D0AC3E6}" type="presParOf" srcId="{69CF0512-52F5-4AE4-A511-8F31615DA8ED}" destId="{9BCB50A9-DAE3-4532-B411-AC7A7A58F105}" srcOrd="4"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b="1" dirty="0" smtClean="0">
              <a:solidFill>
                <a:srgbClr val="C00000"/>
              </a:solidFill>
              <a:cs typeface="+mj-cs"/>
            </a:rPr>
            <a:t>2- عصر شکار</a:t>
          </a:r>
          <a:endParaRPr lang="en-US"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1. اولين مدل مديريتي همان جمع‌آوري شکار بوسيله گروه‌هاي کوچک است  .</a:t>
          </a:r>
          <a:endParaRPr lang="en-US" sz="1600" b="1"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219FDD59-5E25-4860-82A0-EF7C4A56644D}">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2. مرحله ظهور داده‌ها .</a:t>
          </a:r>
          <a:endParaRPr lang="en-US" sz="1600" b="1" dirty="0"/>
        </a:p>
      </dgm:t>
    </dgm:pt>
    <dgm:pt modelId="{7FBBA66D-B937-4F1C-8688-A81423591B66}" type="parTrans" cxnId="{4BE7C583-A5DD-422D-A72C-052C9885161F}">
      <dgm:prSet/>
      <dgm:spPr/>
      <dgm:t>
        <a:bodyPr/>
        <a:lstStyle/>
        <a:p>
          <a:endParaRPr lang="en-US"/>
        </a:p>
      </dgm:t>
    </dgm:pt>
    <dgm:pt modelId="{653B26DC-1D56-4DE7-9272-E697C3AFC9A4}" type="sibTrans" cxnId="{4BE7C583-A5DD-422D-A72C-052C9885161F}">
      <dgm:prSet/>
      <dgm:spPr/>
      <dgm:t>
        <a:bodyPr/>
        <a:lstStyle/>
        <a:p>
          <a:endParaRPr lang="en-US"/>
        </a:p>
      </dgm:t>
    </dgm:pt>
    <dgm:pt modelId="{2D386BFB-6F6C-4689-9C03-A8B5BEC46991}">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3. سبک مديريت آمرانه (چماقي، شکار به کمک گرز ونيروي بازو) .</a:t>
          </a:r>
          <a:endParaRPr lang="en-US" sz="1600" b="1" dirty="0"/>
        </a:p>
      </dgm:t>
    </dgm:pt>
    <dgm:pt modelId="{804C1BDC-BA6D-42F5-ADFF-33809E72A3DC}" type="parTrans" cxnId="{F2E73842-83DB-4846-9A36-8E0D9A5EB002}">
      <dgm:prSet/>
      <dgm:spPr/>
      <dgm:t>
        <a:bodyPr/>
        <a:lstStyle/>
        <a:p>
          <a:endParaRPr lang="en-US"/>
        </a:p>
      </dgm:t>
    </dgm:pt>
    <dgm:pt modelId="{7E7DC264-3F5E-466C-B038-905395A7473F}" type="sibTrans" cxnId="{F2E73842-83DB-4846-9A36-8E0D9A5EB002}">
      <dgm:prSet/>
      <dgm:spPr/>
      <dgm:t>
        <a:bodyPr/>
        <a:lstStyle/>
        <a:p>
          <a:endParaRPr lang="en-US"/>
        </a:p>
      </dgm:t>
    </dgm:pt>
    <dgm:pt modelId="{20AD54FF-5C13-47F8-BB15-B103E94D2D35}">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4. برد مديريت محدود.</a:t>
          </a:r>
          <a:endParaRPr lang="en-US" sz="1600" b="1" dirty="0"/>
        </a:p>
      </dgm:t>
    </dgm:pt>
    <dgm:pt modelId="{B560E53D-A938-40CE-96BD-B16329B03E8E}" type="parTrans" cxnId="{B407156F-297C-4DEF-BEF6-6F55F5BE7FE3}">
      <dgm:prSet/>
      <dgm:spPr/>
      <dgm:t>
        <a:bodyPr/>
        <a:lstStyle/>
        <a:p>
          <a:endParaRPr lang="en-US"/>
        </a:p>
      </dgm:t>
    </dgm:pt>
    <dgm:pt modelId="{788B1A05-3351-4D62-8488-E3BB532DA06F}" type="sibTrans" cxnId="{B407156F-297C-4DEF-BEF6-6F55F5BE7FE3}">
      <dgm:prSet/>
      <dgm:spPr/>
      <dgm:t>
        <a:bodyPr/>
        <a:lstStyle/>
        <a:p>
          <a:endParaRPr lang="en-US"/>
        </a:p>
      </dgm:t>
    </dgm:pt>
    <dgm:pt modelId="{439CAA60-F9DA-4FE8-BD65-5D58D00D9158}">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5. آشنايي تدريجي با شيوه کار.</a:t>
          </a:r>
          <a:endParaRPr lang="en-US" sz="1600" b="1" dirty="0"/>
        </a:p>
      </dgm:t>
    </dgm:pt>
    <dgm:pt modelId="{A77C32CE-CF40-4E5F-9869-FE8B5DB0C1BC}" type="parTrans" cxnId="{9328719C-311D-4B97-9ABB-A67E061A15D9}">
      <dgm:prSet/>
      <dgm:spPr/>
      <dgm:t>
        <a:bodyPr/>
        <a:lstStyle/>
        <a:p>
          <a:endParaRPr lang="en-US"/>
        </a:p>
      </dgm:t>
    </dgm:pt>
    <dgm:pt modelId="{8A17E6CA-E332-40D9-B096-A7E881D20937}" type="sibTrans" cxnId="{9328719C-311D-4B97-9ABB-A67E061A15D9}">
      <dgm:prSet/>
      <dgm:spPr/>
      <dgm:t>
        <a:bodyPr/>
        <a:lstStyle/>
        <a:p>
          <a:endParaRPr lang="en-US"/>
        </a:p>
      </dgm:t>
    </dgm:pt>
    <dgm:pt modelId="{709BBCFB-3277-4981-80FC-83FE17E6AA0A}">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6. نوع برخورد متأثر از روند موجود </a:t>
          </a:r>
          <a:endParaRPr lang="en-US" sz="1600" b="1" dirty="0"/>
        </a:p>
      </dgm:t>
    </dgm:pt>
    <dgm:pt modelId="{BD1DD768-F33F-495E-A78C-0358D224EF8D}" type="parTrans" cxnId="{241936B9-3C39-4802-A524-B0E0A2EA3FC4}">
      <dgm:prSet/>
      <dgm:spPr/>
      <dgm:t>
        <a:bodyPr/>
        <a:lstStyle/>
        <a:p>
          <a:endParaRPr lang="en-US"/>
        </a:p>
      </dgm:t>
    </dgm:pt>
    <dgm:pt modelId="{64144025-2FB6-417B-8CA0-17923DBB57A7}" type="sibTrans" cxnId="{241936B9-3C39-4802-A524-B0E0A2EA3FC4}">
      <dgm:prSet/>
      <dgm:spPr/>
      <dgm:t>
        <a:bodyPr/>
        <a:lstStyle/>
        <a:p>
          <a:endParaRPr lang="en-US"/>
        </a:p>
      </dgm:t>
    </dgm:pt>
    <dgm:pt modelId="{CC0922F5-542D-4E1F-98B3-BC7F0D427852}">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7. عصر نام‌گذاري (اشياء و حيوانات) </a:t>
          </a:r>
          <a:endParaRPr lang="en-US" sz="1600" b="1" dirty="0"/>
        </a:p>
      </dgm:t>
    </dgm:pt>
    <dgm:pt modelId="{FDB72724-44D6-4079-AF69-C9B0DA852DBB}" type="parTrans" cxnId="{B4C4573E-ACE3-409C-8DF6-867A2A01AEC9}">
      <dgm:prSet/>
      <dgm:spPr/>
      <dgm:t>
        <a:bodyPr/>
        <a:lstStyle/>
        <a:p>
          <a:endParaRPr lang="en-US"/>
        </a:p>
      </dgm:t>
    </dgm:pt>
    <dgm:pt modelId="{0C03D063-C44A-474B-9259-CF9C3E64CDE0}" type="sibTrans" cxnId="{B4C4573E-ACE3-409C-8DF6-867A2A01AEC9}">
      <dgm:prSet/>
      <dgm:spPr/>
      <dgm:t>
        <a:bodyPr/>
        <a:lstStyle/>
        <a:p>
          <a:endParaRPr lang="en-US"/>
        </a:p>
      </dgm:t>
    </dgm:pt>
    <dgm:pt modelId="{AEC37A8C-5525-4F9D-82AA-20831C3545DE}">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8. کيفيت آموزش، کارآموزي، نوآوري در کنار استاد </a:t>
          </a:r>
          <a:endParaRPr lang="en-US" sz="1600" b="1" dirty="0"/>
        </a:p>
      </dgm:t>
    </dgm:pt>
    <dgm:pt modelId="{B3F6CB81-E87B-45D6-BA67-58F0C7B650A0}" type="parTrans" cxnId="{458878FF-EA27-4DFD-A2E1-45151204486B}">
      <dgm:prSet/>
      <dgm:spPr/>
      <dgm:t>
        <a:bodyPr/>
        <a:lstStyle/>
        <a:p>
          <a:endParaRPr lang="en-US"/>
        </a:p>
      </dgm:t>
    </dgm:pt>
    <dgm:pt modelId="{7ABECC37-7060-46C2-AE08-418428FDD7DC}" type="sibTrans" cxnId="{458878FF-EA27-4DFD-A2E1-45151204486B}">
      <dgm:prSet/>
      <dgm:spPr/>
      <dgm:t>
        <a:bodyPr/>
        <a:lstStyle/>
        <a:p>
          <a:endParaRPr lang="en-US"/>
        </a:p>
      </dgm:t>
    </dgm:pt>
    <dgm:pt modelId="{D862977F-F987-40CA-8073-496BD4BD25AF}">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9. توانايي فرد در کار؛ به اندازه توليد غذا براي خود</a:t>
          </a:r>
          <a:endParaRPr lang="en-US" sz="1600" b="1" dirty="0"/>
        </a:p>
      </dgm:t>
    </dgm:pt>
    <dgm:pt modelId="{3B388E37-E60A-41E6-9B92-FB328DDCAE8B}" type="parTrans" cxnId="{E7652FB8-B9E9-413F-806A-BDAE932A1CAB}">
      <dgm:prSet/>
      <dgm:spPr/>
      <dgm:t>
        <a:bodyPr/>
        <a:lstStyle/>
        <a:p>
          <a:endParaRPr lang="en-US"/>
        </a:p>
      </dgm:t>
    </dgm:pt>
    <dgm:pt modelId="{2C386925-935F-494E-8DD6-388A32FFC4E5}" type="sibTrans" cxnId="{E7652FB8-B9E9-413F-806A-BDAE932A1CAB}">
      <dgm:prSet/>
      <dgm:spPr/>
      <dgm:t>
        <a:bodyPr/>
        <a:lstStyle/>
        <a:p>
          <a:endParaRPr lang="en-US"/>
        </a:p>
      </dgm:t>
    </dgm:pt>
    <dgm:pt modelId="{EA492183-FFB3-4C4B-AE02-C37577F2F71E}">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10. چيزي به نام انبار کردن و نگهداري وجود نداشته است</a:t>
          </a:r>
          <a:endParaRPr lang="en-US" sz="1600" b="1" dirty="0"/>
        </a:p>
      </dgm:t>
    </dgm:pt>
    <dgm:pt modelId="{6ADF9875-C654-410E-8399-5C2AAAEE51D4}" type="parTrans" cxnId="{4FFBDCB4-93DB-4B39-A268-E049CA4B2AAD}">
      <dgm:prSet/>
      <dgm:spPr/>
      <dgm:t>
        <a:bodyPr/>
        <a:lstStyle/>
        <a:p>
          <a:endParaRPr lang="en-US"/>
        </a:p>
      </dgm:t>
    </dgm:pt>
    <dgm:pt modelId="{E283A0FC-12CE-4538-A99A-ECE8C7361EB2}" type="sibTrans" cxnId="{4FFBDCB4-93DB-4B39-A268-E049CA4B2AAD}">
      <dgm:prSet/>
      <dgm:spPr/>
      <dgm:t>
        <a:bodyPr/>
        <a:lstStyle/>
        <a:p>
          <a:endParaRPr lang="en-US"/>
        </a:p>
      </dgm:t>
    </dgm:pt>
    <dgm:pt modelId="{2965599A-0028-4A07-9B06-EB72BE7EA5F3}">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11. عرضه کمتر از تقاضا</a:t>
          </a:r>
          <a:endParaRPr lang="en-US" sz="1600" b="1" dirty="0"/>
        </a:p>
      </dgm:t>
    </dgm:pt>
    <dgm:pt modelId="{59C5BF65-1AF9-4F3F-A839-F2B628CFB361}" type="parTrans" cxnId="{987DD58B-596D-44B0-B795-D960A0891441}">
      <dgm:prSet/>
      <dgm:spPr/>
      <dgm:t>
        <a:bodyPr/>
        <a:lstStyle/>
        <a:p>
          <a:endParaRPr lang="en-US"/>
        </a:p>
      </dgm:t>
    </dgm:pt>
    <dgm:pt modelId="{D81F6783-730D-4E3E-93CD-C2AD9AE95B74}" type="sibTrans" cxnId="{987DD58B-596D-44B0-B795-D960A0891441}">
      <dgm:prSet/>
      <dgm:spPr/>
      <dgm:t>
        <a:bodyPr/>
        <a:lstStyle/>
        <a:p>
          <a:endParaRPr lang="en-US"/>
        </a:p>
      </dgm:t>
    </dgm:pt>
    <dgm:pt modelId="{FDEE6DEB-91BC-4886-AFF6-294DD6B67E98}">
      <dgm:prSet phldrT="[Text]" custT="1">
        <dgm:style>
          <a:lnRef idx="2">
            <a:schemeClr val="accent4"/>
          </a:lnRef>
          <a:fillRef idx="1">
            <a:schemeClr val="lt1"/>
          </a:fillRef>
          <a:effectRef idx="0">
            <a:schemeClr val="accent4"/>
          </a:effectRef>
          <a:fontRef idx="minor">
            <a:schemeClr val="dk1"/>
          </a:fontRef>
        </dgm:style>
      </dgm:prSet>
      <dgm:spPr/>
      <dgm:t>
        <a:bodyPr/>
        <a:lstStyle/>
        <a:p>
          <a:pPr algn="justLow" rtl="1"/>
          <a:r>
            <a:rPr lang="fa-IR" sz="1600" b="1" dirty="0" smtClean="0">
              <a:cs typeface="Nazanin" pitchFamily="2" charset="-78"/>
            </a:rPr>
            <a:t>12. اين دوره هزاران سال طول کشيده است</a:t>
          </a:r>
          <a:endParaRPr lang="en-US" sz="1600" b="1" dirty="0"/>
        </a:p>
      </dgm:t>
    </dgm:pt>
    <dgm:pt modelId="{27CF0DB0-3A04-4CD1-AFFA-52BE3A0255ED}" type="parTrans" cxnId="{E6DB6BBA-DECE-41C2-9AA3-691A5E6625FB}">
      <dgm:prSet/>
      <dgm:spPr/>
      <dgm:t>
        <a:bodyPr/>
        <a:lstStyle/>
        <a:p>
          <a:endParaRPr lang="en-US"/>
        </a:p>
      </dgm:t>
    </dgm:pt>
    <dgm:pt modelId="{BC7CADAA-6604-4C7E-9C32-3ADF750600FD}" type="sibTrans" cxnId="{E6DB6BBA-DECE-41C2-9AA3-691A5E6625FB}">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12" custScaleX="121594" custScaleY="2000000" custLinFactNeighborY="-63079">
        <dgm:presLayoutVars>
          <dgm:bulletEnabled val="1"/>
        </dgm:presLayoutVars>
      </dgm:prSet>
      <dgm:spPr/>
      <dgm:t>
        <a:bodyPr/>
        <a:lstStyle/>
        <a:p>
          <a:endParaRPr lang="en-US"/>
        </a:p>
      </dgm:t>
    </dgm:pt>
    <dgm:pt modelId="{9E690B73-CC53-4302-A412-3E8C64F814F1}" type="pres">
      <dgm:prSet presAssocID="{6F1D69D9-9CB5-49D0-B8C3-87D340D5C100}" presName="aSpace2" presStyleCnt="0"/>
      <dgm:spPr/>
    </dgm:pt>
    <dgm:pt modelId="{293B266E-44CF-446A-B225-7628025EF426}" type="pres">
      <dgm:prSet presAssocID="{219FDD59-5E25-4860-82A0-EF7C4A56644D}" presName="childNode" presStyleLbl="node1" presStyleIdx="1" presStyleCnt="12" custScaleX="121594" custScaleY="2000000" custLinFactNeighborY="-82431">
        <dgm:presLayoutVars>
          <dgm:bulletEnabled val="1"/>
        </dgm:presLayoutVars>
      </dgm:prSet>
      <dgm:spPr/>
      <dgm:t>
        <a:bodyPr/>
        <a:lstStyle/>
        <a:p>
          <a:endParaRPr lang="en-US"/>
        </a:p>
      </dgm:t>
    </dgm:pt>
    <dgm:pt modelId="{0755ABB2-4C8C-464A-BF24-5D39C88135BB}" type="pres">
      <dgm:prSet presAssocID="{219FDD59-5E25-4860-82A0-EF7C4A56644D}" presName="aSpace2" presStyleCnt="0"/>
      <dgm:spPr/>
    </dgm:pt>
    <dgm:pt modelId="{9BCB50A9-DAE3-4532-B411-AC7A7A58F105}" type="pres">
      <dgm:prSet presAssocID="{2D386BFB-6F6C-4689-9C03-A8B5BEC46991}" presName="childNode" presStyleLbl="node1" presStyleIdx="2" presStyleCnt="12" custScaleX="121594" custScaleY="2000000" custLinFactNeighborY="-82431">
        <dgm:presLayoutVars>
          <dgm:bulletEnabled val="1"/>
        </dgm:presLayoutVars>
      </dgm:prSet>
      <dgm:spPr/>
      <dgm:t>
        <a:bodyPr/>
        <a:lstStyle/>
        <a:p>
          <a:endParaRPr lang="en-US"/>
        </a:p>
      </dgm:t>
    </dgm:pt>
    <dgm:pt modelId="{EB0D88BF-6088-4643-A13F-CD81A8D7DA42}" type="pres">
      <dgm:prSet presAssocID="{2D386BFB-6F6C-4689-9C03-A8B5BEC46991}" presName="aSpace2" presStyleCnt="0"/>
      <dgm:spPr/>
    </dgm:pt>
    <dgm:pt modelId="{ABF04E29-9257-4485-9695-C7F4AB815DF1}" type="pres">
      <dgm:prSet presAssocID="{20AD54FF-5C13-47F8-BB15-B103E94D2D35}" presName="childNode" presStyleLbl="node1" presStyleIdx="3" presStyleCnt="12" custScaleX="121594" custScaleY="2000000" custLinFactNeighborY="-82431">
        <dgm:presLayoutVars>
          <dgm:bulletEnabled val="1"/>
        </dgm:presLayoutVars>
      </dgm:prSet>
      <dgm:spPr/>
      <dgm:t>
        <a:bodyPr/>
        <a:lstStyle/>
        <a:p>
          <a:endParaRPr lang="en-US"/>
        </a:p>
      </dgm:t>
    </dgm:pt>
    <dgm:pt modelId="{77F57EFC-365A-4A68-B7A7-11C3FEFEEBD4}" type="pres">
      <dgm:prSet presAssocID="{20AD54FF-5C13-47F8-BB15-B103E94D2D35}" presName="aSpace2" presStyleCnt="0"/>
      <dgm:spPr/>
    </dgm:pt>
    <dgm:pt modelId="{7A085C7E-F52E-4DAE-9263-60DBF495E6D8}" type="pres">
      <dgm:prSet presAssocID="{439CAA60-F9DA-4FE8-BD65-5D58D00D9158}" presName="childNode" presStyleLbl="node1" presStyleIdx="4" presStyleCnt="12" custScaleX="121594" custScaleY="2000000" custLinFactNeighborY="-82431">
        <dgm:presLayoutVars>
          <dgm:bulletEnabled val="1"/>
        </dgm:presLayoutVars>
      </dgm:prSet>
      <dgm:spPr/>
      <dgm:t>
        <a:bodyPr/>
        <a:lstStyle/>
        <a:p>
          <a:endParaRPr lang="en-US"/>
        </a:p>
      </dgm:t>
    </dgm:pt>
    <dgm:pt modelId="{BACFD8EA-F449-4082-95B2-3DB93767B47A}" type="pres">
      <dgm:prSet presAssocID="{439CAA60-F9DA-4FE8-BD65-5D58D00D9158}" presName="aSpace2" presStyleCnt="0"/>
      <dgm:spPr/>
    </dgm:pt>
    <dgm:pt modelId="{92F01C4A-7E70-49C8-B135-44363B0D9C1A}" type="pres">
      <dgm:prSet presAssocID="{709BBCFB-3277-4981-80FC-83FE17E6AA0A}" presName="childNode" presStyleLbl="node1" presStyleIdx="5" presStyleCnt="12" custScaleX="121594" custScaleY="2000000" custLinFactNeighborY="-82431">
        <dgm:presLayoutVars>
          <dgm:bulletEnabled val="1"/>
        </dgm:presLayoutVars>
      </dgm:prSet>
      <dgm:spPr/>
      <dgm:t>
        <a:bodyPr/>
        <a:lstStyle/>
        <a:p>
          <a:endParaRPr lang="en-US"/>
        </a:p>
      </dgm:t>
    </dgm:pt>
    <dgm:pt modelId="{6CDE93CC-8A2F-476F-BCF1-86ADFAAC2F68}" type="pres">
      <dgm:prSet presAssocID="{709BBCFB-3277-4981-80FC-83FE17E6AA0A}" presName="aSpace2" presStyleCnt="0"/>
      <dgm:spPr/>
    </dgm:pt>
    <dgm:pt modelId="{CF482CA5-CED4-4C41-93DA-5D62CD87A78D}" type="pres">
      <dgm:prSet presAssocID="{CC0922F5-542D-4E1F-98B3-BC7F0D427852}" presName="childNode" presStyleLbl="node1" presStyleIdx="6" presStyleCnt="12" custScaleX="121594" custScaleY="2000000" custLinFactNeighborY="-82431">
        <dgm:presLayoutVars>
          <dgm:bulletEnabled val="1"/>
        </dgm:presLayoutVars>
      </dgm:prSet>
      <dgm:spPr/>
      <dgm:t>
        <a:bodyPr/>
        <a:lstStyle/>
        <a:p>
          <a:endParaRPr lang="en-US"/>
        </a:p>
      </dgm:t>
    </dgm:pt>
    <dgm:pt modelId="{47C304E4-72EC-4663-AB26-D86AAC862CFA}" type="pres">
      <dgm:prSet presAssocID="{CC0922F5-542D-4E1F-98B3-BC7F0D427852}" presName="aSpace2" presStyleCnt="0"/>
      <dgm:spPr/>
    </dgm:pt>
    <dgm:pt modelId="{38616FFC-E809-4D04-AE3F-8170685C772E}" type="pres">
      <dgm:prSet presAssocID="{AEC37A8C-5525-4F9D-82AA-20831C3545DE}" presName="childNode" presStyleLbl="node1" presStyleIdx="7" presStyleCnt="12" custScaleX="121594" custScaleY="2000000" custLinFactNeighborY="-82431">
        <dgm:presLayoutVars>
          <dgm:bulletEnabled val="1"/>
        </dgm:presLayoutVars>
      </dgm:prSet>
      <dgm:spPr/>
      <dgm:t>
        <a:bodyPr/>
        <a:lstStyle/>
        <a:p>
          <a:endParaRPr lang="en-US"/>
        </a:p>
      </dgm:t>
    </dgm:pt>
    <dgm:pt modelId="{73DFE72B-9054-4667-AD04-4EE726A4A39D}" type="pres">
      <dgm:prSet presAssocID="{AEC37A8C-5525-4F9D-82AA-20831C3545DE}" presName="aSpace2" presStyleCnt="0"/>
      <dgm:spPr/>
    </dgm:pt>
    <dgm:pt modelId="{34D0AEA9-535C-4806-9F98-1E006C9D2188}" type="pres">
      <dgm:prSet presAssocID="{D862977F-F987-40CA-8073-496BD4BD25AF}" presName="childNode" presStyleLbl="node1" presStyleIdx="8" presStyleCnt="12" custScaleX="121594" custScaleY="2000000" custLinFactNeighborY="-82431">
        <dgm:presLayoutVars>
          <dgm:bulletEnabled val="1"/>
        </dgm:presLayoutVars>
      </dgm:prSet>
      <dgm:spPr/>
      <dgm:t>
        <a:bodyPr/>
        <a:lstStyle/>
        <a:p>
          <a:endParaRPr lang="en-US"/>
        </a:p>
      </dgm:t>
    </dgm:pt>
    <dgm:pt modelId="{FC1B9AAF-A7F8-4BD8-B7F2-268FE9E426DA}" type="pres">
      <dgm:prSet presAssocID="{D862977F-F987-40CA-8073-496BD4BD25AF}" presName="aSpace2" presStyleCnt="0"/>
      <dgm:spPr/>
    </dgm:pt>
    <dgm:pt modelId="{D6F9139B-9C35-4D85-B51B-DD04CBBA4A37}" type="pres">
      <dgm:prSet presAssocID="{EA492183-FFB3-4C4B-AE02-C37577F2F71E}" presName="childNode" presStyleLbl="node1" presStyleIdx="9" presStyleCnt="12" custScaleX="121594" custScaleY="2000000" custLinFactNeighborY="-82431">
        <dgm:presLayoutVars>
          <dgm:bulletEnabled val="1"/>
        </dgm:presLayoutVars>
      </dgm:prSet>
      <dgm:spPr/>
      <dgm:t>
        <a:bodyPr/>
        <a:lstStyle/>
        <a:p>
          <a:endParaRPr lang="en-US"/>
        </a:p>
      </dgm:t>
    </dgm:pt>
    <dgm:pt modelId="{49BFB10F-43E3-4F33-BCC2-1A77B7142E40}" type="pres">
      <dgm:prSet presAssocID="{EA492183-FFB3-4C4B-AE02-C37577F2F71E}" presName="aSpace2" presStyleCnt="0"/>
      <dgm:spPr/>
    </dgm:pt>
    <dgm:pt modelId="{3B53B6F9-4A7D-430E-828C-E863FB9084AF}" type="pres">
      <dgm:prSet presAssocID="{2965599A-0028-4A07-9B06-EB72BE7EA5F3}" presName="childNode" presStyleLbl="node1" presStyleIdx="10" presStyleCnt="12" custScaleX="121594" custScaleY="2000000" custLinFactNeighborY="-82431">
        <dgm:presLayoutVars>
          <dgm:bulletEnabled val="1"/>
        </dgm:presLayoutVars>
      </dgm:prSet>
      <dgm:spPr/>
      <dgm:t>
        <a:bodyPr/>
        <a:lstStyle/>
        <a:p>
          <a:endParaRPr lang="en-US"/>
        </a:p>
      </dgm:t>
    </dgm:pt>
    <dgm:pt modelId="{24F4C283-9C9C-487A-A390-B59E6ADE7900}" type="pres">
      <dgm:prSet presAssocID="{2965599A-0028-4A07-9B06-EB72BE7EA5F3}" presName="aSpace2" presStyleCnt="0"/>
      <dgm:spPr/>
    </dgm:pt>
    <dgm:pt modelId="{EA31502E-A236-4A23-BA7D-51978C9F65D6}" type="pres">
      <dgm:prSet presAssocID="{FDEE6DEB-91BC-4886-AFF6-294DD6B67E98}" presName="childNode" presStyleLbl="node1" presStyleIdx="11" presStyleCnt="12" custScaleX="121594" custScaleY="2000000" custLinFactNeighborY="-82431">
        <dgm:presLayoutVars>
          <dgm:bulletEnabled val="1"/>
        </dgm:presLayoutVars>
      </dgm:prSet>
      <dgm:spPr/>
      <dgm:t>
        <a:bodyPr/>
        <a:lstStyle/>
        <a:p>
          <a:endParaRPr lang="en-US"/>
        </a:p>
      </dgm:t>
    </dgm:pt>
  </dgm:ptLst>
  <dgm:cxnLst>
    <dgm:cxn modelId="{6037BEA3-D3E6-4C31-AC93-14429EE225EE}" type="presOf" srcId="{439CAA60-F9DA-4FE8-BD65-5D58D00D9158}" destId="{7A085C7E-F52E-4DAE-9263-60DBF495E6D8}" srcOrd="0" destOrd="0" presId="urn:microsoft.com/office/officeart/2005/8/layout/lProcess2"/>
    <dgm:cxn modelId="{B332AC5D-E2B4-4F13-97ED-F41C41DCB48C}" type="presOf" srcId="{FDEE6DEB-91BC-4886-AFF6-294DD6B67E98}" destId="{EA31502E-A236-4A23-BA7D-51978C9F65D6}" srcOrd="0" destOrd="0" presId="urn:microsoft.com/office/officeart/2005/8/layout/lProcess2"/>
    <dgm:cxn modelId="{F767C16A-4C93-40B9-B77D-68B8191782C9}" srcId="{2A4F66BE-1362-4688-AD4D-62C1EE057DA5}" destId="{6F1D69D9-9CB5-49D0-B8C3-87D340D5C100}" srcOrd="0" destOrd="0" parTransId="{F2A009B9-7634-46A8-A547-2E44A6F3D161}" sibTransId="{9CA61E21-EA73-4576-893A-5909B9268377}"/>
    <dgm:cxn modelId="{16A3F748-9EBF-4883-8C57-9CD9B924291E}" type="presOf" srcId="{2D386BFB-6F6C-4689-9C03-A8B5BEC46991}" destId="{9BCB50A9-DAE3-4532-B411-AC7A7A58F105}" srcOrd="0" destOrd="0" presId="urn:microsoft.com/office/officeart/2005/8/layout/lProcess2"/>
    <dgm:cxn modelId="{B4C4573E-ACE3-409C-8DF6-867A2A01AEC9}" srcId="{2A4F66BE-1362-4688-AD4D-62C1EE057DA5}" destId="{CC0922F5-542D-4E1F-98B3-BC7F0D427852}" srcOrd="6" destOrd="0" parTransId="{FDB72724-44D6-4079-AF69-C9B0DA852DBB}" sibTransId="{0C03D063-C44A-474B-9259-CF9C3E64CDE0}"/>
    <dgm:cxn modelId="{3D30E324-93FC-489A-B684-A261CEC0044E}" type="presOf" srcId="{2A4F66BE-1362-4688-AD4D-62C1EE057DA5}" destId="{73EFFE8F-BB18-4979-8FCD-B36285299325}" srcOrd="0" destOrd="0" presId="urn:microsoft.com/office/officeart/2005/8/layout/lProcess2"/>
    <dgm:cxn modelId="{97749313-7D54-467D-B3B4-B918C31F70B5}" srcId="{90C1DFE5-0FB3-475F-9760-2DAC320C87C4}" destId="{2A4F66BE-1362-4688-AD4D-62C1EE057DA5}" srcOrd="0" destOrd="0" parTransId="{462E2EFA-59D0-40AF-AB2B-980B35061743}" sibTransId="{4BEE2E45-219F-4142-BBD2-1C6AEC3364A4}"/>
    <dgm:cxn modelId="{4FFBDCB4-93DB-4B39-A268-E049CA4B2AAD}" srcId="{2A4F66BE-1362-4688-AD4D-62C1EE057DA5}" destId="{EA492183-FFB3-4C4B-AE02-C37577F2F71E}" srcOrd="9" destOrd="0" parTransId="{6ADF9875-C654-410E-8399-5C2AAAEE51D4}" sibTransId="{E283A0FC-12CE-4538-A99A-ECE8C7361EB2}"/>
    <dgm:cxn modelId="{192425A2-8974-4676-B29C-D172CE0060FE}" type="presOf" srcId="{6F1D69D9-9CB5-49D0-B8C3-87D340D5C100}" destId="{3AEECE6E-4696-4D97-A809-24E448D6ADDA}" srcOrd="0" destOrd="0" presId="urn:microsoft.com/office/officeart/2005/8/layout/lProcess2"/>
    <dgm:cxn modelId="{987DD58B-596D-44B0-B795-D960A0891441}" srcId="{2A4F66BE-1362-4688-AD4D-62C1EE057DA5}" destId="{2965599A-0028-4A07-9B06-EB72BE7EA5F3}" srcOrd="10" destOrd="0" parTransId="{59C5BF65-1AF9-4F3F-A839-F2B628CFB361}" sibTransId="{D81F6783-730D-4E3E-93CD-C2AD9AE95B74}"/>
    <dgm:cxn modelId="{B407156F-297C-4DEF-BEF6-6F55F5BE7FE3}" srcId="{2A4F66BE-1362-4688-AD4D-62C1EE057DA5}" destId="{20AD54FF-5C13-47F8-BB15-B103E94D2D35}" srcOrd="3" destOrd="0" parTransId="{B560E53D-A938-40CE-96BD-B16329B03E8E}" sibTransId="{788B1A05-3351-4D62-8488-E3BB532DA06F}"/>
    <dgm:cxn modelId="{241936B9-3C39-4802-A524-B0E0A2EA3FC4}" srcId="{2A4F66BE-1362-4688-AD4D-62C1EE057DA5}" destId="{709BBCFB-3277-4981-80FC-83FE17E6AA0A}" srcOrd="5" destOrd="0" parTransId="{BD1DD768-F33F-495E-A78C-0358D224EF8D}" sibTransId="{64144025-2FB6-417B-8CA0-17923DBB57A7}"/>
    <dgm:cxn modelId="{48C104A2-98D7-4320-8C12-020EF839CF4C}" type="presOf" srcId="{2A4F66BE-1362-4688-AD4D-62C1EE057DA5}" destId="{DA7A9902-1A17-473B-AAAC-B729985DED67}" srcOrd="1" destOrd="0" presId="urn:microsoft.com/office/officeart/2005/8/layout/lProcess2"/>
    <dgm:cxn modelId="{9328719C-311D-4B97-9ABB-A67E061A15D9}" srcId="{2A4F66BE-1362-4688-AD4D-62C1EE057DA5}" destId="{439CAA60-F9DA-4FE8-BD65-5D58D00D9158}" srcOrd="4" destOrd="0" parTransId="{A77C32CE-CF40-4E5F-9869-FE8B5DB0C1BC}" sibTransId="{8A17E6CA-E332-40D9-B096-A7E881D20937}"/>
    <dgm:cxn modelId="{B638DA73-EF3C-46D8-B5C7-1393B1F60315}" type="presOf" srcId="{2965599A-0028-4A07-9B06-EB72BE7EA5F3}" destId="{3B53B6F9-4A7D-430E-828C-E863FB9084AF}" srcOrd="0" destOrd="0" presId="urn:microsoft.com/office/officeart/2005/8/layout/lProcess2"/>
    <dgm:cxn modelId="{D32C9859-51E6-4A0F-8693-57C587921F80}" type="presOf" srcId="{20AD54FF-5C13-47F8-BB15-B103E94D2D35}" destId="{ABF04E29-9257-4485-9695-C7F4AB815DF1}" srcOrd="0" destOrd="0" presId="urn:microsoft.com/office/officeart/2005/8/layout/lProcess2"/>
    <dgm:cxn modelId="{07B0C03F-C12E-458F-BC61-3D183D193A4F}" type="presOf" srcId="{CC0922F5-542D-4E1F-98B3-BC7F0D427852}" destId="{CF482CA5-CED4-4C41-93DA-5D62CD87A78D}" srcOrd="0" destOrd="0" presId="urn:microsoft.com/office/officeart/2005/8/layout/lProcess2"/>
    <dgm:cxn modelId="{4BE7C583-A5DD-422D-A72C-052C9885161F}" srcId="{2A4F66BE-1362-4688-AD4D-62C1EE057DA5}" destId="{219FDD59-5E25-4860-82A0-EF7C4A56644D}" srcOrd="1" destOrd="0" parTransId="{7FBBA66D-B937-4F1C-8688-A81423591B66}" sibTransId="{653B26DC-1D56-4DE7-9272-E697C3AFC9A4}"/>
    <dgm:cxn modelId="{E6DB6BBA-DECE-41C2-9AA3-691A5E6625FB}" srcId="{2A4F66BE-1362-4688-AD4D-62C1EE057DA5}" destId="{FDEE6DEB-91BC-4886-AFF6-294DD6B67E98}" srcOrd="11" destOrd="0" parTransId="{27CF0DB0-3A04-4CD1-AFFA-52BE3A0255ED}" sibTransId="{BC7CADAA-6604-4C7E-9C32-3ADF750600FD}"/>
    <dgm:cxn modelId="{8202E8C3-BC06-4297-A674-959D087E75FA}" type="presOf" srcId="{EA492183-FFB3-4C4B-AE02-C37577F2F71E}" destId="{D6F9139B-9C35-4D85-B51B-DD04CBBA4A37}" srcOrd="0" destOrd="0" presId="urn:microsoft.com/office/officeart/2005/8/layout/lProcess2"/>
    <dgm:cxn modelId="{16624997-7A43-45A1-95E1-EC6D44C7849A}" type="presOf" srcId="{219FDD59-5E25-4860-82A0-EF7C4A56644D}" destId="{293B266E-44CF-446A-B225-7628025EF426}" srcOrd="0" destOrd="0" presId="urn:microsoft.com/office/officeart/2005/8/layout/lProcess2"/>
    <dgm:cxn modelId="{F2E73842-83DB-4846-9A36-8E0D9A5EB002}" srcId="{2A4F66BE-1362-4688-AD4D-62C1EE057DA5}" destId="{2D386BFB-6F6C-4689-9C03-A8B5BEC46991}" srcOrd="2" destOrd="0" parTransId="{804C1BDC-BA6D-42F5-ADFF-33809E72A3DC}" sibTransId="{7E7DC264-3F5E-466C-B038-905395A7473F}"/>
    <dgm:cxn modelId="{657CE085-5F30-408B-9FFD-45D11315F7FF}" type="presOf" srcId="{90C1DFE5-0FB3-475F-9760-2DAC320C87C4}" destId="{C731B6B9-395E-42D6-9E8A-04F681052871}" srcOrd="0" destOrd="0" presId="urn:microsoft.com/office/officeart/2005/8/layout/lProcess2"/>
    <dgm:cxn modelId="{DBF5928D-0ED6-4941-A6EC-624F79293C43}" type="presOf" srcId="{D862977F-F987-40CA-8073-496BD4BD25AF}" destId="{34D0AEA9-535C-4806-9F98-1E006C9D2188}" srcOrd="0" destOrd="0" presId="urn:microsoft.com/office/officeart/2005/8/layout/lProcess2"/>
    <dgm:cxn modelId="{E7652FB8-B9E9-413F-806A-BDAE932A1CAB}" srcId="{2A4F66BE-1362-4688-AD4D-62C1EE057DA5}" destId="{D862977F-F987-40CA-8073-496BD4BD25AF}" srcOrd="8" destOrd="0" parTransId="{3B388E37-E60A-41E6-9B92-FB328DDCAE8B}" sibTransId="{2C386925-935F-494E-8DD6-388A32FFC4E5}"/>
    <dgm:cxn modelId="{EA442DDE-158A-4CF9-ACD6-DE77D781243A}" type="presOf" srcId="{709BBCFB-3277-4981-80FC-83FE17E6AA0A}" destId="{92F01C4A-7E70-49C8-B135-44363B0D9C1A}" srcOrd="0" destOrd="0" presId="urn:microsoft.com/office/officeart/2005/8/layout/lProcess2"/>
    <dgm:cxn modelId="{EC138A51-7BE9-4AE2-A641-6F53F18FC55E}" type="presOf" srcId="{AEC37A8C-5525-4F9D-82AA-20831C3545DE}" destId="{38616FFC-E809-4D04-AE3F-8170685C772E}" srcOrd="0" destOrd="0" presId="urn:microsoft.com/office/officeart/2005/8/layout/lProcess2"/>
    <dgm:cxn modelId="{458878FF-EA27-4DFD-A2E1-45151204486B}" srcId="{2A4F66BE-1362-4688-AD4D-62C1EE057DA5}" destId="{AEC37A8C-5525-4F9D-82AA-20831C3545DE}" srcOrd="7" destOrd="0" parTransId="{B3F6CB81-E87B-45D6-BA67-58F0C7B650A0}" sibTransId="{7ABECC37-7060-46C2-AE08-418428FDD7DC}"/>
    <dgm:cxn modelId="{93569455-6A33-48F9-8BE0-C2E47DA60610}" type="presParOf" srcId="{C731B6B9-395E-42D6-9E8A-04F681052871}" destId="{26610EC6-82BB-429C-8F19-F349EBD56FBB}" srcOrd="0" destOrd="0" presId="urn:microsoft.com/office/officeart/2005/8/layout/lProcess2"/>
    <dgm:cxn modelId="{A3BFE44C-23AF-4EE2-AA36-D21EE9A00A8F}" type="presParOf" srcId="{26610EC6-82BB-429C-8F19-F349EBD56FBB}" destId="{73EFFE8F-BB18-4979-8FCD-B36285299325}" srcOrd="0" destOrd="0" presId="urn:microsoft.com/office/officeart/2005/8/layout/lProcess2"/>
    <dgm:cxn modelId="{2C06451D-4139-459A-A309-89DBA8CFFEC4}" type="presParOf" srcId="{26610EC6-82BB-429C-8F19-F349EBD56FBB}" destId="{DA7A9902-1A17-473B-AAAC-B729985DED67}" srcOrd="1" destOrd="0" presId="urn:microsoft.com/office/officeart/2005/8/layout/lProcess2"/>
    <dgm:cxn modelId="{9DDAFCE3-A6D8-4FB7-B97E-163CD629BE88}" type="presParOf" srcId="{26610EC6-82BB-429C-8F19-F349EBD56FBB}" destId="{8E954AA0-B4A9-4FB6-B9B8-EC92635A243B}" srcOrd="2" destOrd="0" presId="urn:microsoft.com/office/officeart/2005/8/layout/lProcess2"/>
    <dgm:cxn modelId="{0C1D13B4-0F51-4E42-A8D2-55AFC2F5D597}" type="presParOf" srcId="{8E954AA0-B4A9-4FB6-B9B8-EC92635A243B}" destId="{69CF0512-52F5-4AE4-A511-8F31615DA8ED}" srcOrd="0" destOrd="0" presId="urn:microsoft.com/office/officeart/2005/8/layout/lProcess2"/>
    <dgm:cxn modelId="{630ACAB1-6B98-4E11-A61D-C96335C7888A}" type="presParOf" srcId="{69CF0512-52F5-4AE4-A511-8F31615DA8ED}" destId="{3AEECE6E-4696-4D97-A809-24E448D6ADDA}" srcOrd="0" destOrd="0" presId="urn:microsoft.com/office/officeart/2005/8/layout/lProcess2"/>
    <dgm:cxn modelId="{3B842987-31B1-455B-B113-F0B4B5CD1A63}" type="presParOf" srcId="{69CF0512-52F5-4AE4-A511-8F31615DA8ED}" destId="{9E690B73-CC53-4302-A412-3E8C64F814F1}" srcOrd="1" destOrd="0" presId="urn:microsoft.com/office/officeart/2005/8/layout/lProcess2"/>
    <dgm:cxn modelId="{38CF04F6-85D3-4EC7-8A8B-8AB87F82AD2C}" type="presParOf" srcId="{69CF0512-52F5-4AE4-A511-8F31615DA8ED}" destId="{293B266E-44CF-446A-B225-7628025EF426}" srcOrd="2" destOrd="0" presId="urn:microsoft.com/office/officeart/2005/8/layout/lProcess2"/>
    <dgm:cxn modelId="{8B07741A-80EC-46D6-AA60-87472C9E2758}" type="presParOf" srcId="{69CF0512-52F5-4AE4-A511-8F31615DA8ED}" destId="{0755ABB2-4C8C-464A-BF24-5D39C88135BB}" srcOrd="3" destOrd="0" presId="urn:microsoft.com/office/officeart/2005/8/layout/lProcess2"/>
    <dgm:cxn modelId="{BA1FEE0C-4AA9-4F32-B778-2A71D73B6A36}" type="presParOf" srcId="{69CF0512-52F5-4AE4-A511-8F31615DA8ED}" destId="{9BCB50A9-DAE3-4532-B411-AC7A7A58F105}" srcOrd="4" destOrd="0" presId="urn:microsoft.com/office/officeart/2005/8/layout/lProcess2"/>
    <dgm:cxn modelId="{027D5851-DEAD-43DD-848D-CC15F1A1A13E}" type="presParOf" srcId="{69CF0512-52F5-4AE4-A511-8F31615DA8ED}" destId="{EB0D88BF-6088-4643-A13F-CD81A8D7DA42}" srcOrd="5" destOrd="0" presId="urn:microsoft.com/office/officeart/2005/8/layout/lProcess2"/>
    <dgm:cxn modelId="{06576CF7-B049-4ADE-BFA8-3D79E70CDF97}" type="presParOf" srcId="{69CF0512-52F5-4AE4-A511-8F31615DA8ED}" destId="{ABF04E29-9257-4485-9695-C7F4AB815DF1}" srcOrd="6" destOrd="0" presId="urn:microsoft.com/office/officeart/2005/8/layout/lProcess2"/>
    <dgm:cxn modelId="{5F1D4595-03F5-4061-A564-749185BC93BE}" type="presParOf" srcId="{69CF0512-52F5-4AE4-A511-8F31615DA8ED}" destId="{77F57EFC-365A-4A68-B7A7-11C3FEFEEBD4}" srcOrd="7" destOrd="0" presId="urn:microsoft.com/office/officeart/2005/8/layout/lProcess2"/>
    <dgm:cxn modelId="{A96EF9C1-AF27-4313-82B7-95F218CFB8EE}" type="presParOf" srcId="{69CF0512-52F5-4AE4-A511-8F31615DA8ED}" destId="{7A085C7E-F52E-4DAE-9263-60DBF495E6D8}" srcOrd="8" destOrd="0" presId="urn:microsoft.com/office/officeart/2005/8/layout/lProcess2"/>
    <dgm:cxn modelId="{17D09E86-628F-470E-B278-9853A312579E}" type="presParOf" srcId="{69CF0512-52F5-4AE4-A511-8F31615DA8ED}" destId="{BACFD8EA-F449-4082-95B2-3DB93767B47A}" srcOrd="9" destOrd="0" presId="urn:microsoft.com/office/officeart/2005/8/layout/lProcess2"/>
    <dgm:cxn modelId="{8D167FA9-3314-4C70-8FB7-C5AFE283DA6D}" type="presParOf" srcId="{69CF0512-52F5-4AE4-A511-8F31615DA8ED}" destId="{92F01C4A-7E70-49C8-B135-44363B0D9C1A}" srcOrd="10" destOrd="0" presId="urn:microsoft.com/office/officeart/2005/8/layout/lProcess2"/>
    <dgm:cxn modelId="{1A0A3E8C-2A51-4753-BFDB-61B64406C547}" type="presParOf" srcId="{69CF0512-52F5-4AE4-A511-8F31615DA8ED}" destId="{6CDE93CC-8A2F-476F-BCF1-86ADFAAC2F68}" srcOrd="11" destOrd="0" presId="urn:microsoft.com/office/officeart/2005/8/layout/lProcess2"/>
    <dgm:cxn modelId="{85DBD112-949A-4F66-A867-A8375E3F1487}" type="presParOf" srcId="{69CF0512-52F5-4AE4-A511-8F31615DA8ED}" destId="{CF482CA5-CED4-4C41-93DA-5D62CD87A78D}" srcOrd="12" destOrd="0" presId="urn:microsoft.com/office/officeart/2005/8/layout/lProcess2"/>
    <dgm:cxn modelId="{F5105065-1682-4864-92C9-BDCEAB982E16}" type="presParOf" srcId="{69CF0512-52F5-4AE4-A511-8F31615DA8ED}" destId="{47C304E4-72EC-4663-AB26-D86AAC862CFA}" srcOrd="13" destOrd="0" presId="urn:microsoft.com/office/officeart/2005/8/layout/lProcess2"/>
    <dgm:cxn modelId="{05ABB57E-8515-48A4-8673-6B8CF89CF212}" type="presParOf" srcId="{69CF0512-52F5-4AE4-A511-8F31615DA8ED}" destId="{38616FFC-E809-4D04-AE3F-8170685C772E}" srcOrd="14" destOrd="0" presId="urn:microsoft.com/office/officeart/2005/8/layout/lProcess2"/>
    <dgm:cxn modelId="{3CE1DBE6-5A67-4121-BDDB-B664A5B1BE57}" type="presParOf" srcId="{69CF0512-52F5-4AE4-A511-8F31615DA8ED}" destId="{73DFE72B-9054-4667-AD04-4EE726A4A39D}" srcOrd="15" destOrd="0" presId="urn:microsoft.com/office/officeart/2005/8/layout/lProcess2"/>
    <dgm:cxn modelId="{DB1A6040-E112-4209-B579-4B9B2968BFDE}" type="presParOf" srcId="{69CF0512-52F5-4AE4-A511-8F31615DA8ED}" destId="{34D0AEA9-535C-4806-9F98-1E006C9D2188}" srcOrd="16" destOrd="0" presId="urn:microsoft.com/office/officeart/2005/8/layout/lProcess2"/>
    <dgm:cxn modelId="{15038A50-B3BF-4917-BCC0-8528CAD25423}" type="presParOf" srcId="{69CF0512-52F5-4AE4-A511-8F31615DA8ED}" destId="{FC1B9AAF-A7F8-4BD8-B7F2-268FE9E426DA}" srcOrd="17" destOrd="0" presId="urn:microsoft.com/office/officeart/2005/8/layout/lProcess2"/>
    <dgm:cxn modelId="{F16330C2-680B-4135-AEAA-1E5177346C4E}" type="presParOf" srcId="{69CF0512-52F5-4AE4-A511-8F31615DA8ED}" destId="{D6F9139B-9C35-4D85-B51B-DD04CBBA4A37}" srcOrd="18" destOrd="0" presId="urn:microsoft.com/office/officeart/2005/8/layout/lProcess2"/>
    <dgm:cxn modelId="{45D316C8-39DB-4D18-8F77-D081F07583D3}" type="presParOf" srcId="{69CF0512-52F5-4AE4-A511-8F31615DA8ED}" destId="{49BFB10F-43E3-4F33-BCC2-1A77B7142E40}" srcOrd="19" destOrd="0" presId="urn:microsoft.com/office/officeart/2005/8/layout/lProcess2"/>
    <dgm:cxn modelId="{3B32EADE-600D-4914-9D1A-D1A78F2C0FA8}" type="presParOf" srcId="{69CF0512-52F5-4AE4-A511-8F31615DA8ED}" destId="{3B53B6F9-4A7D-430E-828C-E863FB9084AF}" srcOrd="20" destOrd="0" presId="urn:microsoft.com/office/officeart/2005/8/layout/lProcess2"/>
    <dgm:cxn modelId="{EAFFED14-6078-4ADF-951F-503498620780}" type="presParOf" srcId="{69CF0512-52F5-4AE4-A511-8F31615DA8ED}" destId="{24F4C283-9C9C-487A-A390-B59E6ADE7900}" srcOrd="21" destOrd="0" presId="urn:microsoft.com/office/officeart/2005/8/layout/lProcess2"/>
    <dgm:cxn modelId="{FCF5C88E-FF5A-4450-8DC6-F7F714149722}" type="presParOf" srcId="{69CF0512-52F5-4AE4-A511-8F31615DA8ED}" destId="{EA31502E-A236-4A23-BA7D-51978C9F65D6}" srcOrd="22"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b="1" dirty="0" smtClean="0">
              <a:solidFill>
                <a:srgbClr val="C00000"/>
              </a:solidFill>
              <a:cs typeface="+mj-cs"/>
            </a:rPr>
            <a:t>عصر کشاورزی</a:t>
          </a:r>
          <a:endParaRPr lang="en-US"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1. مديريت شلاقي.</a:t>
          </a:r>
          <a:endParaRPr lang="en-US" sz="1600" b="1"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219FDD59-5E25-4860-82A0-EF7C4A56644D}">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2. برد مديريت گسترده نزولي ولي بازهم محدود.</a:t>
          </a:r>
          <a:endParaRPr lang="en-US" sz="1600" b="1" dirty="0"/>
        </a:p>
      </dgm:t>
    </dgm:pt>
    <dgm:pt modelId="{7FBBA66D-B937-4F1C-8688-A81423591B66}" type="parTrans" cxnId="{4BE7C583-A5DD-422D-A72C-052C9885161F}">
      <dgm:prSet/>
      <dgm:spPr/>
      <dgm:t>
        <a:bodyPr/>
        <a:lstStyle/>
        <a:p>
          <a:endParaRPr lang="en-US"/>
        </a:p>
      </dgm:t>
    </dgm:pt>
    <dgm:pt modelId="{653B26DC-1D56-4DE7-9272-E697C3AFC9A4}" type="sibTrans" cxnId="{4BE7C583-A5DD-422D-A72C-052C9885161F}">
      <dgm:prSet/>
      <dgm:spPr/>
      <dgm:t>
        <a:bodyPr/>
        <a:lstStyle/>
        <a:p>
          <a:endParaRPr lang="en-US"/>
        </a:p>
      </dgm:t>
    </dgm:pt>
    <dgm:pt modelId="{2D386BFB-6F6C-4689-9C03-A8B5BEC46991}">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3. نيروي بازوي قوي.</a:t>
          </a:r>
          <a:endParaRPr lang="en-US" sz="1600" b="1" dirty="0"/>
        </a:p>
      </dgm:t>
    </dgm:pt>
    <dgm:pt modelId="{804C1BDC-BA6D-42F5-ADFF-33809E72A3DC}" type="parTrans" cxnId="{F2E73842-83DB-4846-9A36-8E0D9A5EB002}">
      <dgm:prSet/>
      <dgm:spPr/>
      <dgm:t>
        <a:bodyPr/>
        <a:lstStyle/>
        <a:p>
          <a:endParaRPr lang="en-US"/>
        </a:p>
      </dgm:t>
    </dgm:pt>
    <dgm:pt modelId="{7E7DC264-3F5E-466C-B038-905395A7473F}" type="sibTrans" cxnId="{F2E73842-83DB-4846-9A36-8E0D9A5EB002}">
      <dgm:prSet/>
      <dgm:spPr/>
      <dgm:t>
        <a:bodyPr/>
        <a:lstStyle/>
        <a:p>
          <a:endParaRPr lang="en-US"/>
        </a:p>
      </dgm:t>
    </dgm:pt>
    <dgm:pt modelId="{20AD54FF-5C13-47F8-BB15-B103E94D2D35}">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4. دوره انسان بزرگ (پير دانا).</a:t>
          </a:r>
          <a:endParaRPr lang="en-US" sz="1600" b="1" dirty="0"/>
        </a:p>
      </dgm:t>
    </dgm:pt>
    <dgm:pt modelId="{B560E53D-A938-40CE-96BD-B16329B03E8E}" type="parTrans" cxnId="{B407156F-297C-4DEF-BEF6-6F55F5BE7FE3}">
      <dgm:prSet/>
      <dgm:spPr/>
      <dgm:t>
        <a:bodyPr/>
        <a:lstStyle/>
        <a:p>
          <a:endParaRPr lang="en-US"/>
        </a:p>
      </dgm:t>
    </dgm:pt>
    <dgm:pt modelId="{788B1A05-3351-4D62-8488-E3BB532DA06F}" type="sibTrans" cxnId="{B407156F-297C-4DEF-BEF6-6F55F5BE7FE3}">
      <dgm:prSet/>
      <dgm:spPr/>
      <dgm:t>
        <a:bodyPr/>
        <a:lstStyle/>
        <a:p>
          <a:endParaRPr lang="en-US"/>
        </a:p>
      </dgm:t>
    </dgm:pt>
    <dgm:pt modelId="{439CAA60-F9DA-4FE8-BD65-5D58D00D9158}">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5. کيفيت آموزش حالت مکتبي.</a:t>
          </a:r>
          <a:endParaRPr lang="en-US" sz="1600" b="1" dirty="0"/>
        </a:p>
      </dgm:t>
    </dgm:pt>
    <dgm:pt modelId="{A77C32CE-CF40-4E5F-9869-FE8B5DB0C1BC}" type="parTrans" cxnId="{9328719C-311D-4B97-9ABB-A67E061A15D9}">
      <dgm:prSet/>
      <dgm:spPr/>
      <dgm:t>
        <a:bodyPr/>
        <a:lstStyle/>
        <a:p>
          <a:endParaRPr lang="en-US"/>
        </a:p>
      </dgm:t>
    </dgm:pt>
    <dgm:pt modelId="{8A17E6CA-E332-40D9-B096-A7E881D20937}" type="sibTrans" cxnId="{9328719C-311D-4B97-9ABB-A67E061A15D9}">
      <dgm:prSet/>
      <dgm:spPr/>
      <dgm:t>
        <a:bodyPr/>
        <a:lstStyle/>
        <a:p>
          <a:endParaRPr lang="en-US"/>
        </a:p>
      </dgm:t>
    </dgm:pt>
    <dgm:pt modelId="{709BBCFB-3277-4981-80FC-83FE17E6AA0A}">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6. توانايي فرد درکار به اندازه توليد غذا براي خود و افراد خانواده .</a:t>
          </a:r>
          <a:endParaRPr lang="en-US" sz="1600" b="1" dirty="0"/>
        </a:p>
      </dgm:t>
    </dgm:pt>
    <dgm:pt modelId="{BD1DD768-F33F-495E-A78C-0358D224EF8D}" type="parTrans" cxnId="{241936B9-3C39-4802-A524-B0E0A2EA3FC4}">
      <dgm:prSet/>
      <dgm:spPr/>
      <dgm:t>
        <a:bodyPr/>
        <a:lstStyle/>
        <a:p>
          <a:endParaRPr lang="en-US"/>
        </a:p>
      </dgm:t>
    </dgm:pt>
    <dgm:pt modelId="{64144025-2FB6-417B-8CA0-17923DBB57A7}" type="sibTrans" cxnId="{241936B9-3C39-4802-A524-B0E0A2EA3FC4}">
      <dgm:prSet/>
      <dgm:spPr/>
      <dgm:t>
        <a:bodyPr/>
        <a:lstStyle/>
        <a:p>
          <a:endParaRPr lang="en-US"/>
        </a:p>
      </dgm:t>
    </dgm:pt>
    <dgm:pt modelId="{CC0922F5-542D-4E1F-98B3-BC7F0D427852}">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7. براي اولين بار توليد بيش از تقاضا (عرضه بيش از تقاضا).</a:t>
          </a:r>
          <a:endParaRPr lang="en-US" sz="1600" b="1" dirty="0"/>
        </a:p>
      </dgm:t>
    </dgm:pt>
    <dgm:pt modelId="{FDB72724-44D6-4079-AF69-C9B0DA852DBB}" type="parTrans" cxnId="{B4C4573E-ACE3-409C-8DF6-867A2A01AEC9}">
      <dgm:prSet/>
      <dgm:spPr/>
      <dgm:t>
        <a:bodyPr/>
        <a:lstStyle/>
        <a:p>
          <a:endParaRPr lang="en-US"/>
        </a:p>
      </dgm:t>
    </dgm:pt>
    <dgm:pt modelId="{0C03D063-C44A-474B-9259-CF9C3E64CDE0}" type="sibTrans" cxnId="{B4C4573E-ACE3-409C-8DF6-867A2A01AEC9}">
      <dgm:prSet/>
      <dgm:spPr/>
      <dgm:t>
        <a:bodyPr/>
        <a:lstStyle/>
        <a:p>
          <a:endParaRPr lang="en-US"/>
        </a:p>
      </dgm:t>
    </dgm:pt>
    <dgm:pt modelId="{AEC37A8C-5525-4F9D-82AA-20831C3545DE}">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8. نياز به انبار و انبارداري بوجود مي‌آيد.</a:t>
          </a:r>
          <a:endParaRPr lang="en-US" sz="1600" b="1" dirty="0"/>
        </a:p>
      </dgm:t>
    </dgm:pt>
    <dgm:pt modelId="{B3F6CB81-E87B-45D6-BA67-58F0C7B650A0}" type="parTrans" cxnId="{458878FF-EA27-4DFD-A2E1-45151204486B}">
      <dgm:prSet/>
      <dgm:spPr/>
      <dgm:t>
        <a:bodyPr/>
        <a:lstStyle/>
        <a:p>
          <a:endParaRPr lang="en-US"/>
        </a:p>
      </dgm:t>
    </dgm:pt>
    <dgm:pt modelId="{7ABECC37-7060-46C2-AE08-418428FDD7DC}" type="sibTrans" cxnId="{458878FF-EA27-4DFD-A2E1-45151204486B}">
      <dgm:prSet/>
      <dgm:spPr/>
      <dgm:t>
        <a:bodyPr/>
        <a:lstStyle/>
        <a:p>
          <a:endParaRPr lang="en-US"/>
        </a:p>
      </dgm:t>
    </dgm:pt>
    <dgm:pt modelId="{D862977F-F987-40CA-8073-496BD4BD25AF}">
      <dgm:prSet phldrT="[Text]" custT="1">
        <dgm:style>
          <a:lnRef idx="2">
            <a:schemeClr val="accent5"/>
          </a:lnRef>
          <a:fillRef idx="1">
            <a:schemeClr val="lt1"/>
          </a:fillRef>
          <a:effectRef idx="0">
            <a:schemeClr val="accent5"/>
          </a:effectRef>
          <a:fontRef idx="minor">
            <a:schemeClr val="dk1"/>
          </a:fontRef>
        </dgm:style>
      </dgm:prSet>
      <dgm:spPr/>
      <dgm:t>
        <a:bodyPr/>
        <a:lstStyle/>
        <a:p>
          <a:pPr algn="justLow" rtl="1"/>
          <a:r>
            <a:rPr lang="fa-IR" sz="1600" b="1" dirty="0" smtClean="0">
              <a:cs typeface="Nazanin" pitchFamily="2" charset="-78"/>
            </a:rPr>
            <a:t>9. اين دوره صدها سال طول کشيده است.</a:t>
          </a:r>
          <a:endParaRPr lang="en-US" sz="1600" b="1" dirty="0"/>
        </a:p>
      </dgm:t>
    </dgm:pt>
    <dgm:pt modelId="{3B388E37-E60A-41E6-9B92-FB328DDCAE8B}" type="parTrans" cxnId="{E7652FB8-B9E9-413F-806A-BDAE932A1CAB}">
      <dgm:prSet/>
      <dgm:spPr/>
      <dgm:t>
        <a:bodyPr/>
        <a:lstStyle/>
        <a:p>
          <a:endParaRPr lang="en-US"/>
        </a:p>
      </dgm:t>
    </dgm:pt>
    <dgm:pt modelId="{2C386925-935F-494E-8DD6-388A32FFC4E5}" type="sibTrans" cxnId="{E7652FB8-B9E9-413F-806A-BDAE932A1CAB}">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9" custScaleX="121594" custScaleY="2000000" custLinFactNeighborY="-63079">
        <dgm:presLayoutVars>
          <dgm:bulletEnabled val="1"/>
        </dgm:presLayoutVars>
      </dgm:prSet>
      <dgm:spPr/>
      <dgm:t>
        <a:bodyPr/>
        <a:lstStyle/>
        <a:p>
          <a:endParaRPr lang="en-US"/>
        </a:p>
      </dgm:t>
    </dgm:pt>
    <dgm:pt modelId="{9E690B73-CC53-4302-A412-3E8C64F814F1}" type="pres">
      <dgm:prSet presAssocID="{6F1D69D9-9CB5-49D0-B8C3-87D340D5C100}" presName="aSpace2" presStyleCnt="0"/>
      <dgm:spPr/>
    </dgm:pt>
    <dgm:pt modelId="{293B266E-44CF-446A-B225-7628025EF426}" type="pres">
      <dgm:prSet presAssocID="{219FDD59-5E25-4860-82A0-EF7C4A56644D}" presName="childNode" presStyleLbl="node1" presStyleIdx="1" presStyleCnt="9" custScaleX="121594" custScaleY="2000000" custLinFactNeighborY="-82431">
        <dgm:presLayoutVars>
          <dgm:bulletEnabled val="1"/>
        </dgm:presLayoutVars>
      </dgm:prSet>
      <dgm:spPr/>
      <dgm:t>
        <a:bodyPr/>
        <a:lstStyle/>
        <a:p>
          <a:endParaRPr lang="en-US"/>
        </a:p>
      </dgm:t>
    </dgm:pt>
    <dgm:pt modelId="{0755ABB2-4C8C-464A-BF24-5D39C88135BB}" type="pres">
      <dgm:prSet presAssocID="{219FDD59-5E25-4860-82A0-EF7C4A56644D}" presName="aSpace2" presStyleCnt="0"/>
      <dgm:spPr/>
    </dgm:pt>
    <dgm:pt modelId="{9BCB50A9-DAE3-4532-B411-AC7A7A58F105}" type="pres">
      <dgm:prSet presAssocID="{2D386BFB-6F6C-4689-9C03-A8B5BEC46991}" presName="childNode" presStyleLbl="node1" presStyleIdx="2" presStyleCnt="9" custScaleX="121594" custScaleY="2000000" custLinFactNeighborY="-82431">
        <dgm:presLayoutVars>
          <dgm:bulletEnabled val="1"/>
        </dgm:presLayoutVars>
      </dgm:prSet>
      <dgm:spPr/>
      <dgm:t>
        <a:bodyPr/>
        <a:lstStyle/>
        <a:p>
          <a:endParaRPr lang="en-US"/>
        </a:p>
      </dgm:t>
    </dgm:pt>
    <dgm:pt modelId="{EB0D88BF-6088-4643-A13F-CD81A8D7DA42}" type="pres">
      <dgm:prSet presAssocID="{2D386BFB-6F6C-4689-9C03-A8B5BEC46991}" presName="aSpace2" presStyleCnt="0"/>
      <dgm:spPr/>
    </dgm:pt>
    <dgm:pt modelId="{ABF04E29-9257-4485-9695-C7F4AB815DF1}" type="pres">
      <dgm:prSet presAssocID="{20AD54FF-5C13-47F8-BB15-B103E94D2D35}" presName="childNode" presStyleLbl="node1" presStyleIdx="3" presStyleCnt="9" custScaleX="121594" custScaleY="2000000" custLinFactNeighborY="-82431">
        <dgm:presLayoutVars>
          <dgm:bulletEnabled val="1"/>
        </dgm:presLayoutVars>
      </dgm:prSet>
      <dgm:spPr/>
      <dgm:t>
        <a:bodyPr/>
        <a:lstStyle/>
        <a:p>
          <a:endParaRPr lang="en-US"/>
        </a:p>
      </dgm:t>
    </dgm:pt>
    <dgm:pt modelId="{77F57EFC-365A-4A68-B7A7-11C3FEFEEBD4}" type="pres">
      <dgm:prSet presAssocID="{20AD54FF-5C13-47F8-BB15-B103E94D2D35}" presName="aSpace2" presStyleCnt="0"/>
      <dgm:spPr/>
    </dgm:pt>
    <dgm:pt modelId="{7A085C7E-F52E-4DAE-9263-60DBF495E6D8}" type="pres">
      <dgm:prSet presAssocID="{439CAA60-F9DA-4FE8-BD65-5D58D00D9158}" presName="childNode" presStyleLbl="node1" presStyleIdx="4" presStyleCnt="9" custScaleX="121594" custScaleY="2000000" custLinFactNeighborY="-82431">
        <dgm:presLayoutVars>
          <dgm:bulletEnabled val="1"/>
        </dgm:presLayoutVars>
      </dgm:prSet>
      <dgm:spPr/>
      <dgm:t>
        <a:bodyPr/>
        <a:lstStyle/>
        <a:p>
          <a:endParaRPr lang="en-US"/>
        </a:p>
      </dgm:t>
    </dgm:pt>
    <dgm:pt modelId="{BACFD8EA-F449-4082-95B2-3DB93767B47A}" type="pres">
      <dgm:prSet presAssocID="{439CAA60-F9DA-4FE8-BD65-5D58D00D9158}" presName="aSpace2" presStyleCnt="0"/>
      <dgm:spPr/>
    </dgm:pt>
    <dgm:pt modelId="{92F01C4A-7E70-49C8-B135-44363B0D9C1A}" type="pres">
      <dgm:prSet presAssocID="{709BBCFB-3277-4981-80FC-83FE17E6AA0A}" presName="childNode" presStyleLbl="node1" presStyleIdx="5" presStyleCnt="9" custScaleX="121594" custScaleY="2000000" custLinFactNeighborY="-82431">
        <dgm:presLayoutVars>
          <dgm:bulletEnabled val="1"/>
        </dgm:presLayoutVars>
      </dgm:prSet>
      <dgm:spPr/>
      <dgm:t>
        <a:bodyPr/>
        <a:lstStyle/>
        <a:p>
          <a:endParaRPr lang="en-US"/>
        </a:p>
      </dgm:t>
    </dgm:pt>
    <dgm:pt modelId="{6CDE93CC-8A2F-476F-BCF1-86ADFAAC2F68}" type="pres">
      <dgm:prSet presAssocID="{709BBCFB-3277-4981-80FC-83FE17E6AA0A}" presName="aSpace2" presStyleCnt="0"/>
      <dgm:spPr/>
    </dgm:pt>
    <dgm:pt modelId="{CF482CA5-CED4-4C41-93DA-5D62CD87A78D}" type="pres">
      <dgm:prSet presAssocID="{CC0922F5-542D-4E1F-98B3-BC7F0D427852}" presName="childNode" presStyleLbl="node1" presStyleIdx="6" presStyleCnt="9" custScaleX="121594" custScaleY="2000000" custLinFactNeighborY="-82431">
        <dgm:presLayoutVars>
          <dgm:bulletEnabled val="1"/>
        </dgm:presLayoutVars>
      </dgm:prSet>
      <dgm:spPr/>
      <dgm:t>
        <a:bodyPr/>
        <a:lstStyle/>
        <a:p>
          <a:endParaRPr lang="en-US"/>
        </a:p>
      </dgm:t>
    </dgm:pt>
    <dgm:pt modelId="{47C304E4-72EC-4663-AB26-D86AAC862CFA}" type="pres">
      <dgm:prSet presAssocID="{CC0922F5-542D-4E1F-98B3-BC7F0D427852}" presName="aSpace2" presStyleCnt="0"/>
      <dgm:spPr/>
    </dgm:pt>
    <dgm:pt modelId="{38616FFC-E809-4D04-AE3F-8170685C772E}" type="pres">
      <dgm:prSet presAssocID="{AEC37A8C-5525-4F9D-82AA-20831C3545DE}" presName="childNode" presStyleLbl="node1" presStyleIdx="7" presStyleCnt="9" custScaleX="121594" custScaleY="2000000" custLinFactNeighborY="-82431">
        <dgm:presLayoutVars>
          <dgm:bulletEnabled val="1"/>
        </dgm:presLayoutVars>
      </dgm:prSet>
      <dgm:spPr/>
      <dgm:t>
        <a:bodyPr/>
        <a:lstStyle/>
        <a:p>
          <a:endParaRPr lang="en-US"/>
        </a:p>
      </dgm:t>
    </dgm:pt>
    <dgm:pt modelId="{73DFE72B-9054-4667-AD04-4EE726A4A39D}" type="pres">
      <dgm:prSet presAssocID="{AEC37A8C-5525-4F9D-82AA-20831C3545DE}" presName="aSpace2" presStyleCnt="0"/>
      <dgm:spPr/>
    </dgm:pt>
    <dgm:pt modelId="{34D0AEA9-535C-4806-9F98-1E006C9D2188}" type="pres">
      <dgm:prSet presAssocID="{D862977F-F987-40CA-8073-496BD4BD25AF}" presName="childNode" presStyleLbl="node1" presStyleIdx="8" presStyleCnt="9" custScaleX="121594" custScaleY="2000000" custLinFactNeighborY="-82431">
        <dgm:presLayoutVars>
          <dgm:bulletEnabled val="1"/>
        </dgm:presLayoutVars>
      </dgm:prSet>
      <dgm:spPr/>
      <dgm:t>
        <a:bodyPr/>
        <a:lstStyle/>
        <a:p>
          <a:endParaRPr lang="en-US"/>
        </a:p>
      </dgm:t>
    </dgm:pt>
  </dgm:ptLst>
  <dgm:cxnLst>
    <dgm:cxn modelId="{B02B3F2C-8D60-4CA1-826A-5894D52685DA}" type="presOf" srcId="{709BBCFB-3277-4981-80FC-83FE17E6AA0A}" destId="{92F01C4A-7E70-49C8-B135-44363B0D9C1A}" srcOrd="0" destOrd="0" presId="urn:microsoft.com/office/officeart/2005/8/layout/lProcess2"/>
    <dgm:cxn modelId="{F767C16A-4C93-40B9-B77D-68B8191782C9}" srcId="{2A4F66BE-1362-4688-AD4D-62C1EE057DA5}" destId="{6F1D69D9-9CB5-49D0-B8C3-87D340D5C100}" srcOrd="0" destOrd="0" parTransId="{F2A009B9-7634-46A8-A547-2E44A6F3D161}" sibTransId="{9CA61E21-EA73-4576-893A-5909B9268377}"/>
    <dgm:cxn modelId="{267E0684-F20C-47E5-A7FE-1E9B2C6578A0}" type="presOf" srcId="{2D386BFB-6F6C-4689-9C03-A8B5BEC46991}" destId="{9BCB50A9-DAE3-4532-B411-AC7A7A58F105}" srcOrd="0" destOrd="0" presId="urn:microsoft.com/office/officeart/2005/8/layout/lProcess2"/>
    <dgm:cxn modelId="{55D248D0-2E42-43ED-892D-292A09DA578C}" type="presOf" srcId="{AEC37A8C-5525-4F9D-82AA-20831C3545DE}" destId="{38616FFC-E809-4D04-AE3F-8170685C772E}" srcOrd="0" destOrd="0" presId="urn:microsoft.com/office/officeart/2005/8/layout/lProcess2"/>
    <dgm:cxn modelId="{B4C4573E-ACE3-409C-8DF6-867A2A01AEC9}" srcId="{2A4F66BE-1362-4688-AD4D-62C1EE057DA5}" destId="{CC0922F5-542D-4E1F-98B3-BC7F0D427852}" srcOrd="6" destOrd="0" parTransId="{FDB72724-44D6-4079-AF69-C9B0DA852DBB}" sibTransId="{0C03D063-C44A-474B-9259-CF9C3E64CDE0}"/>
    <dgm:cxn modelId="{FF026BEF-563F-489B-A5A1-C9634D704C78}" type="presOf" srcId="{439CAA60-F9DA-4FE8-BD65-5D58D00D9158}" destId="{7A085C7E-F52E-4DAE-9263-60DBF495E6D8}" srcOrd="0" destOrd="0" presId="urn:microsoft.com/office/officeart/2005/8/layout/lProcess2"/>
    <dgm:cxn modelId="{97749313-7D54-467D-B3B4-B918C31F70B5}" srcId="{90C1DFE5-0FB3-475F-9760-2DAC320C87C4}" destId="{2A4F66BE-1362-4688-AD4D-62C1EE057DA5}" srcOrd="0" destOrd="0" parTransId="{462E2EFA-59D0-40AF-AB2B-980B35061743}" sibTransId="{4BEE2E45-219F-4142-BBD2-1C6AEC3364A4}"/>
    <dgm:cxn modelId="{F60A0A7A-5F06-49E5-BC67-562CFF275DD0}" type="presOf" srcId="{20AD54FF-5C13-47F8-BB15-B103E94D2D35}" destId="{ABF04E29-9257-4485-9695-C7F4AB815DF1}" srcOrd="0" destOrd="0" presId="urn:microsoft.com/office/officeart/2005/8/layout/lProcess2"/>
    <dgm:cxn modelId="{B407156F-297C-4DEF-BEF6-6F55F5BE7FE3}" srcId="{2A4F66BE-1362-4688-AD4D-62C1EE057DA5}" destId="{20AD54FF-5C13-47F8-BB15-B103E94D2D35}" srcOrd="3" destOrd="0" parTransId="{B560E53D-A938-40CE-96BD-B16329B03E8E}" sibTransId="{788B1A05-3351-4D62-8488-E3BB532DA06F}"/>
    <dgm:cxn modelId="{241936B9-3C39-4802-A524-B0E0A2EA3FC4}" srcId="{2A4F66BE-1362-4688-AD4D-62C1EE057DA5}" destId="{709BBCFB-3277-4981-80FC-83FE17E6AA0A}" srcOrd="5" destOrd="0" parTransId="{BD1DD768-F33F-495E-A78C-0358D224EF8D}" sibTransId="{64144025-2FB6-417B-8CA0-17923DBB57A7}"/>
    <dgm:cxn modelId="{9328719C-311D-4B97-9ABB-A67E061A15D9}" srcId="{2A4F66BE-1362-4688-AD4D-62C1EE057DA5}" destId="{439CAA60-F9DA-4FE8-BD65-5D58D00D9158}" srcOrd="4" destOrd="0" parTransId="{A77C32CE-CF40-4E5F-9869-FE8B5DB0C1BC}" sibTransId="{8A17E6CA-E332-40D9-B096-A7E881D20937}"/>
    <dgm:cxn modelId="{69589C9F-078A-4365-929A-4AD3538C406F}" type="presOf" srcId="{CC0922F5-542D-4E1F-98B3-BC7F0D427852}" destId="{CF482CA5-CED4-4C41-93DA-5D62CD87A78D}" srcOrd="0" destOrd="0" presId="urn:microsoft.com/office/officeart/2005/8/layout/lProcess2"/>
    <dgm:cxn modelId="{FABFCD6C-D133-4A2F-984E-16B9740B869F}" type="presOf" srcId="{219FDD59-5E25-4860-82A0-EF7C4A56644D}" destId="{293B266E-44CF-446A-B225-7628025EF426}" srcOrd="0" destOrd="0" presId="urn:microsoft.com/office/officeart/2005/8/layout/lProcess2"/>
    <dgm:cxn modelId="{4BE7C583-A5DD-422D-A72C-052C9885161F}" srcId="{2A4F66BE-1362-4688-AD4D-62C1EE057DA5}" destId="{219FDD59-5E25-4860-82A0-EF7C4A56644D}" srcOrd="1" destOrd="0" parTransId="{7FBBA66D-B937-4F1C-8688-A81423591B66}" sibTransId="{653B26DC-1D56-4DE7-9272-E697C3AFC9A4}"/>
    <dgm:cxn modelId="{CFF45BA5-B545-43C7-92B8-D9364C9FDEC6}" type="presOf" srcId="{D862977F-F987-40CA-8073-496BD4BD25AF}" destId="{34D0AEA9-535C-4806-9F98-1E006C9D2188}" srcOrd="0" destOrd="0" presId="urn:microsoft.com/office/officeart/2005/8/layout/lProcess2"/>
    <dgm:cxn modelId="{92AFD009-77DA-44B1-9D57-B00306A760A0}" type="presOf" srcId="{2A4F66BE-1362-4688-AD4D-62C1EE057DA5}" destId="{73EFFE8F-BB18-4979-8FCD-B36285299325}" srcOrd="0" destOrd="0" presId="urn:microsoft.com/office/officeart/2005/8/layout/lProcess2"/>
    <dgm:cxn modelId="{F2E73842-83DB-4846-9A36-8E0D9A5EB002}" srcId="{2A4F66BE-1362-4688-AD4D-62C1EE057DA5}" destId="{2D386BFB-6F6C-4689-9C03-A8B5BEC46991}" srcOrd="2" destOrd="0" parTransId="{804C1BDC-BA6D-42F5-ADFF-33809E72A3DC}" sibTransId="{7E7DC264-3F5E-466C-B038-905395A7473F}"/>
    <dgm:cxn modelId="{40719583-0CB8-4CDE-8E12-E03C1B10837A}" type="presOf" srcId="{90C1DFE5-0FB3-475F-9760-2DAC320C87C4}" destId="{C731B6B9-395E-42D6-9E8A-04F681052871}" srcOrd="0" destOrd="0" presId="urn:microsoft.com/office/officeart/2005/8/layout/lProcess2"/>
    <dgm:cxn modelId="{C64FEF2B-CBFD-430B-94E0-C2AC8A876BA9}" type="presOf" srcId="{2A4F66BE-1362-4688-AD4D-62C1EE057DA5}" destId="{DA7A9902-1A17-473B-AAAC-B729985DED67}" srcOrd="1" destOrd="0" presId="urn:microsoft.com/office/officeart/2005/8/layout/lProcess2"/>
    <dgm:cxn modelId="{E7652FB8-B9E9-413F-806A-BDAE932A1CAB}" srcId="{2A4F66BE-1362-4688-AD4D-62C1EE057DA5}" destId="{D862977F-F987-40CA-8073-496BD4BD25AF}" srcOrd="8" destOrd="0" parTransId="{3B388E37-E60A-41E6-9B92-FB328DDCAE8B}" sibTransId="{2C386925-935F-494E-8DD6-388A32FFC4E5}"/>
    <dgm:cxn modelId="{09CF375D-7990-418A-B054-6D0BC31EF0EA}" type="presOf" srcId="{6F1D69D9-9CB5-49D0-B8C3-87D340D5C100}" destId="{3AEECE6E-4696-4D97-A809-24E448D6ADDA}" srcOrd="0" destOrd="0" presId="urn:microsoft.com/office/officeart/2005/8/layout/lProcess2"/>
    <dgm:cxn modelId="{458878FF-EA27-4DFD-A2E1-45151204486B}" srcId="{2A4F66BE-1362-4688-AD4D-62C1EE057DA5}" destId="{AEC37A8C-5525-4F9D-82AA-20831C3545DE}" srcOrd="7" destOrd="0" parTransId="{B3F6CB81-E87B-45D6-BA67-58F0C7B650A0}" sibTransId="{7ABECC37-7060-46C2-AE08-418428FDD7DC}"/>
    <dgm:cxn modelId="{3026D80D-6D7C-4BE3-9E5D-6113A4DE1601}" type="presParOf" srcId="{C731B6B9-395E-42D6-9E8A-04F681052871}" destId="{26610EC6-82BB-429C-8F19-F349EBD56FBB}" srcOrd="0" destOrd="0" presId="urn:microsoft.com/office/officeart/2005/8/layout/lProcess2"/>
    <dgm:cxn modelId="{8C8A1B37-5625-4230-8DC7-8BAEA79E661C}" type="presParOf" srcId="{26610EC6-82BB-429C-8F19-F349EBD56FBB}" destId="{73EFFE8F-BB18-4979-8FCD-B36285299325}" srcOrd="0" destOrd="0" presId="urn:microsoft.com/office/officeart/2005/8/layout/lProcess2"/>
    <dgm:cxn modelId="{8C873945-6F64-4AB3-94DD-8F916F03D808}" type="presParOf" srcId="{26610EC6-82BB-429C-8F19-F349EBD56FBB}" destId="{DA7A9902-1A17-473B-AAAC-B729985DED67}" srcOrd="1" destOrd="0" presId="urn:microsoft.com/office/officeart/2005/8/layout/lProcess2"/>
    <dgm:cxn modelId="{9CC78211-2160-42C8-8C9A-25C4221BC543}" type="presParOf" srcId="{26610EC6-82BB-429C-8F19-F349EBD56FBB}" destId="{8E954AA0-B4A9-4FB6-B9B8-EC92635A243B}" srcOrd="2" destOrd="0" presId="urn:microsoft.com/office/officeart/2005/8/layout/lProcess2"/>
    <dgm:cxn modelId="{F5742F9A-2EF0-4E3B-82C5-E18E11622694}" type="presParOf" srcId="{8E954AA0-B4A9-4FB6-B9B8-EC92635A243B}" destId="{69CF0512-52F5-4AE4-A511-8F31615DA8ED}" srcOrd="0" destOrd="0" presId="urn:microsoft.com/office/officeart/2005/8/layout/lProcess2"/>
    <dgm:cxn modelId="{25C7AAFB-DB5A-4695-812A-8EE8422D53D2}" type="presParOf" srcId="{69CF0512-52F5-4AE4-A511-8F31615DA8ED}" destId="{3AEECE6E-4696-4D97-A809-24E448D6ADDA}" srcOrd="0" destOrd="0" presId="urn:microsoft.com/office/officeart/2005/8/layout/lProcess2"/>
    <dgm:cxn modelId="{A66DDDEB-8415-4356-9665-8164BFDD334D}" type="presParOf" srcId="{69CF0512-52F5-4AE4-A511-8F31615DA8ED}" destId="{9E690B73-CC53-4302-A412-3E8C64F814F1}" srcOrd="1" destOrd="0" presId="urn:microsoft.com/office/officeart/2005/8/layout/lProcess2"/>
    <dgm:cxn modelId="{26584590-745D-46D0-AECF-097F7560F5BA}" type="presParOf" srcId="{69CF0512-52F5-4AE4-A511-8F31615DA8ED}" destId="{293B266E-44CF-446A-B225-7628025EF426}" srcOrd="2" destOrd="0" presId="urn:microsoft.com/office/officeart/2005/8/layout/lProcess2"/>
    <dgm:cxn modelId="{ABDB3828-1567-43B5-899C-2B203B73A2A3}" type="presParOf" srcId="{69CF0512-52F5-4AE4-A511-8F31615DA8ED}" destId="{0755ABB2-4C8C-464A-BF24-5D39C88135BB}" srcOrd="3" destOrd="0" presId="urn:microsoft.com/office/officeart/2005/8/layout/lProcess2"/>
    <dgm:cxn modelId="{A6A286EB-1EEA-431B-BA27-475DC0D3A759}" type="presParOf" srcId="{69CF0512-52F5-4AE4-A511-8F31615DA8ED}" destId="{9BCB50A9-DAE3-4532-B411-AC7A7A58F105}" srcOrd="4" destOrd="0" presId="urn:microsoft.com/office/officeart/2005/8/layout/lProcess2"/>
    <dgm:cxn modelId="{5DB80177-60F4-43F4-AEB4-38BDEC3CBE14}" type="presParOf" srcId="{69CF0512-52F5-4AE4-A511-8F31615DA8ED}" destId="{EB0D88BF-6088-4643-A13F-CD81A8D7DA42}" srcOrd="5" destOrd="0" presId="urn:microsoft.com/office/officeart/2005/8/layout/lProcess2"/>
    <dgm:cxn modelId="{1C746FE8-C382-48E9-82A8-84FB94C15442}" type="presParOf" srcId="{69CF0512-52F5-4AE4-A511-8F31615DA8ED}" destId="{ABF04E29-9257-4485-9695-C7F4AB815DF1}" srcOrd="6" destOrd="0" presId="urn:microsoft.com/office/officeart/2005/8/layout/lProcess2"/>
    <dgm:cxn modelId="{4FDD980F-15B0-4B33-B182-DD1D2C7FD630}" type="presParOf" srcId="{69CF0512-52F5-4AE4-A511-8F31615DA8ED}" destId="{77F57EFC-365A-4A68-B7A7-11C3FEFEEBD4}" srcOrd="7" destOrd="0" presId="urn:microsoft.com/office/officeart/2005/8/layout/lProcess2"/>
    <dgm:cxn modelId="{EB715C97-C6C2-4F6F-9D32-D743AB4BF73C}" type="presParOf" srcId="{69CF0512-52F5-4AE4-A511-8F31615DA8ED}" destId="{7A085C7E-F52E-4DAE-9263-60DBF495E6D8}" srcOrd="8" destOrd="0" presId="urn:microsoft.com/office/officeart/2005/8/layout/lProcess2"/>
    <dgm:cxn modelId="{100B55F0-BF3E-4E62-9E69-938EFD8C2CDB}" type="presParOf" srcId="{69CF0512-52F5-4AE4-A511-8F31615DA8ED}" destId="{BACFD8EA-F449-4082-95B2-3DB93767B47A}" srcOrd="9" destOrd="0" presId="urn:microsoft.com/office/officeart/2005/8/layout/lProcess2"/>
    <dgm:cxn modelId="{D699BD70-27DE-4D8D-9820-8C23967328D6}" type="presParOf" srcId="{69CF0512-52F5-4AE4-A511-8F31615DA8ED}" destId="{92F01C4A-7E70-49C8-B135-44363B0D9C1A}" srcOrd="10" destOrd="0" presId="urn:microsoft.com/office/officeart/2005/8/layout/lProcess2"/>
    <dgm:cxn modelId="{5C18E8B2-C386-4C70-B09C-185CE8D34690}" type="presParOf" srcId="{69CF0512-52F5-4AE4-A511-8F31615DA8ED}" destId="{6CDE93CC-8A2F-476F-BCF1-86ADFAAC2F68}" srcOrd="11" destOrd="0" presId="urn:microsoft.com/office/officeart/2005/8/layout/lProcess2"/>
    <dgm:cxn modelId="{EBCF452D-FC6A-446E-925A-E1DAD9C358DA}" type="presParOf" srcId="{69CF0512-52F5-4AE4-A511-8F31615DA8ED}" destId="{CF482CA5-CED4-4C41-93DA-5D62CD87A78D}" srcOrd="12" destOrd="0" presId="urn:microsoft.com/office/officeart/2005/8/layout/lProcess2"/>
    <dgm:cxn modelId="{FFCC5C25-D1AB-4121-AAEE-44AD24C62ADE}" type="presParOf" srcId="{69CF0512-52F5-4AE4-A511-8F31615DA8ED}" destId="{47C304E4-72EC-4663-AB26-D86AAC862CFA}" srcOrd="13" destOrd="0" presId="urn:microsoft.com/office/officeart/2005/8/layout/lProcess2"/>
    <dgm:cxn modelId="{F272896B-EDB7-4F2B-88DD-AB83E44D0010}" type="presParOf" srcId="{69CF0512-52F5-4AE4-A511-8F31615DA8ED}" destId="{38616FFC-E809-4D04-AE3F-8170685C772E}" srcOrd="14" destOrd="0" presId="urn:microsoft.com/office/officeart/2005/8/layout/lProcess2"/>
    <dgm:cxn modelId="{7FCA5691-BC04-479B-A483-0B2284A4BC0F}" type="presParOf" srcId="{69CF0512-52F5-4AE4-A511-8F31615DA8ED}" destId="{73DFE72B-9054-4667-AD04-4EE726A4A39D}" srcOrd="15" destOrd="0" presId="urn:microsoft.com/office/officeart/2005/8/layout/lProcess2"/>
    <dgm:cxn modelId="{5A989EF1-F3C0-41A5-96C9-959F86B4F2C4}" type="presParOf" srcId="{69CF0512-52F5-4AE4-A511-8F31615DA8ED}" destId="{34D0AEA9-535C-4806-9F98-1E006C9D2188}" srcOrd="16"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b="1" dirty="0" smtClean="0">
              <a:solidFill>
                <a:srgbClr val="C00000"/>
              </a:solidFill>
              <a:cs typeface="+mj-cs"/>
            </a:rPr>
            <a:t>تمدن های عمده جهان </a:t>
          </a:r>
          <a:endParaRPr lang="en-US"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1. تمدن ايران</a:t>
          </a:r>
          <a:endParaRPr lang="en-US" sz="1600" b="1"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219FDD59-5E25-4860-82A0-EF7C4A56644D}">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2. تمدن مصر</a:t>
          </a:r>
          <a:endParaRPr lang="en-US" sz="1600" b="1" dirty="0"/>
        </a:p>
      </dgm:t>
    </dgm:pt>
    <dgm:pt modelId="{7FBBA66D-B937-4F1C-8688-A81423591B66}" type="parTrans" cxnId="{4BE7C583-A5DD-422D-A72C-052C9885161F}">
      <dgm:prSet/>
      <dgm:spPr/>
      <dgm:t>
        <a:bodyPr/>
        <a:lstStyle/>
        <a:p>
          <a:endParaRPr lang="en-US"/>
        </a:p>
      </dgm:t>
    </dgm:pt>
    <dgm:pt modelId="{653B26DC-1D56-4DE7-9272-E697C3AFC9A4}" type="sibTrans" cxnId="{4BE7C583-A5DD-422D-A72C-052C9885161F}">
      <dgm:prSet/>
      <dgm:spPr/>
      <dgm:t>
        <a:bodyPr/>
        <a:lstStyle/>
        <a:p>
          <a:endParaRPr lang="en-US"/>
        </a:p>
      </dgm:t>
    </dgm:pt>
    <dgm:pt modelId="{2D386BFB-6F6C-4689-9C03-A8B5BEC46991}">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3. تمدن يونان</a:t>
          </a:r>
          <a:endParaRPr lang="en-US" sz="1600" b="1" dirty="0"/>
        </a:p>
      </dgm:t>
    </dgm:pt>
    <dgm:pt modelId="{804C1BDC-BA6D-42F5-ADFF-33809E72A3DC}" type="parTrans" cxnId="{F2E73842-83DB-4846-9A36-8E0D9A5EB002}">
      <dgm:prSet/>
      <dgm:spPr/>
      <dgm:t>
        <a:bodyPr/>
        <a:lstStyle/>
        <a:p>
          <a:endParaRPr lang="en-US"/>
        </a:p>
      </dgm:t>
    </dgm:pt>
    <dgm:pt modelId="{7E7DC264-3F5E-466C-B038-905395A7473F}" type="sibTrans" cxnId="{F2E73842-83DB-4846-9A36-8E0D9A5EB002}">
      <dgm:prSet/>
      <dgm:spPr/>
      <dgm:t>
        <a:bodyPr/>
        <a:lstStyle/>
        <a:p>
          <a:endParaRPr lang="en-US"/>
        </a:p>
      </dgm:t>
    </dgm:pt>
    <dgm:pt modelId="{20AD54FF-5C13-47F8-BB15-B103E94D2D35}">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4. تمدن رم</a:t>
          </a:r>
          <a:endParaRPr lang="en-US" sz="1600" b="1" dirty="0"/>
        </a:p>
      </dgm:t>
    </dgm:pt>
    <dgm:pt modelId="{B560E53D-A938-40CE-96BD-B16329B03E8E}" type="parTrans" cxnId="{B407156F-297C-4DEF-BEF6-6F55F5BE7FE3}">
      <dgm:prSet/>
      <dgm:spPr/>
      <dgm:t>
        <a:bodyPr/>
        <a:lstStyle/>
        <a:p>
          <a:endParaRPr lang="en-US"/>
        </a:p>
      </dgm:t>
    </dgm:pt>
    <dgm:pt modelId="{788B1A05-3351-4D62-8488-E3BB532DA06F}" type="sibTrans" cxnId="{B407156F-297C-4DEF-BEF6-6F55F5BE7FE3}">
      <dgm:prSet/>
      <dgm:spPr/>
      <dgm:t>
        <a:bodyPr/>
        <a:lstStyle/>
        <a:p>
          <a:endParaRPr lang="en-US"/>
        </a:p>
      </dgm:t>
    </dgm:pt>
    <dgm:pt modelId="{439CAA60-F9DA-4FE8-BD65-5D58D00D9158}">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5. تمدن چين</a:t>
          </a:r>
          <a:endParaRPr lang="en-US" sz="1600" b="1" dirty="0"/>
        </a:p>
      </dgm:t>
    </dgm:pt>
    <dgm:pt modelId="{A77C32CE-CF40-4E5F-9869-FE8B5DB0C1BC}" type="parTrans" cxnId="{9328719C-311D-4B97-9ABB-A67E061A15D9}">
      <dgm:prSet/>
      <dgm:spPr/>
      <dgm:t>
        <a:bodyPr/>
        <a:lstStyle/>
        <a:p>
          <a:endParaRPr lang="en-US"/>
        </a:p>
      </dgm:t>
    </dgm:pt>
    <dgm:pt modelId="{8A17E6CA-E332-40D9-B096-A7E881D20937}" type="sibTrans" cxnId="{9328719C-311D-4B97-9ABB-A67E061A15D9}">
      <dgm:prSet/>
      <dgm:spPr/>
      <dgm:t>
        <a:bodyPr/>
        <a:lstStyle/>
        <a:p>
          <a:endParaRPr lang="en-US"/>
        </a:p>
      </dgm:t>
    </dgm:pt>
    <dgm:pt modelId="{709BBCFB-3277-4981-80FC-83FE17E6AA0A}">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6. تمدن ارتش‌ها</a:t>
          </a:r>
          <a:endParaRPr lang="en-US" sz="1600" b="1" dirty="0"/>
        </a:p>
      </dgm:t>
    </dgm:pt>
    <dgm:pt modelId="{BD1DD768-F33F-495E-A78C-0358D224EF8D}" type="parTrans" cxnId="{241936B9-3C39-4802-A524-B0E0A2EA3FC4}">
      <dgm:prSet/>
      <dgm:spPr/>
      <dgm:t>
        <a:bodyPr/>
        <a:lstStyle/>
        <a:p>
          <a:endParaRPr lang="en-US"/>
        </a:p>
      </dgm:t>
    </dgm:pt>
    <dgm:pt modelId="{64144025-2FB6-417B-8CA0-17923DBB57A7}" type="sibTrans" cxnId="{241936B9-3C39-4802-A524-B0E0A2EA3FC4}">
      <dgm:prSet/>
      <dgm:spPr/>
      <dgm:t>
        <a:bodyPr/>
        <a:lstStyle/>
        <a:p>
          <a:endParaRPr lang="en-US"/>
        </a:p>
      </dgm:t>
    </dgm:pt>
    <dgm:pt modelId="{CC0922F5-542D-4E1F-98B3-BC7F0D427852}">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7. تمدن‌ اسلامي</a:t>
          </a:r>
          <a:endParaRPr lang="en-US" sz="1600" b="1" dirty="0"/>
        </a:p>
      </dgm:t>
    </dgm:pt>
    <dgm:pt modelId="{FDB72724-44D6-4079-AF69-C9B0DA852DBB}" type="parTrans" cxnId="{B4C4573E-ACE3-409C-8DF6-867A2A01AEC9}">
      <dgm:prSet/>
      <dgm:spPr/>
      <dgm:t>
        <a:bodyPr/>
        <a:lstStyle/>
        <a:p>
          <a:endParaRPr lang="en-US"/>
        </a:p>
      </dgm:t>
    </dgm:pt>
    <dgm:pt modelId="{0C03D063-C44A-474B-9259-CF9C3E64CDE0}" type="sibTrans" cxnId="{B4C4573E-ACE3-409C-8DF6-867A2A01AEC9}">
      <dgm:prSet/>
      <dgm:spPr/>
      <dgm:t>
        <a:bodyPr/>
        <a:lstStyle/>
        <a:p>
          <a:endParaRPr lang="en-US"/>
        </a:p>
      </dgm:t>
    </dgm:pt>
    <dgm:pt modelId="{AEC37A8C-5525-4F9D-82AA-20831C3545DE}">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8. تمدن غرب</a:t>
          </a:r>
          <a:endParaRPr lang="en-US" sz="1600" b="1" dirty="0"/>
        </a:p>
      </dgm:t>
    </dgm:pt>
    <dgm:pt modelId="{B3F6CB81-E87B-45D6-BA67-58F0C7B650A0}" type="parTrans" cxnId="{458878FF-EA27-4DFD-A2E1-45151204486B}">
      <dgm:prSet/>
      <dgm:spPr/>
      <dgm:t>
        <a:bodyPr/>
        <a:lstStyle/>
        <a:p>
          <a:endParaRPr lang="en-US"/>
        </a:p>
      </dgm:t>
    </dgm:pt>
    <dgm:pt modelId="{7ABECC37-7060-46C2-AE08-418428FDD7DC}" type="sibTrans" cxnId="{458878FF-EA27-4DFD-A2E1-45151204486B}">
      <dgm:prSet/>
      <dgm:spPr/>
      <dgm:t>
        <a:bodyPr/>
        <a:lstStyle/>
        <a:p>
          <a:endParaRPr lang="en-US"/>
        </a:p>
      </dgm:t>
    </dgm:pt>
    <dgm:pt modelId="{D862977F-F987-40CA-8073-496BD4BD25AF}">
      <dgm:prSet phldrT="[Text]" custT="1">
        <dgm:style>
          <a:lnRef idx="2">
            <a:schemeClr val="accent3"/>
          </a:lnRef>
          <a:fillRef idx="1">
            <a:schemeClr val="lt1"/>
          </a:fillRef>
          <a:effectRef idx="0">
            <a:schemeClr val="accent3"/>
          </a:effectRef>
          <a:fontRef idx="minor">
            <a:schemeClr val="dk1"/>
          </a:fontRef>
        </dgm:style>
      </dgm:prSet>
      <dgm:spPr>
        <a:ln>
          <a:solidFill>
            <a:srgbClr val="663300"/>
          </a:solidFill>
        </a:ln>
      </dgm:spPr>
      <dgm:t>
        <a:bodyPr/>
        <a:lstStyle/>
        <a:p>
          <a:pPr algn="justLow" rtl="1"/>
          <a:r>
            <a:rPr lang="fa-IR" sz="1600" b="1" dirty="0" smtClean="0">
              <a:cs typeface="Nazanin" pitchFamily="2" charset="-78"/>
            </a:rPr>
            <a:t>9. حاکميت‌هاي مقتدر در طول دوره تاريخ و قبل از تاريخ و...</a:t>
          </a:r>
          <a:endParaRPr lang="en-US" sz="1600" b="1" dirty="0"/>
        </a:p>
      </dgm:t>
    </dgm:pt>
    <dgm:pt modelId="{3B388E37-E60A-41E6-9B92-FB328DDCAE8B}" type="parTrans" cxnId="{E7652FB8-B9E9-413F-806A-BDAE932A1CAB}">
      <dgm:prSet/>
      <dgm:spPr/>
      <dgm:t>
        <a:bodyPr/>
        <a:lstStyle/>
        <a:p>
          <a:endParaRPr lang="en-US"/>
        </a:p>
      </dgm:t>
    </dgm:pt>
    <dgm:pt modelId="{2C386925-935F-494E-8DD6-388A32FFC4E5}" type="sibTrans" cxnId="{E7652FB8-B9E9-413F-806A-BDAE932A1CAB}">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9" custScaleX="121594" custScaleY="2000000" custLinFactNeighborY="-63079">
        <dgm:presLayoutVars>
          <dgm:bulletEnabled val="1"/>
        </dgm:presLayoutVars>
      </dgm:prSet>
      <dgm:spPr/>
      <dgm:t>
        <a:bodyPr/>
        <a:lstStyle/>
        <a:p>
          <a:endParaRPr lang="en-US"/>
        </a:p>
      </dgm:t>
    </dgm:pt>
    <dgm:pt modelId="{9E690B73-CC53-4302-A412-3E8C64F814F1}" type="pres">
      <dgm:prSet presAssocID="{6F1D69D9-9CB5-49D0-B8C3-87D340D5C100}" presName="aSpace2" presStyleCnt="0"/>
      <dgm:spPr/>
    </dgm:pt>
    <dgm:pt modelId="{293B266E-44CF-446A-B225-7628025EF426}" type="pres">
      <dgm:prSet presAssocID="{219FDD59-5E25-4860-82A0-EF7C4A56644D}" presName="childNode" presStyleLbl="node1" presStyleIdx="1" presStyleCnt="9" custScaleX="121594" custScaleY="2000000" custLinFactNeighborY="-82431">
        <dgm:presLayoutVars>
          <dgm:bulletEnabled val="1"/>
        </dgm:presLayoutVars>
      </dgm:prSet>
      <dgm:spPr/>
      <dgm:t>
        <a:bodyPr/>
        <a:lstStyle/>
        <a:p>
          <a:endParaRPr lang="en-US"/>
        </a:p>
      </dgm:t>
    </dgm:pt>
    <dgm:pt modelId="{0755ABB2-4C8C-464A-BF24-5D39C88135BB}" type="pres">
      <dgm:prSet presAssocID="{219FDD59-5E25-4860-82A0-EF7C4A56644D}" presName="aSpace2" presStyleCnt="0"/>
      <dgm:spPr/>
    </dgm:pt>
    <dgm:pt modelId="{9BCB50A9-DAE3-4532-B411-AC7A7A58F105}" type="pres">
      <dgm:prSet presAssocID="{2D386BFB-6F6C-4689-9C03-A8B5BEC46991}" presName="childNode" presStyleLbl="node1" presStyleIdx="2" presStyleCnt="9" custScaleX="121594" custScaleY="2000000" custLinFactNeighborY="-82431">
        <dgm:presLayoutVars>
          <dgm:bulletEnabled val="1"/>
        </dgm:presLayoutVars>
      </dgm:prSet>
      <dgm:spPr/>
      <dgm:t>
        <a:bodyPr/>
        <a:lstStyle/>
        <a:p>
          <a:endParaRPr lang="en-US"/>
        </a:p>
      </dgm:t>
    </dgm:pt>
    <dgm:pt modelId="{EB0D88BF-6088-4643-A13F-CD81A8D7DA42}" type="pres">
      <dgm:prSet presAssocID="{2D386BFB-6F6C-4689-9C03-A8B5BEC46991}" presName="aSpace2" presStyleCnt="0"/>
      <dgm:spPr/>
    </dgm:pt>
    <dgm:pt modelId="{ABF04E29-9257-4485-9695-C7F4AB815DF1}" type="pres">
      <dgm:prSet presAssocID="{20AD54FF-5C13-47F8-BB15-B103E94D2D35}" presName="childNode" presStyleLbl="node1" presStyleIdx="3" presStyleCnt="9" custScaleX="121594" custScaleY="2000000" custLinFactNeighborY="-82431">
        <dgm:presLayoutVars>
          <dgm:bulletEnabled val="1"/>
        </dgm:presLayoutVars>
      </dgm:prSet>
      <dgm:spPr/>
      <dgm:t>
        <a:bodyPr/>
        <a:lstStyle/>
        <a:p>
          <a:endParaRPr lang="en-US"/>
        </a:p>
      </dgm:t>
    </dgm:pt>
    <dgm:pt modelId="{77F57EFC-365A-4A68-B7A7-11C3FEFEEBD4}" type="pres">
      <dgm:prSet presAssocID="{20AD54FF-5C13-47F8-BB15-B103E94D2D35}" presName="aSpace2" presStyleCnt="0"/>
      <dgm:spPr/>
    </dgm:pt>
    <dgm:pt modelId="{7A085C7E-F52E-4DAE-9263-60DBF495E6D8}" type="pres">
      <dgm:prSet presAssocID="{439CAA60-F9DA-4FE8-BD65-5D58D00D9158}" presName="childNode" presStyleLbl="node1" presStyleIdx="4" presStyleCnt="9" custScaleX="121594" custScaleY="2000000" custLinFactNeighborY="-82431">
        <dgm:presLayoutVars>
          <dgm:bulletEnabled val="1"/>
        </dgm:presLayoutVars>
      </dgm:prSet>
      <dgm:spPr/>
      <dgm:t>
        <a:bodyPr/>
        <a:lstStyle/>
        <a:p>
          <a:endParaRPr lang="en-US"/>
        </a:p>
      </dgm:t>
    </dgm:pt>
    <dgm:pt modelId="{BACFD8EA-F449-4082-95B2-3DB93767B47A}" type="pres">
      <dgm:prSet presAssocID="{439CAA60-F9DA-4FE8-BD65-5D58D00D9158}" presName="aSpace2" presStyleCnt="0"/>
      <dgm:spPr/>
    </dgm:pt>
    <dgm:pt modelId="{92F01C4A-7E70-49C8-B135-44363B0D9C1A}" type="pres">
      <dgm:prSet presAssocID="{709BBCFB-3277-4981-80FC-83FE17E6AA0A}" presName="childNode" presStyleLbl="node1" presStyleIdx="5" presStyleCnt="9" custScaleX="121594" custScaleY="2000000" custLinFactNeighborY="-82431">
        <dgm:presLayoutVars>
          <dgm:bulletEnabled val="1"/>
        </dgm:presLayoutVars>
      </dgm:prSet>
      <dgm:spPr/>
      <dgm:t>
        <a:bodyPr/>
        <a:lstStyle/>
        <a:p>
          <a:endParaRPr lang="en-US"/>
        </a:p>
      </dgm:t>
    </dgm:pt>
    <dgm:pt modelId="{6CDE93CC-8A2F-476F-BCF1-86ADFAAC2F68}" type="pres">
      <dgm:prSet presAssocID="{709BBCFB-3277-4981-80FC-83FE17E6AA0A}" presName="aSpace2" presStyleCnt="0"/>
      <dgm:spPr/>
    </dgm:pt>
    <dgm:pt modelId="{CF482CA5-CED4-4C41-93DA-5D62CD87A78D}" type="pres">
      <dgm:prSet presAssocID="{CC0922F5-542D-4E1F-98B3-BC7F0D427852}" presName="childNode" presStyleLbl="node1" presStyleIdx="6" presStyleCnt="9" custScaleX="121594" custScaleY="2000000" custLinFactNeighborY="-82431">
        <dgm:presLayoutVars>
          <dgm:bulletEnabled val="1"/>
        </dgm:presLayoutVars>
      </dgm:prSet>
      <dgm:spPr/>
      <dgm:t>
        <a:bodyPr/>
        <a:lstStyle/>
        <a:p>
          <a:endParaRPr lang="en-US"/>
        </a:p>
      </dgm:t>
    </dgm:pt>
    <dgm:pt modelId="{47C304E4-72EC-4663-AB26-D86AAC862CFA}" type="pres">
      <dgm:prSet presAssocID="{CC0922F5-542D-4E1F-98B3-BC7F0D427852}" presName="aSpace2" presStyleCnt="0"/>
      <dgm:spPr/>
    </dgm:pt>
    <dgm:pt modelId="{38616FFC-E809-4D04-AE3F-8170685C772E}" type="pres">
      <dgm:prSet presAssocID="{AEC37A8C-5525-4F9D-82AA-20831C3545DE}" presName="childNode" presStyleLbl="node1" presStyleIdx="7" presStyleCnt="9" custScaleX="121594" custScaleY="2000000" custLinFactNeighborY="-82431">
        <dgm:presLayoutVars>
          <dgm:bulletEnabled val="1"/>
        </dgm:presLayoutVars>
      </dgm:prSet>
      <dgm:spPr/>
      <dgm:t>
        <a:bodyPr/>
        <a:lstStyle/>
        <a:p>
          <a:endParaRPr lang="en-US"/>
        </a:p>
      </dgm:t>
    </dgm:pt>
    <dgm:pt modelId="{73DFE72B-9054-4667-AD04-4EE726A4A39D}" type="pres">
      <dgm:prSet presAssocID="{AEC37A8C-5525-4F9D-82AA-20831C3545DE}" presName="aSpace2" presStyleCnt="0"/>
      <dgm:spPr/>
    </dgm:pt>
    <dgm:pt modelId="{34D0AEA9-535C-4806-9F98-1E006C9D2188}" type="pres">
      <dgm:prSet presAssocID="{D862977F-F987-40CA-8073-496BD4BD25AF}" presName="childNode" presStyleLbl="node1" presStyleIdx="8" presStyleCnt="9" custScaleX="121594" custScaleY="2000000" custLinFactNeighborY="-82431">
        <dgm:presLayoutVars>
          <dgm:bulletEnabled val="1"/>
        </dgm:presLayoutVars>
      </dgm:prSet>
      <dgm:spPr/>
      <dgm:t>
        <a:bodyPr/>
        <a:lstStyle/>
        <a:p>
          <a:endParaRPr lang="en-US"/>
        </a:p>
      </dgm:t>
    </dgm:pt>
  </dgm:ptLst>
  <dgm:cxnLst>
    <dgm:cxn modelId="{408DF939-9109-4CE2-B880-4D8E677616DA}" type="presOf" srcId="{2A4F66BE-1362-4688-AD4D-62C1EE057DA5}" destId="{DA7A9902-1A17-473B-AAAC-B729985DED67}" srcOrd="1" destOrd="0" presId="urn:microsoft.com/office/officeart/2005/8/layout/lProcess2"/>
    <dgm:cxn modelId="{B4C4573E-ACE3-409C-8DF6-867A2A01AEC9}" srcId="{2A4F66BE-1362-4688-AD4D-62C1EE057DA5}" destId="{CC0922F5-542D-4E1F-98B3-BC7F0D427852}" srcOrd="6" destOrd="0" parTransId="{FDB72724-44D6-4079-AF69-C9B0DA852DBB}" sibTransId="{0C03D063-C44A-474B-9259-CF9C3E64CDE0}"/>
    <dgm:cxn modelId="{4BF63EE8-2D50-4F69-AF7C-8F589BF61DA7}" type="presOf" srcId="{90C1DFE5-0FB3-475F-9760-2DAC320C87C4}" destId="{C731B6B9-395E-42D6-9E8A-04F681052871}" srcOrd="0" destOrd="0" presId="urn:microsoft.com/office/officeart/2005/8/layout/lProcess2"/>
    <dgm:cxn modelId="{F2E73842-83DB-4846-9A36-8E0D9A5EB002}" srcId="{2A4F66BE-1362-4688-AD4D-62C1EE057DA5}" destId="{2D386BFB-6F6C-4689-9C03-A8B5BEC46991}" srcOrd="2" destOrd="0" parTransId="{804C1BDC-BA6D-42F5-ADFF-33809E72A3DC}" sibTransId="{7E7DC264-3F5E-466C-B038-905395A7473F}"/>
    <dgm:cxn modelId="{458878FF-EA27-4DFD-A2E1-45151204486B}" srcId="{2A4F66BE-1362-4688-AD4D-62C1EE057DA5}" destId="{AEC37A8C-5525-4F9D-82AA-20831C3545DE}" srcOrd="7" destOrd="0" parTransId="{B3F6CB81-E87B-45D6-BA67-58F0C7B650A0}" sibTransId="{7ABECC37-7060-46C2-AE08-418428FDD7DC}"/>
    <dgm:cxn modelId="{B407156F-297C-4DEF-BEF6-6F55F5BE7FE3}" srcId="{2A4F66BE-1362-4688-AD4D-62C1EE057DA5}" destId="{20AD54FF-5C13-47F8-BB15-B103E94D2D35}" srcOrd="3" destOrd="0" parTransId="{B560E53D-A938-40CE-96BD-B16329B03E8E}" sibTransId="{788B1A05-3351-4D62-8488-E3BB532DA06F}"/>
    <dgm:cxn modelId="{4639259C-A1A1-45A1-9AF6-B53FF999C1CA}" type="presOf" srcId="{CC0922F5-542D-4E1F-98B3-BC7F0D427852}" destId="{CF482CA5-CED4-4C41-93DA-5D62CD87A78D}" srcOrd="0" destOrd="0" presId="urn:microsoft.com/office/officeart/2005/8/layout/lProcess2"/>
    <dgm:cxn modelId="{97749313-7D54-467D-B3B4-B918C31F70B5}" srcId="{90C1DFE5-0FB3-475F-9760-2DAC320C87C4}" destId="{2A4F66BE-1362-4688-AD4D-62C1EE057DA5}" srcOrd="0" destOrd="0" parTransId="{462E2EFA-59D0-40AF-AB2B-980B35061743}" sibTransId="{4BEE2E45-219F-4142-BBD2-1C6AEC3364A4}"/>
    <dgm:cxn modelId="{DCD00122-C874-4E6C-8D0C-B5E2A1A200AC}" type="presOf" srcId="{AEC37A8C-5525-4F9D-82AA-20831C3545DE}" destId="{38616FFC-E809-4D04-AE3F-8170685C772E}" srcOrd="0" destOrd="0" presId="urn:microsoft.com/office/officeart/2005/8/layout/lProcess2"/>
    <dgm:cxn modelId="{F767C16A-4C93-40B9-B77D-68B8191782C9}" srcId="{2A4F66BE-1362-4688-AD4D-62C1EE057DA5}" destId="{6F1D69D9-9CB5-49D0-B8C3-87D340D5C100}" srcOrd="0" destOrd="0" parTransId="{F2A009B9-7634-46A8-A547-2E44A6F3D161}" sibTransId="{9CA61E21-EA73-4576-893A-5909B9268377}"/>
    <dgm:cxn modelId="{9328719C-311D-4B97-9ABB-A67E061A15D9}" srcId="{2A4F66BE-1362-4688-AD4D-62C1EE057DA5}" destId="{439CAA60-F9DA-4FE8-BD65-5D58D00D9158}" srcOrd="4" destOrd="0" parTransId="{A77C32CE-CF40-4E5F-9869-FE8B5DB0C1BC}" sibTransId="{8A17E6CA-E332-40D9-B096-A7E881D20937}"/>
    <dgm:cxn modelId="{AC084D25-F7A5-42F3-8EF0-725977AEFE43}" type="presOf" srcId="{D862977F-F987-40CA-8073-496BD4BD25AF}" destId="{34D0AEA9-535C-4806-9F98-1E006C9D2188}" srcOrd="0" destOrd="0" presId="urn:microsoft.com/office/officeart/2005/8/layout/lProcess2"/>
    <dgm:cxn modelId="{59BE40BF-F412-4D9D-98DE-26F0B6D2AC9F}" type="presOf" srcId="{219FDD59-5E25-4860-82A0-EF7C4A56644D}" destId="{293B266E-44CF-446A-B225-7628025EF426}" srcOrd="0" destOrd="0" presId="urn:microsoft.com/office/officeart/2005/8/layout/lProcess2"/>
    <dgm:cxn modelId="{E7652FB8-B9E9-413F-806A-BDAE932A1CAB}" srcId="{2A4F66BE-1362-4688-AD4D-62C1EE057DA5}" destId="{D862977F-F987-40CA-8073-496BD4BD25AF}" srcOrd="8" destOrd="0" parTransId="{3B388E37-E60A-41E6-9B92-FB328DDCAE8B}" sibTransId="{2C386925-935F-494E-8DD6-388A32FFC4E5}"/>
    <dgm:cxn modelId="{8EFCD84B-0BBE-41BD-82EA-E21AD5442A4F}" type="presOf" srcId="{2A4F66BE-1362-4688-AD4D-62C1EE057DA5}" destId="{73EFFE8F-BB18-4979-8FCD-B36285299325}" srcOrd="0" destOrd="0" presId="urn:microsoft.com/office/officeart/2005/8/layout/lProcess2"/>
    <dgm:cxn modelId="{241936B9-3C39-4802-A524-B0E0A2EA3FC4}" srcId="{2A4F66BE-1362-4688-AD4D-62C1EE057DA5}" destId="{709BBCFB-3277-4981-80FC-83FE17E6AA0A}" srcOrd="5" destOrd="0" parTransId="{BD1DD768-F33F-495E-A78C-0358D224EF8D}" sibTransId="{64144025-2FB6-417B-8CA0-17923DBB57A7}"/>
    <dgm:cxn modelId="{16FD7F83-6FB4-4C54-A256-118EDDA467D6}" type="presOf" srcId="{2D386BFB-6F6C-4689-9C03-A8B5BEC46991}" destId="{9BCB50A9-DAE3-4532-B411-AC7A7A58F105}" srcOrd="0" destOrd="0" presId="urn:microsoft.com/office/officeart/2005/8/layout/lProcess2"/>
    <dgm:cxn modelId="{36D784AD-9F4C-4AC3-ABA2-474EBB58A737}" type="presOf" srcId="{709BBCFB-3277-4981-80FC-83FE17E6AA0A}" destId="{92F01C4A-7E70-49C8-B135-44363B0D9C1A}" srcOrd="0" destOrd="0" presId="urn:microsoft.com/office/officeart/2005/8/layout/lProcess2"/>
    <dgm:cxn modelId="{D8504944-BD71-4497-A0F6-7DBB3F5DFE19}" type="presOf" srcId="{20AD54FF-5C13-47F8-BB15-B103E94D2D35}" destId="{ABF04E29-9257-4485-9695-C7F4AB815DF1}" srcOrd="0" destOrd="0" presId="urn:microsoft.com/office/officeart/2005/8/layout/lProcess2"/>
    <dgm:cxn modelId="{4BE7C583-A5DD-422D-A72C-052C9885161F}" srcId="{2A4F66BE-1362-4688-AD4D-62C1EE057DA5}" destId="{219FDD59-5E25-4860-82A0-EF7C4A56644D}" srcOrd="1" destOrd="0" parTransId="{7FBBA66D-B937-4F1C-8688-A81423591B66}" sibTransId="{653B26DC-1D56-4DE7-9272-E697C3AFC9A4}"/>
    <dgm:cxn modelId="{73C69855-E20A-4EF1-B118-3CC6BC578550}" type="presOf" srcId="{6F1D69D9-9CB5-49D0-B8C3-87D340D5C100}" destId="{3AEECE6E-4696-4D97-A809-24E448D6ADDA}" srcOrd="0" destOrd="0" presId="urn:microsoft.com/office/officeart/2005/8/layout/lProcess2"/>
    <dgm:cxn modelId="{20ACAB85-CAB9-4C20-A74D-E11A07D22777}" type="presOf" srcId="{439CAA60-F9DA-4FE8-BD65-5D58D00D9158}" destId="{7A085C7E-F52E-4DAE-9263-60DBF495E6D8}" srcOrd="0" destOrd="0" presId="urn:microsoft.com/office/officeart/2005/8/layout/lProcess2"/>
    <dgm:cxn modelId="{241FEC49-59C2-4993-ADF6-51846A625824}" type="presParOf" srcId="{C731B6B9-395E-42D6-9E8A-04F681052871}" destId="{26610EC6-82BB-429C-8F19-F349EBD56FBB}" srcOrd="0" destOrd="0" presId="urn:microsoft.com/office/officeart/2005/8/layout/lProcess2"/>
    <dgm:cxn modelId="{F61475A0-68CC-4958-91A6-E7D4F5AD96EB}" type="presParOf" srcId="{26610EC6-82BB-429C-8F19-F349EBD56FBB}" destId="{73EFFE8F-BB18-4979-8FCD-B36285299325}" srcOrd="0" destOrd="0" presId="urn:microsoft.com/office/officeart/2005/8/layout/lProcess2"/>
    <dgm:cxn modelId="{8365D410-51FA-4A09-9C11-2F2B2C0D9895}" type="presParOf" srcId="{26610EC6-82BB-429C-8F19-F349EBD56FBB}" destId="{DA7A9902-1A17-473B-AAAC-B729985DED67}" srcOrd="1" destOrd="0" presId="urn:microsoft.com/office/officeart/2005/8/layout/lProcess2"/>
    <dgm:cxn modelId="{8E4BB009-6D5D-4EF6-B3CE-929B4E6E154F}" type="presParOf" srcId="{26610EC6-82BB-429C-8F19-F349EBD56FBB}" destId="{8E954AA0-B4A9-4FB6-B9B8-EC92635A243B}" srcOrd="2" destOrd="0" presId="urn:microsoft.com/office/officeart/2005/8/layout/lProcess2"/>
    <dgm:cxn modelId="{44F368E2-04DD-4336-A626-DB6D824ED55A}" type="presParOf" srcId="{8E954AA0-B4A9-4FB6-B9B8-EC92635A243B}" destId="{69CF0512-52F5-4AE4-A511-8F31615DA8ED}" srcOrd="0" destOrd="0" presId="urn:microsoft.com/office/officeart/2005/8/layout/lProcess2"/>
    <dgm:cxn modelId="{9BB9EC63-33A8-4474-922A-911AD118213D}" type="presParOf" srcId="{69CF0512-52F5-4AE4-A511-8F31615DA8ED}" destId="{3AEECE6E-4696-4D97-A809-24E448D6ADDA}" srcOrd="0" destOrd="0" presId="urn:microsoft.com/office/officeart/2005/8/layout/lProcess2"/>
    <dgm:cxn modelId="{3EB17087-FBFA-4AB0-B496-BA3093A014D9}" type="presParOf" srcId="{69CF0512-52F5-4AE4-A511-8F31615DA8ED}" destId="{9E690B73-CC53-4302-A412-3E8C64F814F1}" srcOrd="1" destOrd="0" presId="urn:microsoft.com/office/officeart/2005/8/layout/lProcess2"/>
    <dgm:cxn modelId="{E8454ABE-974B-4903-9002-63A33FCD3EF0}" type="presParOf" srcId="{69CF0512-52F5-4AE4-A511-8F31615DA8ED}" destId="{293B266E-44CF-446A-B225-7628025EF426}" srcOrd="2" destOrd="0" presId="urn:microsoft.com/office/officeart/2005/8/layout/lProcess2"/>
    <dgm:cxn modelId="{41435A94-63FE-4F00-BAD2-B094990C09CF}" type="presParOf" srcId="{69CF0512-52F5-4AE4-A511-8F31615DA8ED}" destId="{0755ABB2-4C8C-464A-BF24-5D39C88135BB}" srcOrd="3" destOrd="0" presId="urn:microsoft.com/office/officeart/2005/8/layout/lProcess2"/>
    <dgm:cxn modelId="{E40FAA19-5A5B-4C56-98E2-7AB980557AFD}" type="presParOf" srcId="{69CF0512-52F5-4AE4-A511-8F31615DA8ED}" destId="{9BCB50A9-DAE3-4532-B411-AC7A7A58F105}" srcOrd="4" destOrd="0" presId="urn:microsoft.com/office/officeart/2005/8/layout/lProcess2"/>
    <dgm:cxn modelId="{8FBCD5D0-4640-4DFF-8641-A5F73D1F091E}" type="presParOf" srcId="{69CF0512-52F5-4AE4-A511-8F31615DA8ED}" destId="{EB0D88BF-6088-4643-A13F-CD81A8D7DA42}" srcOrd="5" destOrd="0" presId="urn:microsoft.com/office/officeart/2005/8/layout/lProcess2"/>
    <dgm:cxn modelId="{32EC65FC-CC90-4B78-9E5F-3C11DD02D4FB}" type="presParOf" srcId="{69CF0512-52F5-4AE4-A511-8F31615DA8ED}" destId="{ABF04E29-9257-4485-9695-C7F4AB815DF1}" srcOrd="6" destOrd="0" presId="urn:microsoft.com/office/officeart/2005/8/layout/lProcess2"/>
    <dgm:cxn modelId="{1965EC77-4EA4-4731-9359-AEE9856853F2}" type="presParOf" srcId="{69CF0512-52F5-4AE4-A511-8F31615DA8ED}" destId="{77F57EFC-365A-4A68-B7A7-11C3FEFEEBD4}" srcOrd="7" destOrd="0" presId="urn:microsoft.com/office/officeart/2005/8/layout/lProcess2"/>
    <dgm:cxn modelId="{27C660C2-B77D-408F-B1E5-1B01D2C416D7}" type="presParOf" srcId="{69CF0512-52F5-4AE4-A511-8F31615DA8ED}" destId="{7A085C7E-F52E-4DAE-9263-60DBF495E6D8}" srcOrd="8" destOrd="0" presId="urn:microsoft.com/office/officeart/2005/8/layout/lProcess2"/>
    <dgm:cxn modelId="{1E723D29-7187-44EF-94A1-1FFA04E1C071}" type="presParOf" srcId="{69CF0512-52F5-4AE4-A511-8F31615DA8ED}" destId="{BACFD8EA-F449-4082-95B2-3DB93767B47A}" srcOrd="9" destOrd="0" presId="urn:microsoft.com/office/officeart/2005/8/layout/lProcess2"/>
    <dgm:cxn modelId="{CBAC2DB6-CF68-42DB-913B-D52527904925}" type="presParOf" srcId="{69CF0512-52F5-4AE4-A511-8F31615DA8ED}" destId="{92F01C4A-7E70-49C8-B135-44363B0D9C1A}" srcOrd="10" destOrd="0" presId="urn:microsoft.com/office/officeart/2005/8/layout/lProcess2"/>
    <dgm:cxn modelId="{3953E6CE-B0C3-440D-A807-A56739CFC8FD}" type="presParOf" srcId="{69CF0512-52F5-4AE4-A511-8F31615DA8ED}" destId="{6CDE93CC-8A2F-476F-BCF1-86ADFAAC2F68}" srcOrd="11" destOrd="0" presId="urn:microsoft.com/office/officeart/2005/8/layout/lProcess2"/>
    <dgm:cxn modelId="{5C177466-4C0D-489E-8161-2D1452DC8C41}" type="presParOf" srcId="{69CF0512-52F5-4AE4-A511-8F31615DA8ED}" destId="{CF482CA5-CED4-4C41-93DA-5D62CD87A78D}" srcOrd="12" destOrd="0" presId="urn:microsoft.com/office/officeart/2005/8/layout/lProcess2"/>
    <dgm:cxn modelId="{4B417340-7290-4570-AFEF-13E5A9BC2834}" type="presParOf" srcId="{69CF0512-52F5-4AE4-A511-8F31615DA8ED}" destId="{47C304E4-72EC-4663-AB26-D86AAC862CFA}" srcOrd="13" destOrd="0" presId="urn:microsoft.com/office/officeart/2005/8/layout/lProcess2"/>
    <dgm:cxn modelId="{2F418D48-2136-4F5F-9598-B19CBA90A49E}" type="presParOf" srcId="{69CF0512-52F5-4AE4-A511-8F31615DA8ED}" destId="{38616FFC-E809-4D04-AE3F-8170685C772E}" srcOrd="14" destOrd="0" presId="urn:microsoft.com/office/officeart/2005/8/layout/lProcess2"/>
    <dgm:cxn modelId="{885199FC-E8F1-4BDC-8A7A-940BE9E4851F}" type="presParOf" srcId="{69CF0512-52F5-4AE4-A511-8F31615DA8ED}" destId="{73DFE72B-9054-4667-AD04-4EE726A4A39D}" srcOrd="15" destOrd="0" presId="urn:microsoft.com/office/officeart/2005/8/layout/lProcess2"/>
    <dgm:cxn modelId="{CB123D92-82C3-4474-9DEF-7BBFC8D91BF4}" type="presParOf" srcId="{69CF0512-52F5-4AE4-A511-8F31615DA8ED}" destId="{34D0AEA9-535C-4806-9F98-1E006C9D2188}" srcOrd="16"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FF7859B-EA00-44AC-BCF5-FD9C62CEBB64}" type="doc">
      <dgm:prSet loTypeId="urn:microsoft.com/office/officeart/2005/8/layout/process5" loCatId="process" qsTypeId="urn:microsoft.com/office/officeart/2005/8/quickstyle/simple3" qsCatId="simple" csTypeId="urn:microsoft.com/office/officeart/2005/8/colors/colorful3" csCatId="colorful" phldr="1"/>
      <dgm:spPr/>
      <dgm:t>
        <a:bodyPr/>
        <a:lstStyle/>
        <a:p>
          <a:endParaRPr lang="en-US"/>
        </a:p>
      </dgm:t>
    </dgm:pt>
    <dgm:pt modelId="{7EF9DB38-F544-4E49-AC63-49ACA53637D1}">
      <dgm:prSet phldrT="[Text]"/>
      <dgm:spPr>
        <a:solidFill>
          <a:srgbClr val="FFFFFF"/>
        </a:solidFill>
        <a:ln>
          <a:solidFill>
            <a:srgbClr val="C0000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fa-IR" b="1" dirty="0" smtClean="0"/>
            <a:t>1. تغییر روش تولید در کشاورزی به صورت آیش در هلند</a:t>
          </a:r>
          <a:endParaRPr lang="en-US" b="1" dirty="0"/>
        </a:p>
      </dgm:t>
    </dgm:pt>
    <dgm:pt modelId="{B4DD3BA5-FF48-4ACD-B078-7B0FDB56A10C}" type="parTrans" cxnId="{DBD2610F-26A9-4901-8B5E-A5688B8FE79D}">
      <dgm:prSet/>
      <dgm:spPr/>
      <dgm:t>
        <a:bodyPr/>
        <a:lstStyle/>
        <a:p>
          <a:endParaRPr lang="en-US"/>
        </a:p>
      </dgm:t>
    </dgm:pt>
    <dgm:pt modelId="{6D7B4071-079B-45E2-A5B1-75F3E284AC78}" type="sibTrans" cxnId="{DBD2610F-26A9-4901-8B5E-A5688B8FE79D}">
      <dgm:prSet/>
      <dgm:spPr/>
      <dgm:t>
        <a:bodyPr/>
        <a:lstStyle/>
        <a:p>
          <a:endParaRPr lang="en-US"/>
        </a:p>
      </dgm:t>
    </dgm:pt>
    <dgm:pt modelId="{57096F5D-5778-4433-BA76-2152F8A3AA1E}">
      <dgm:prSet phldrT="[Text]"/>
      <dgm:spPr/>
      <dgm:t>
        <a:bodyPr/>
        <a:lstStyle/>
        <a:p>
          <a:r>
            <a:rPr lang="fa-IR" b="1" dirty="0" smtClean="0"/>
            <a:t>2. افزایش تولیدات کشاورزی</a:t>
          </a:r>
          <a:endParaRPr lang="en-US" b="1" dirty="0"/>
        </a:p>
      </dgm:t>
    </dgm:pt>
    <dgm:pt modelId="{93D8DEC0-13C6-4BE5-A75F-9D76A8F1F8C8}" type="parTrans" cxnId="{1809C9BA-B981-4315-A33F-2F9F4BA45770}">
      <dgm:prSet/>
      <dgm:spPr/>
      <dgm:t>
        <a:bodyPr/>
        <a:lstStyle/>
        <a:p>
          <a:endParaRPr lang="en-US"/>
        </a:p>
      </dgm:t>
    </dgm:pt>
    <dgm:pt modelId="{94FDA314-D2E0-438C-83A3-C1D92F619696}" type="sibTrans" cxnId="{1809C9BA-B981-4315-A33F-2F9F4BA45770}">
      <dgm:prSet/>
      <dgm:spPr/>
      <dgm:t>
        <a:bodyPr/>
        <a:lstStyle/>
        <a:p>
          <a:endParaRPr lang="en-US"/>
        </a:p>
      </dgm:t>
    </dgm:pt>
    <dgm:pt modelId="{EC1FD0D5-8497-4885-9407-6BA413132CBA}">
      <dgm:prSet phldrT="[Text]"/>
      <dgm:spPr/>
      <dgm:t>
        <a:bodyPr/>
        <a:lstStyle/>
        <a:p>
          <a:r>
            <a:rPr lang="fa-IR" b="1" dirty="0" smtClean="0"/>
            <a:t>3. نیاز به بازار</a:t>
          </a:r>
          <a:endParaRPr lang="en-US" b="1" dirty="0"/>
        </a:p>
      </dgm:t>
    </dgm:pt>
    <dgm:pt modelId="{31267B68-B097-46F4-AE5C-56DA35B14FFB}" type="parTrans" cxnId="{B3DABF29-7F12-40C5-9C3C-EE923885E9AD}">
      <dgm:prSet/>
      <dgm:spPr/>
      <dgm:t>
        <a:bodyPr/>
        <a:lstStyle/>
        <a:p>
          <a:endParaRPr lang="en-US"/>
        </a:p>
      </dgm:t>
    </dgm:pt>
    <dgm:pt modelId="{63D2C13F-E804-4565-9AEC-1C87FDE3F148}" type="sibTrans" cxnId="{B3DABF29-7F12-40C5-9C3C-EE923885E9AD}">
      <dgm:prSet/>
      <dgm:spPr/>
      <dgm:t>
        <a:bodyPr/>
        <a:lstStyle/>
        <a:p>
          <a:endParaRPr lang="en-US"/>
        </a:p>
      </dgm:t>
    </dgm:pt>
    <dgm:pt modelId="{C039101F-FDE5-45F2-8967-336B9B56DAC8}">
      <dgm:prSet phldrT="[Text]"/>
      <dgm:spPr/>
      <dgm:t>
        <a:bodyPr/>
        <a:lstStyle/>
        <a:p>
          <a:r>
            <a:rPr lang="fa-IR" b="1" dirty="0" smtClean="0"/>
            <a:t>4. تلاش برای دستیابی به وسیله حمل و نقل مناسب برای حمل کالا</a:t>
          </a:r>
          <a:endParaRPr lang="en-US" b="1" dirty="0"/>
        </a:p>
      </dgm:t>
    </dgm:pt>
    <dgm:pt modelId="{62335FB2-E264-4C18-8A42-A61C3F71482D}" type="parTrans" cxnId="{99D458E5-91FF-4CFD-9C0D-833F289A0E8C}">
      <dgm:prSet/>
      <dgm:spPr/>
      <dgm:t>
        <a:bodyPr/>
        <a:lstStyle/>
        <a:p>
          <a:endParaRPr lang="en-US"/>
        </a:p>
      </dgm:t>
    </dgm:pt>
    <dgm:pt modelId="{2A7BFC0B-DF0E-49AF-BF84-4F2CF11BB88C}" type="sibTrans" cxnId="{99D458E5-91FF-4CFD-9C0D-833F289A0E8C}">
      <dgm:prSet/>
      <dgm:spPr/>
      <dgm:t>
        <a:bodyPr/>
        <a:lstStyle/>
        <a:p>
          <a:endParaRPr lang="en-US"/>
        </a:p>
      </dgm:t>
    </dgm:pt>
    <dgm:pt modelId="{1CC87C88-4916-4C4A-9E3D-B8C6F2CD30FB}">
      <dgm:prSet phldrT="[Text]"/>
      <dgm:spPr/>
      <dgm:t>
        <a:bodyPr/>
        <a:lstStyle/>
        <a:p>
          <a:r>
            <a:rPr lang="fa-IR" b="1" dirty="0" smtClean="0"/>
            <a:t>5. اختراع ماشین بخار</a:t>
          </a:r>
        </a:p>
      </dgm:t>
    </dgm:pt>
    <dgm:pt modelId="{EB24AA64-3CFD-4DE8-8CCC-2112F9760ECF}" type="parTrans" cxnId="{89D80E7F-2EBB-4D51-B14C-7D80F896D94D}">
      <dgm:prSet/>
      <dgm:spPr/>
      <dgm:t>
        <a:bodyPr/>
        <a:lstStyle/>
        <a:p>
          <a:endParaRPr lang="en-US"/>
        </a:p>
      </dgm:t>
    </dgm:pt>
    <dgm:pt modelId="{2D52D4D1-6EDD-44CF-92FD-4AA474A49CB8}" type="sibTrans" cxnId="{89D80E7F-2EBB-4D51-B14C-7D80F896D94D}">
      <dgm:prSet/>
      <dgm:spPr/>
      <dgm:t>
        <a:bodyPr/>
        <a:lstStyle/>
        <a:p>
          <a:endParaRPr lang="en-US"/>
        </a:p>
      </dgm:t>
    </dgm:pt>
    <dgm:pt modelId="{72FC8DAF-A4B4-4F00-867B-FE87295ECADF}">
      <dgm:prSet phldrT="[Text]"/>
      <dgm:spPr/>
      <dgm:t>
        <a:bodyPr/>
        <a:lstStyle/>
        <a:p>
          <a:r>
            <a:rPr lang="fa-IR" b="1" dirty="0" smtClean="0"/>
            <a:t>6. تحولات صنعتی عظیم و انقلاب صنعتی</a:t>
          </a:r>
        </a:p>
      </dgm:t>
    </dgm:pt>
    <dgm:pt modelId="{BCB97919-BC98-4C92-AC0D-6DC9D3A2C8E1}" type="parTrans" cxnId="{2C00F08A-11C3-4A71-BB91-F590A2F566B9}">
      <dgm:prSet/>
      <dgm:spPr/>
      <dgm:t>
        <a:bodyPr/>
        <a:lstStyle/>
        <a:p>
          <a:endParaRPr lang="en-US"/>
        </a:p>
      </dgm:t>
    </dgm:pt>
    <dgm:pt modelId="{4E54584C-02B0-4D03-9506-9195005B84E4}" type="sibTrans" cxnId="{2C00F08A-11C3-4A71-BB91-F590A2F566B9}">
      <dgm:prSet/>
      <dgm:spPr/>
      <dgm:t>
        <a:bodyPr/>
        <a:lstStyle/>
        <a:p>
          <a:endParaRPr lang="en-US"/>
        </a:p>
      </dgm:t>
    </dgm:pt>
    <dgm:pt modelId="{D91A774A-D620-43DD-84C5-62DA649ECF8D}">
      <dgm:prSet phldrT="[Text]"/>
      <dgm:spPr/>
      <dgm:t>
        <a:bodyPr/>
        <a:lstStyle/>
        <a:p>
          <a:r>
            <a:rPr lang="fa-IR" b="1" dirty="0" smtClean="0"/>
            <a:t>7. بروز نتایج حاصل از انقلاب صنعتی</a:t>
          </a:r>
        </a:p>
      </dgm:t>
    </dgm:pt>
    <dgm:pt modelId="{CF0314EE-9B21-49CD-97F9-2F93934BEE98}" type="parTrans" cxnId="{0FB0178F-D90C-4FD8-B83E-63EE5415A94D}">
      <dgm:prSet/>
      <dgm:spPr/>
      <dgm:t>
        <a:bodyPr/>
        <a:lstStyle/>
        <a:p>
          <a:endParaRPr lang="en-US"/>
        </a:p>
      </dgm:t>
    </dgm:pt>
    <dgm:pt modelId="{4E820859-C4B5-452B-AAE6-FEEFB8D252C5}" type="sibTrans" cxnId="{0FB0178F-D90C-4FD8-B83E-63EE5415A94D}">
      <dgm:prSet/>
      <dgm:spPr/>
      <dgm:t>
        <a:bodyPr/>
        <a:lstStyle/>
        <a:p>
          <a:endParaRPr lang="en-US"/>
        </a:p>
      </dgm:t>
    </dgm:pt>
    <dgm:pt modelId="{AA848389-B43D-4D7F-808D-A2F035BB91EF}">
      <dgm:prSet phldrT="[Text]"/>
      <dgm:spPr/>
      <dgm:t>
        <a:bodyPr/>
        <a:lstStyle/>
        <a:p>
          <a:r>
            <a:rPr lang="fa-IR" b="1" dirty="0" smtClean="0"/>
            <a:t>8. مهاجرت زمین داران به شهرها </a:t>
          </a:r>
        </a:p>
      </dgm:t>
    </dgm:pt>
    <dgm:pt modelId="{59F0F65B-35ED-4DB1-ABAC-B3D1CEE9B7E2}" type="parTrans" cxnId="{830C32E7-2F88-49DE-9C4E-1B91B0FB3E8F}">
      <dgm:prSet/>
      <dgm:spPr/>
      <dgm:t>
        <a:bodyPr/>
        <a:lstStyle/>
        <a:p>
          <a:endParaRPr lang="en-US"/>
        </a:p>
      </dgm:t>
    </dgm:pt>
    <dgm:pt modelId="{28F87DD9-232A-4D06-B295-9B7713C00ABC}" type="sibTrans" cxnId="{830C32E7-2F88-49DE-9C4E-1B91B0FB3E8F}">
      <dgm:prSet/>
      <dgm:spPr/>
      <dgm:t>
        <a:bodyPr/>
        <a:lstStyle/>
        <a:p>
          <a:endParaRPr lang="en-US"/>
        </a:p>
      </dgm:t>
    </dgm:pt>
    <dgm:pt modelId="{7DD4A6D3-88F5-4400-9CCE-9236C9EF5D27}">
      <dgm:prSet phldrT="[Text]"/>
      <dgm:spPr/>
      <dgm:t>
        <a:bodyPr/>
        <a:lstStyle/>
        <a:p>
          <a:r>
            <a:rPr lang="fa-IR" b="1" dirty="0" smtClean="0"/>
            <a:t>9. پایه گذاری صنعت توسط ایشان</a:t>
          </a:r>
        </a:p>
      </dgm:t>
    </dgm:pt>
    <dgm:pt modelId="{CF269DBC-FB57-4DE2-B2BF-89403987B792}" type="parTrans" cxnId="{0393490B-62A7-4AE5-BBE4-6404D6C830F1}">
      <dgm:prSet/>
      <dgm:spPr/>
      <dgm:t>
        <a:bodyPr/>
        <a:lstStyle/>
        <a:p>
          <a:endParaRPr lang="en-US"/>
        </a:p>
      </dgm:t>
    </dgm:pt>
    <dgm:pt modelId="{86A03CF5-579E-491F-8216-B49A30A22690}" type="sibTrans" cxnId="{0393490B-62A7-4AE5-BBE4-6404D6C830F1}">
      <dgm:prSet/>
      <dgm:spPr/>
      <dgm:t>
        <a:bodyPr/>
        <a:lstStyle/>
        <a:p>
          <a:endParaRPr lang="en-US"/>
        </a:p>
      </dgm:t>
    </dgm:pt>
    <dgm:pt modelId="{8649CE01-EE14-464E-92FF-D3F8F74DA990}">
      <dgm:prSet phldrT="[Text]"/>
      <dgm:spPr/>
      <dgm:t>
        <a:bodyPr/>
        <a:lstStyle/>
        <a:p>
          <a:r>
            <a:rPr lang="fa-IR" b="1" dirty="0" smtClean="0"/>
            <a:t>10. مهاجرت کارگران از روستاها به شهرها</a:t>
          </a:r>
        </a:p>
      </dgm:t>
    </dgm:pt>
    <dgm:pt modelId="{B10AF4E6-B89F-469E-88D3-88A501DE4FFF}" type="parTrans" cxnId="{ED8EB65E-B074-4B61-AE57-A2FD9D28B9CE}">
      <dgm:prSet/>
      <dgm:spPr/>
      <dgm:t>
        <a:bodyPr/>
        <a:lstStyle/>
        <a:p>
          <a:endParaRPr lang="en-US"/>
        </a:p>
      </dgm:t>
    </dgm:pt>
    <dgm:pt modelId="{F78E9E78-911D-4817-9295-9CB8F3005BE7}" type="sibTrans" cxnId="{ED8EB65E-B074-4B61-AE57-A2FD9D28B9CE}">
      <dgm:prSet/>
      <dgm:spPr/>
      <dgm:t>
        <a:bodyPr/>
        <a:lstStyle/>
        <a:p>
          <a:endParaRPr lang="en-US"/>
        </a:p>
      </dgm:t>
    </dgm:pt>
    <dgm:pt modelId="{27BB7C9E-BCA3-4A81-8FFA-29E45702E30C}">
      <dgm:prSet phldrT="[Text]"/>
      <dgm:spPr/>
      <dgm:t>
        <a:bodyPr/>
        <a:lstStyle/>
        <a:p>
          <a:r>
            <a:rPr lang="fa-IR" b="1" dirty="0" smtClean="0"/>
            <a:t>11. نیاز به کارگران متخصص</a:t>
          </a:r>
        </a:p>
      </dgm:t>
    </dgm:pt>
    <dgm:pt modelId="{6AAF2AA8-CA61-4B10-A52A-9789ECCA64E2}" type="parTrans" cxnId="{10AB620E-2BF6-497D-A6CD-29510DDB85ED}">
      <dgm:prSet/>
      <dgm:spPr/>
      <dgm:t>
        <a:bodyPr/>
        <a:lstStyle/>
        <a:p>
          <a:endParaRPr lang="en-US"/>
        </a:p>
      </dgm:t>
    </dgm:pt>
    <dgm:pt modelId="{6D0BE963-35DF-401A-A3E6-D0DF364F400C}" type="sibTrans" cxnId="{10AB620E-2BF6-497D-A6CD-29510DDB85ED}">
      <dgm:prSet/>
      <dgm:spPr/>
      <dgm:t>
        <a:bodyPr/>
        <a:lstStyle/>
        <a:p>
          <a:endParaRPr lang="en-US"/>
        </a:p>
      </dgm:t>
    </dgm:pt>
    <dgm:pt modelId="{CC0447D7-2988-4C03-BE4A-82A75FA748FA}">
      <dgm:prSet phldrT="[Text]"/>
      <dgm:spPr/>
      <dgm:t>
        <a:bodyPr/>
        <a:lstStyle/>
        <a:p>
          <a:r>
            <a:rPr lang="fa-IR" b="1" dirty="0" smtClean="0"/>
            <a:t>12. آموزش کارگران برای تولید بیشتر</a:t>
          </a:r>
        </a:p>
      </dgm:t>
    </dgm:pt>
    <dgm:pt modelId="{E538F47A-99DC-4489-98DF-144E6F16F1C8}" type="parTrans" cxnId="{A0166398-D362-4353-9481-E1B5F5E525D3}">
      <dgm:prSet/>
      <dgm:spPr/>
      <dgm:t>
        <a:bodyPr/>
        <a:lstStyle/>
        <a:p>
          <a:endParaRPr lang="en-US"/>
        </a:p>
      </dgm:t>
    </dgm:pt>
    <dgm:pt modelId="{AA5AB877-7AD0-420C-B238-248AAC23AD1B}" type="sibTrans" cxnId="{A0166398-D362-4353-9481-E1B5F5E525D3}">
      <dgm:prSet/>
      <dgm:spPr/>
      <dgm:t>
        <a:bodyPr/>
        <a:lstStyle/>
        <a:p>
          <a:endParaRPr lang="en-US"/>
        </a:p>
      </dgm:t>
    </dgm:pt>
    <dgm:pt modelId="{0646D7D0-4C39-415D-842C-A3BBC5637900}">
      <dgm:prSet phldrT="[Text]"/>
      <dgm:spPr/>
      <dgm:t>
        <a:bodyPr/>
        <a:lstStyle/>
        <a:p>
          <a:r>
            <a:rPr lang="fa-IR" b="1" dirty="0" smtClean="0"/>
            <a:t>13. افزایش آگاهی آنان از مسائل</a:t>
          </a:r>
        </a:p>
      </dgm:t>
    </dgm:pt>
    <dgm:pt modelId="{34BB5796-9656-41B5-920A-DD32FEEF018B}" type="parTrans" cxnId="{E21A3806-9040-4718-BC49-ABE1A9E496F4}">
      <dgm:prSet/>
      <dgm:spPr/>
      <dgm:t>
        <a:bodyPr/>
        <a:lstStyle/>
        <a:p>
          <a:endParaRPr lang="en-US"/>
        </a:p>
      </dgm:t>
    </dgm:pt>
    <dgm:pt modelId="{1D20697F-3505-41AE-9CAC-AAD1DA4E934B}" type="sibTrans" cxnId="{E21A3806-9040-4718-BC49-ABE1A9E496F4}">
      <dgm:prSet/>
      <dgm:spPr/>
      <dgm:t>
        <a:bodyPr/>
        <a:lstStyle/>
        <a:p>
          <a:endParaRPr lang="en-US"/>
        </a:p>
      </dgm:t>
    </dgm:pt>
    <dgm:pt modelId="{79F511F5-18C7-47BE-84E4-56E4516561ED}">
      <dgm:prSet phldrT="[Text]"/>
      <dgm:spPr/>
      <dgm:t>
        <a:bodyPr/>
        <a:lstStyle/>
        <a:p>
          <a:r>
            <a:rPr lang="fa-IR" b="1" dirty="0" smtClean="0"/>
            <a:t>14. تشکیل اتحادیه های کارگری </a:t>
          </a:r>
        </a:p>
      </dgm:t>
    </dgm:pt>
    <dgm:pt modelId="{E6195AE7-C0FF-4095-9DE2-33C706787A17}" type="parTrans" cxnId="{CF378AD4-86D7-483A-9F5A-81506137A36C}">
      <dgm:prSet/>
      <dgm:spPr/>
      <dgm:t>
        <a:bodyPr/>
        <a:lstStyle/>
        <a:p>
          <a:endParaRPr lang="en-US"/>
        </a:p>
      </dgm:t>
    </dgm:pt>
    <dgm:pt modelId="{E2683562-3ADB-480A-B204-2AB25423B686}" type="sibTrans" cxnId="{CF378AD4-86D7-483A-9F5A-81506137A36C}">
      <dgm:prSet/>
      <dgm:spPr/>
      <dgm:t>
        <a:bodyPr/>
        <a:lstStyle/>
        <a:p>
          <a:endParaRPr lang="en-US"/>
        </a:p>
      </dgm:t>
    </dgm:pt>
    <dgm:pt modelId="{2849ED85-D22C-4481-A64A-BCEF0347D5F2}">
      <dgm:prSet phldrT="[Text]"/>
      <dgm:spPr/>
      <dgm:t>
        <a:bodyPr/>
        <a:lstStyle/>
        <a:p>
          <a:r>
            <a:rPr lang="fa-IR" b="1" dirty="0" smtClean="0"/>
            <a:t>15. نیاز به شیوه های جدیدی از مدیریت</a:t>
          </a:r>
        </a:p>
      </dgm:t>
    </dgm:pt>
    <dgm:pt modelId="{C7FCFEEF-7003-4ECF-B268-426997C64F7A}" type="parTrans" cxnId="{954065B8-7F0F-48CC-89EE-996679113F07}">
      <dgm:prSet/>
      <dgm:spPr/>
      <dgm:t>
        <a:bodyPr/>
        <a:lstStyle/>
        <a:p>
          <a:endParaRPr lang="en-US"/>
        </a:p>
      </dgm:t>
    </dgm:pt>
    <dgm:pt modelId="{1D22EB5E-DEFE-456C-AB0C-C5EA2F75C39A}" type="sibTrans" cxnId="{954065B8-7F0F-48CC-89EE-996679113F07}">
      <dgm:prSet/>
      <dgm:spPr/>
      <dgm:t>
        <a:bodyPr/>
        <a:lstStyle/>
        <a:p>
          <a:endParaRPr lang="en-US"/>
        </a:p>
      </dgm:t>
    </dgm:pt>
    <dgm:pt modelId="{83B65353-9079-4BC8-B010-BE7E71EF0E99}">
      <dgm:prSet phldrT="[Text]"/>
      <dgm:spPr/>
      <dgm:t>
        <a:bodyPr/>
        <a:lstStyle/>
        <a:p>
          <a:r>
            <a:rPr lang="fa-IR" b="1" dirty="0" smtClean="0"/>
            <a:t>16. ظهور روش های جدید در تولید </a:t>
          </a:r>
        </a:p>
      </dgm:t>
    </dgm:pt>
    <dgm:pt modelId="{0BF385A3-39BB-440D-ADA6-B56694C48D0A}" type="parTrans" cxnId="{95E2CB6A-0778-4582-BC18-76D4C73B4BAD}">
      <dgm:prSet/>
      <dgm:spPr/>
      <dgm:t>
        <a:bodyPr/>
        <a:lstStyle/>
        <a:p>
          <a:endParaRPr lang="en-US"/>
        </a:p>
      </dgm:t>
    </dgm:pt>
    <dgm:pt modelId="{6972BBBB-42E2-4451-8A49-F648CA693BC2}" type="sibTrans" cxnId="{95E2CB6A-0778-4582-BC18-76D4C73B4BAD}">
      <dgm:prSet/>
      <dgm:spPr/>
      <dgm:t>
        <a:bodyPr/>
        <a:lstStyle/>
        <a:p>
          <a:endParaRPr lang="en-US"/>
        </a:p>
      </dgm:t>
    </dgm:pt>
    <dgm:pt modelId="{F2AAAD1E-501A-4C8C-9530-9E2EF65BC503}">
      <dgm:prSet phldrT="[Text]"/>
      <dgm:spPr/>
      <dgm:t>
        <a:bodyPr/>
        <a:lstStyle/>
        <a:p>
          <a:r>
            <a:rPr lang="fa-IR" b="1" dirty="0" smtClean="0"/>
            <a:t>17. ظهور و شروع شکل گیری مکاتب مختلف مدیریت</a:t>
          </a:r>
        </a:p>
      </dgm:t>
    </dgm:pt>
    <dgm:pt modelId="{B0D4AC4E-3578-4AE7-BA24-A0CFF00C101D}" type="parTrans" cxnId="{B3739781-B45F-4185-AC2B-5FAD8B0F8890}">
      <dgm:prSet/>
      <dgm:spPr/>
      <dgm:t>
        <a:bodyPr/>
        <a:lstStyle/>
        <a:p>
          <a:endParaRPr lang="en-US"/>
        </a:p>
      </dgm:t>
    </dgm:pt>
    <dgm:pt modelId="{4A36B877-2829-47D5-BDAC-DD4A86D2358B}" type="sibTrans" cxnId="{B3739781-B45F-4185-AC2B-5FAD8B0F8890}">
      <dgm:prSet/>
      <dgm:spPr/>
      <dgm:t>
        <a:bodyPr/>
        <a:lstStyle/>
        <a:p>
          <a:endParaRPr lang="en-US"/>
        </a:p>
      </dgm:t>
    </dgm:pt>
    <dgm:pt modelId="{BDB1E5B0-84EB-4196-B0A7-29DFFAE2EACB}">
      <dgm:prSet phldrT="[Text]"/>
      <dgm:spPr/>
      <dgm:t>
        <a:bodyPr/>
        <a:lstStyle/>
        <a:p>
          <a:r>
            <a:rPr lang="fa-IR" b="1" dirty="0" smtClean="0"/>
            <a:t>18. تخصصی شدن مدیریت در موضوعات</a:t>
          </a:r>
        </a:p>
      </dgm:t>
    </dgm:pt>
    <dgm:pt modelId="{C528B77A-8AC3-49D7-8B92-6336E73B09E5}" type="parTrans" cxnId="{D6982C3C-CC35-4742-A2E3-382D1301B719}">
      <dgm:prSet/>
      <dgm:spPr/>
      <dgm:t>
        <a:bodyPr/>
        <a:lstStyle/>
        <a:p>
          <a:endParaRPr lang="en-US"/>
        </a:p>
      </dgm:t>
    </dgm:pt>
    <dgm:pt modelId="{49AC2F3C-D341-4E4B-AB63-C4D167BA006F}" type="sibTrans" cxnId="{D6982C3C-CC35-4742-A2E3-382D1301B719}">
      <dgm:prSet/>
      <dgm:spPr/>
      <dgm:t>
        <a:bodyPr/>
        <a:lstStyle/>
        <a:p>
          <a:endParaRPr lang="en-US"/>
        </a:p>
      </dgm:t>
    </dgm:pt>
    <dgm:pt modelId="{CD217438-D2EB-425E-A374-0ED845BC0363}">
      <dgm:prSet phldrT="[Text]"/>
      <dgm:spPr/>
      <dgm:t>
        <a:bodyPr/>
        <a:lstStyle/>
        <a:p>
          <a:r>
            <a:rPr lang="fa-IR" b="1" dirty="0" smtClean="0"/>
            <a:t>19. ظهور و شکل گیری  مدیریت منابع انسانی و سرمایه انسانی</a:t>
          </a:r>
        </a:p>
      </dgm:t>
    </dgm:pt>
    <dgm:pt modelId="{B14936FB-6260-47F9-A312-88C9AA0D302C}" type="parTrans" cxnId="{6EB560ED-873F-42C8-AA6E-FBB8E28BDAD5}">
      <dgm:prSet/>
      <dgm:spPr/>
      <dgm:t>
        <a:bodyPr/>
        <a:lstStyle/>
        <a:p>
          <a:endParaRPr lang="en-US"/>
        </a:p>
      </dgm:t>
    </dgm:pt>
    <dgm:pt modelId="{A6D67580-FFC5-43B5-AF28-C535DFCEEF09}" type="sibTrans" cxnId="{6EB560ED-873F-42C8-AA6E-FBB8E28BDAD5}">
      <dgm:prSet/>
      <dgm:spPr/>
      <dgm:t>
        <a:bodyPr/>
        <a:lstStyle/>
        <a:p>
          <a:endParaRPr lang="en-US"/>
        </a:p>
      </dgm:t>
    </dgm:pt>
    <dgm:pt modelId="{94A8F477-B79E-4F60-A783-B3C9861395A0}">
      <dgm:prSet phldrT="[Text]"/>
      <dgm:spPr/>
      <dgm:t>
        <a:bodyPr/>
        <a:lstStyle/>
        <a:p>
          <a:r>
            <a:rPr lang="fa-IR" b="1" dirty="0" smtClean="0"/>
            <a:t>20. شکل گیری مدیریت رفتار سازمانی</a:t>
          </a:r>
        </a:p>
      </dgm:t>
    </dgm:pt>
    <dgm:pt modelId="{D813217C-BC64-4EC0-AC48-27171F539F88}" type="parTrans" cxnId="{C2F41BC4-4BAD-473B-8331-54F059ABB2B6}">
      <dgm:prSet/>
      <dgm:spPr/>
      <dgm:t>
        <a:bodyPr/>
        <a:lstStyle/>
        <a:p>
          <a:endParaRPr lang="en-US"/>
        </a:p>
      </dgm:t>
    </dgm:pt>
    <dgm:pt modelId="{ABC1AE24-F351-4DAE-8839-38D60943181F}" type="sibTrans" cxnId="{C2F41BC4-4BAD-473B-8331-54F059ABB2B6}">
      <dgm:prSet/>
      <dgm:spPr/>
      <dgm:t>
        <a:bodyPr/>
        <a:lstStyle/>
        <a:p>
          <a:endParaRPr lang="en-US"/>
        </a:p>
      </dgm:t>
    </dgm:pt>
    <dgm:pt modelId="{F1372915-6766-4F46-8EB9-C1F7AD1B2E13}" type="pres">
      <dgm:prSet presAssocID="{EFF7859B-EA00-44AC-BCF5-FD9C62CEBB64}" presName="diagram" presStyleCnt="0">
        <dgm:presLayoutVars>
          <dgm:dir/>
          <dgm:resizeHandles val="exact"/>
        </dgm:presLayoutVars>
      </dgm:prSet>
      <dgm:spPr/>
      <dgm:t>
        <a:bodyPr/>
        <a:lstStyle/>
        <a:p>
          <a:endParaRPr lang="en-US"/>
        </a:p>
      </dgm:t>
    </dgm:pt>
    <dgm:pt modelId="{88226ED3-FB29-40E3-8421-84879B66684F}" type="pres">
      <dgm:prSet presAssocID="{7EF9DB38-F544-4E49-AC63-49ACA53637D1}" presName="node" presStyleLbl="node1" presStyleIdx="0" presStyleCnt="20">
        <dgm:presLayoutVars>
          <dgm:bulletEnabled val="1"/>
        </dgm:presLayoutVars>
      </dgm:prSet>
      <dgm:spPr/>
      <dgm:t>
        <a:bodyPr/>
        <a:lstStyle/>
        <a:p>
          <a:endParaRPr lang="en-US"/>
        </a:p>
      </dgm:t>
    </dgm:pt>
    <dgm:pt modelId="{922938C2-99DE-417C-B1F3-B46FD6DBCF28}" type="pres">
      <dgm:prSet presAssocID="{6D7B4071-079B-45E2-A5B1-75F3E284AC78}" presName="sibTrans" presStyleLbl="sibTrans2D1" presStyleIdx="0" presStyleCnt="19"/>
      <dgm:spPr/>
      <dgm:t>
        <a:bodyPr/>
        <a:lstStyle/>
        <a:p>
          <a:endParaRPr lang="en-US"/>
        </a:p>
      </dgm:t>
    </dgm:pt>
    <dgm:pt modelId="{914B03DA-C64C-4B4D-B29F-1919E9D44590}" type="pres">
      <dgm:prSet presAssocID="{6D7B4071-079B-45E2-A5B1-75F3E284AC78}" presName="connectorText" presStyleLbl="sibTrans2D1" presStyleIdx="0" presStyleCnt="19"/>
      <dgm:spPr/>
      <dgm:t>
        <a:bodyPr/>
        <a:lstStyle/>
        <a:p>
          <a:endParaRPr lang="en-US"/>
        </a:p>
      </dgm:t>
    </dgm:pt>
    <dgm:pt modelId="{0779BB81-7714-419B-89B7-054986D91850}" type="pres">
      <dgm:prSet presAssocID="{57096F5D-5778-4433-BA76-2152F8A3AA1E}" presName="node" presStyleLbl="node1" presStyleIdx="1" presStyleCnt="20">
        <dgm:presLayoutVars>
          <dgm:bulletEnabled val="1"/>
        </dgm:presLayoutVars>
      </dgm:prSet>
      <dgm:spPr/>
      <dgm:t>
        <a:bodyPr/>
        <a:lstStyle/>
        <a:p>
          <a:endParaRPr lang="en-US"/>
        </a:p>
      </dgm:t>
    </dgm:pt>
    <dgm:pt modelId="{711BAFE5-F0C2-4F51-8133-4DA38FA0194B}" type="pres">
      <dgm:prSet presAssocID="{94FDA314-D2E0-438C-83A3-C1D92F619696}" presName="sibTrans" presStyleLbl="sibTrans2D1" presStyleIdx="1" presStyleCnt="19"/>
      <dgm:spPr/>
      <dgm:t>
        <a:bodyPr/>
        <a:lstStyle/>
        <a:p>
          <a:endParaRPr lang="en-US"/>
        </a:p>
      </dgm:t>
    </dgm:pt>
    <dgm:pt modelId="{832F5ECC-4F36-4055-80D0-6BAEEDC39F0F}" type="pres">
      <dgm:prSet presAssocID="{94FDA314-D2E0-438C-83A3-C1D92F619696}" presName="connectorText" presStyleLbl="sibTrans2D1" presStyleIdx="1" presStyleCnt="19"/>
      <dgm:spPr/>
      <dgm:t>
        <a:bodyPr/>
        <a:lstStyle/>
        <a:p>
          <a:endParaRPr lang="en-US"/>
        </a:p>
      </dgm:t>
    </dgm:pt>
    <dgm:pt modelId="{68C66CD9-F569-446E-A3C9-26C8712AD0A8}" type="pres">
      <dgm:prSet presAssocID="{EC1FD0D5-8497-4885-9407-6BA413132CBA}" presName="node" presStyleLbl="node1" presStyleIdx="2" presStyleCnt="20">
        <dgm:presLayoutVars>
          <dgm:bulletEnabled val="1"/>
        </dgm:presLayoutVars>
      </dgm:prSet>
      <dgm:spPr/>
      <dgm:t>
        <a:bodyPr/>
        <a:lstStyle/>
        <a:p>
          <a:endParaRPr lang="en-US"/>
        </a:p>
      </dgm:t>
    </dgm:pt>
    <dgm:pt modelId="{2D2BF5AE-EC94-4E2D-BCAB-78FD8A2ADACD}" type="pres">
      <dgm:prSet presAssocID="{63D2C13F-E804-4565-9AEC-1C87FDE3F148}" presName="sibTrans" presStyleLbl="sibTrans2D1" presStyleIdx="2" presStyleCnt="19"/>
      <dgm:spPr/>
      <dgm:t>
        <a:bodyPr/>
        <a:lstStyle/>
        <a:p>
          <a:endParaRPr lang="en-US"/>
        </a:p>
      </dgm:t>
    </dgm:pt>
    <dgm:pt modelId="{B97C2B09-CC6E-4388-98B5-D79D0199F540}" type="pres">
      <dgm:prSet presAssocID="{63D2C13F-E804-4565-9AEC-1C87FDE3F148}" presName="connectorText" presStyleLbl="sibTrans2D1" presStyleIdx="2" presStyleCnt="19"/>
      <dgm:spPr/>
      <dgm:t>
        <a:bodyPr/>
        <a:lstStyle/>
        <a:p>
          <a:endParaRPr lang="en-US"/>
        </a:p>
      </dgm:t>
    </dgm:pt>
    <dgm:pt modelId="{268E2675-D1F3-424B-8980-337FFBD22D29}" type="pres">
      <dgm:prSet presAssocID="{C039101F-FDE5-45F2-8967-336B9B56DAC8}" presName="node" presStyleLbl="node1" presStyleIdx="3" presStyleCnt="20">
        <dgm:presLayoutVars>
          <dgm:bulletEnabled val="1"/>
        </dgm:presLayoutVars>
      </dgm:prSet>
      <dgm:spPr/>
      <dgm:t>
        <a:bodyPr/>
        <a:lstStyle/>
        <a:p>
          <a:endParaRPr lang="en-US"/>
        </a:p>
      </dgm:t>
    </dgm:pt>
    <dgm:pt modelId="{216F60A8-DD33-48A0-B847-7C54843FB381}" type="pres">
      <dgm:prSet presAssocID="{2A7BFC0B-DF0E-49AF-BF84-4F2CF11BB88C}" presName="sibTrans" presStyleLbl="sibTrans2D1" presStyleIdx="3" presStyleCnt="19"/>
      <dgm:spPr/>
      <dgm:t>
        <a:bodyPr/>
        <a:lstStyle/>
        <a:p>
          <a:endParaRPr lang="en-US"/>
        </a:p>
      </dgm:t>
    </dgm:pt>
    <dgm:pt modelId="{28FAF95B-9DDA-43CE-8E0F-A0C62BC78199}" type="pres">
      <dgm:prSet presAssocID="{2A7BFC0B-DF0E-49AF-BF84-4F2CF11BB88C}" presName="connectorText" presStyleLbl="sibTrans2D1" presStyleIdx="3" presStyleCnt="19"/>
      <dgm:spPr/>
      <dgm:t>
        <a:bodyPr/>
        <a:lstStyle/>
        <a:p>
          <a:endParaRPr lang="en-US"/>
        </a:p>
      </dgm:t>
    </dgm:pt>
    <dgm:pt modelId="{39C780EB-6822-4F3B-A676-706452F39A64}" type="pres">
      <dgm:prSet presAssocID="{1CC87C88-4916-4C4A-9E3D-B8C6F2CD30FB}" presName="node" presStyleLbl="node1" presStyleIdx="4" presStyleCnt="20">
        <dgm:presLayoutVars>
          <dgm:bulletEnabled val="1"/>
        </dgm:presLayoutVars>
      </dgm:prSet>
      <dgm:spPr/>
      <dgm:t>
        <a:bodyPr/>
        <a:lstStyle/>
        <a:p>
          <a:endParaRPr lang="en-US"/>
        </a:p>
      </dgm:t>
    </dgm:pt>
    <dgm:pt modelId="{052742A0-7246-406E-AC48-ADB9A643CEEE}" type="pres">
      <dgm:prSet presAssocID="{2D52D4D1-6EDD-44CF-92FD-4AA474A49CB8}" presName="sibTrans" presStyleLbl="sibTrans2D1" presStyleIdx="4" presStyleCnt="19"/>
      <dgm:spPr/>
      <dgm:t>
        <a:bodyPr/>
        <a:lstStyle/>
        <a:p>
          <a:endParaRPr lang="en-US"/>
        </a:p>
      </dgm:t>
    </dgm:pt>
    <dgm:pt modelId="{39CCEBB0-4A3A-418B-9884-6BDDA17773E0}" type="pres">
      <dgm:prSet presAssocID="{2D52D4D1-6EDD-44CF-92FD-4AA474A49CB8}" presName="connectorText" presStyleLbl="sibTrans2D1" presStyleIdx="4" presStyleCnt="19"/>
      <dgm:spPr/>
      <dgm:t>
        <a:bodyPr/>
        <a:lstStyle/>
        <a:p>
          <a:endParaRPr lang="en-US"/>
        </a:p>
      </dgm:t>
    </dgm:pt>
    <dgm:pt modelId="{A6E23311-96E1-4F8F-BD13-869F189E764F}" type="pres">
      <dgm:prSet presAssocID="{72FC8DAF-A4B4-4F00-867B-FE87295ECADF}" presName="node" presStyleLbl="node1" presStyleIdx="5" presStyleCnt="20">
        <dgm:presLayoutVars>
          <dgm:bulletEnabled val="1"/>
        </dgm:presLayoutVars>
      </dgm:prSet>
      <dgm:spPr/>
      <dgm:t>
        <a:bodyPr/>
        <a:lstStyle/>
        <a:p>
          <a:endParaRPr lang="en-US"/>
        </a:p>
      </dgm:t>
    </dgm:pt>
    <dgm:pt modelId="{7D28EB01-602C-46A1-8C74-7D1DE1E77F98}" type="pres">
      <dgm:prSet presAssocID="{4E54584C-02B0-4D03-9506-9195005B84E4}" presName="sibTrans" presStyleLbl="sibTrans2D1" presStyleIdx="5" presStyleCnt="19"/>
      <dgm:spPr/>
      <dgm:t>
        <a:bodyPr/>
        <a:lstStyle/>
        <a:p>
          <a:endParaRPr lang="en-US"/>
        </a:p>
      </dgm:t>
    </dgm:pt>
    <dgm:pt modelId="{5AA242A2-784C-4232-957E-93B07F87DA2F}" type="pres">
      <dgm:prSet presAssocID="{4E54584C-02B0-4D03-9506-9195005B84E4}" presName="connectorText" presStyleLbl="sibTrans2D1" presStyleIdx="5" presStyleCnt="19"/>
      <dgm:spPr/>
      <dgm:t>
        <a:bodyPr/>
        <a:lstStyle/>
        <a:p>
          <a:endParaRPr lang="en-US"/>
        </a:p>
      </dgm:t>
    </dgm:pt>
    <dgm:pt modelId="{4DDF0F93-645B-42EB-9CAE-FAF6B6AA7D76}" type="pres">
      <dgm:prSet presAssocID="{D91A774A-D620-43DD-84C5-62DA649ECF8D}" presName="node" presStyleLbl="node1" presStyleIdx="6" presStyleCnt="20">
        <dgm:presLayoutVars>
          <dgm:bulletEnabled val="1"/>
        </dgm:presLayoutVars>
      </dgm:prSet>
      <dgm:spPr/>
      <dgm:t>
        <a:bodyPr/>
        <a:lstStyle/>
        <a:p>
          <a:endParaRPr lang="en-US"/>
        </a:p>
      </dgm:t>
    </dgm:pt>
    <dgm:pt modelId="{A5B0916C-7776-4755-95C6-19B21C80908A}" type="pres">
      <dgm:prSet presAssocID="{4E820859-C4B5-452B-AAE6-FEEFB8D252C5}" presName="sibTrans" presStyleLbl="sibTrans2D1" presStyleIdx="6" presStyleCnt="19"/>
      <dgm:spPr/>
      <dgm:t>
        <a:bodyPr/>
        <a:lstStyle/>
        <a:p>
          <a:endParaRPr lang="en-US"/>
        </a:p>
      </dgm:t>
    </dgm:pt>
    <dgm:pt modelId="{531A0138-563C-4967-AF13-B499B6AD700E}" type="pres">
      <dgm:prSet presAssocID="{4E820859-C4B5-452B-AAE6-FEEFB8D252C5}" presName="connectorText" presStyleLbl="sibTrans2D1" presStyleIdx="6" presStyleCnt="19"/>
      <dgm:spPr/>
      <dgm:t>
        <a:bodyPr/>
        <a:lstStyle/>
        <a:p>
          <a:endParaRPr lang="en-US"/>
        </a:p>
      </dgm:t>
    </dgm:pt>
    <dgm:pt modelId="{C6BDEB04-B3BE-42AE-93DF-4E4203FD6418}" type="pres">
      <dgm:prSet presAssocID="{AA848389-B43D-4D7F-808D-A2F035BB91EF}" presName="node" presStyleLbl="node1" presStyleIdx="7" presStyleCnt="20">
        <dgm:presLayoutVars>
          <dgm:bulletEnabled val="1"/>
        </dgm:presLayoutVars>
      </dgm:prSet>
      <dgm:spPr/>
      <dgm:t>
        <a:bodyPr/>
        <a:lstStyle/>
        <a:p>
          <a:endParaRPr lang="en-US"/>
        </a:p>
      </dgm:t>
    </dgm:pt>
    <dgm:pt modelId="{1C8E4D75-C8DA-448C-85A4-EB619C481729}" type="pres">
      <dgm:prSet presAssocID="{28F87DD9-232A-4D06-B295-9B7713C00ABC}" presName="sibTrans" presStyleLbl="sibTrans2D1" presStyleIdx="7" presStyleCnt="19"/>
      <dgm:spPr/>
      <dgm:t>
        <a:bodyPr/>
        <a:lstStyle/>
        <a:p>
          <a:endParaRPr lang="en-US"/>
        </a:p>
      </dgm:t>
    </dgm:pt>
    <dgm:pt modelId="{898BC8FB-6462-408F-99E2-9AA5B4EA938A}" type="pres">
      <dgm:prSet presAssocID="{28F87DD9-232A-4D06-B295-9B7713C00ABC}" presName="connectorText" presStyleLbl="sibTrans2D1" presStyleIdx="7" presStyleCnt="19"/>
      <dgm:spPr/>
      <dgm:t>
        <a:bodyPr/>
        <a:lstStyle/>
        <a:p>
          <a:endParaRPr lang="en-US"/>
        </a:p>
      </dgm:t>
    </dgm:pt>
    <dgm:pt modelId="{FA1D03C2-76B9-4CA2-B291-5ABEE114893C}" type="pres">
      <dgm:prSet presAssocID="{7DD4A6D3-88F5-4400-9CCE-9236C9EF5D27}" presName="node" presStyleLbl="node1" presStyleIdx="8" presStyleCnt="20">
        <dgm:presLayoutVars>
          <dgm:bulletEnabled val="1"/>
        </dgm:presLayoutVars>
      </dgm:prSet>
      <dgm:spPr/>
      <dgm:t>
        <a:bodyPr/>
        <a:lstStyle/>
        <a:p>
          <a:endParaRPr lang="en-US"/>
        </a:p>
      </dgm:t>
    </dgm:pt>
    <dgm:pt modelId="{43E23543-03D2-4863-9632-7A50393A6ABA}" type="pres">
      <dgm:prSet presAssocID="{86A03CF5-579E-491F-8216-B49A30A22690}" presName="sibTrans" presStyleLbl="sibTrans2D1" presStyleIdx="8" presStyleCnt="19"/>
      <dgm:spPr/>
      <dgm:t>
        <a:bodyPr/>
        <a:lstStyle/>
        <a:p>
          <a:endParaRPr lang="en-US"/>
        </a:p>
      </dgm:t>
    </dgm:pt>
    <dgm:pt modelId="{C3DC3680-083C-456E-AACD-EBEFB5DB682B}" type="pres">
      <dgm:prSet presAssocID="{86A03CF5-579E-491F-8216-B49A30A22690}" presName="connectorText" presStyleLbl="sibTrans2D1" presStyleIdx="8" presStyleCnt="19"/>
      <dgm:spPr/>
      <dgm:t>
        <a:bodyPr/>
        <a:lstStyle/>
        <a:p>
          <a:endParaRPr lang="en-US"/>
        </a:p>
      </dgm:t>
    </dgm:pt>
    <dgm:pt modelId="{9EFD53A0-2407-4CB9-9004-CAAA8D81559C}" type="pres">
      <dgm:prSet presAssocID="{8649CE01-EE14-464E-92FF-D3F8F74DA990}" presName="node" presStyleLbl="node1" presStyleIdx="9" presStyleCnt="20">
        <dgm:presLayoutVars>
          <dgm:bulletEnabled val="1"/>
        </dgm:presLayoutVars>
      </dgm:prSet>
      <dgm:spPr/>
      <dgm:t>
        <a:bodyPr/>
        <a:lstStyle/>
        <a:p>
          <a:endParaRPr lang="en-US"/>
        </a:p>
      </dgm:t>
    </dgm:pt>
    <dgm:pt modelId="{800F8492-5E12-4F07-BC81-17EB156620DF}" type="pres">
      <dgm:prSet presAssocID="{F78E9E78-911D-4817-9295-9CB8F3005BE7}" presName="sibTrans" presStyleLbl="sibTrans2D1" presStyleIdx="9" presStyleCnt="19"/>
      <dgm:spPr/>
      <dgm:t>
        <a:bodyPr/>
        <a:lstStyle/>
        <a:p>
          <a:endParaRPr lang="en-US"/>
        </a:p>
      </dgm:t>
    </dgm:pt>
    <dgm:pt modelId="{C49B5589-0384-46E8-BFFA-E543B73DE0FD}" type="pres">
      <dgm:prSet presAssocID="{F78E9E78-911D-4817-9295-9CB8F3005BE7}" presName="connectorText" presStyleLbl="sibTrans2D1" presStyleIdx="9" presStyleCnt="19"/>
      <dgm:spPr/>
      <dgm:t>
        <a:bodyPr/>
        <a:lstStyle/>
        <a:p>
          <a:endParaRPr lang="en-US"/>
        </a:p>
      </dgm:t>
    </dgm:pt>
    <dgm:pt modelId="{8E7E57BD-37F1-400A-A68A-B0B364367AC5}" type="pres">
      <dgm:prSet presAssocID="{27BB7C9E-BCA3-4A81-8FFA-29E45702E30C}" presName="node" presStyleLbl="node1" presStyleIdx="10" presStyleCnt="20">
        <dgm:presLayoutVars>
          <dgm:bulletEnabled val="1"/>
        </dgm:presLayoutVars>
      </dgm:prSet>
      <dgm:spPr/>
      <dgm:t>
        <a:bodyPr/>
        <a:lstStyle/>
        <a:p>
          <a:endParaRPr lang="en-US"/>
        </a:p>
      </dgm:t>
    </dgm:pt>
    <dgm:pt modelId="{319EB0FF-2392-4CDA-9D0A-09A1D50376BA}" type="pres">
      <dgm:prSet presAssocID="{6D0BE963-35DF-401A-A3E6-D0DF364F400C}" presName="sibTrans" presStyleLbl="sibTrans2D1" presStyleIdx="10" presStyleCnt="19"/>
      <dgm:spPr/>
      <dgm:t>
        <a:bodyPr/>
        <a:lstStyle/>
        <a:p>
          <a:endParaRPr lang="en-US"/>
        </a:p>
      </dgm:t>
    </dgm:pt>
    <dgm:pt modelId="{71AB4CFA-EE5B-4256-8895-65CC675490E7}" type="pres">
      <dgm:prSet presAssocID="{6D0BE963-35DF-401A-A3E6-D0DF364F400C}" presName="connectorText" presStyleLbl="sibTrans2D1" presStyleIdx="10" presStyleCnt="19"/>
      <dgm:spPr/>
      <dgm:t>
        <a:bodyPr/>
        <a:lstStyle/>
        <a:p>
          <a:endParaRPr lang="en-US"/>
        </a:p>
      </dgm:t>
    </dgm:pt>
    <dgm:pt modelId="{308E7EAF-7B4A-4D1A-868D-A5E91A8C0BBE}" type="pres">
      <dgm:prSet presAssocID="{CC0447D7-2988-4C03-BE4A-82A75FA748FA}" presName="node" presStyleLbl="node1" presStyleIdx="11" presStyleCnt="20">
        <dgm:presLayoutVars>
          <dgm:bulletEnabled val="1"/>
        </dgm:presLayoutVars>
      </dgm:prSet>
      <dgm:spPr/>
      <dgm:t>
        <a:bodyPr/>
        <a:lstStyle/>
        <a:p>
          <a:endParaRPr lang="en-US"/>
        </a:p>
      </dgm:t>
    </dgm:pt>
    <dgm:pt modelId="{97C60B9A-A629-4CBB-9B86-EEEFEA36BE79}" type="pres">
      <dgm:prSet presAssocID="{AA5AB877-7AD0-420C-B238-248AAC23AD1B}" presName="sibTrans" presStyleLbl="sibTrans2D1" presStyleIdx="11" presStyleCnt="19"/>
      <dgm:spPr/>
      <dgm:t>
        <a:bodyPr/>
        <a:lstStyle/>
        <a:p>
          <a:endParaRPr lang="en-US"/>
        </a:p>
      </dgm:t>
    </dgm:pt>
    <dgm:pt modelId="{E1289E5F-CB1E-483C-9830-E9E88EAC98DF}" type="pres">
      <dgm:prSet presAssocID="{AA5AB877-7AD0-420C-B238-248AAC23AD1B}" presName="connectorText" presStyleLbl="sibTrans2D1" presStyleIdx="11" presStyleCnt="19"/>
      <dgm:spPr/>
      <dgm:t>
        <a:bodyPr/>
        <a:lstStyle/>
        <a:p>
          <a:endParaRPr lang="en-US"/>
        </a:p>
      </dgm:t>
    </dgm:pt>
    <dgm:pt modelId="{90EE0069-0A74-4513-8A65-42649853BF62}" type="pres">
      <dgm:prSet presAssocID="{0646D7D0-4C39-415D-842C-A3BBC5637900}" presName="node" presStyleLbl="node1" presStyleIdx="12" presStyleCnt="20">
        <dgm:presLayoutVars>
          <dgm:bulletEnabled val="1"/>
        </dgm:presLayoutVars>
      </dgm:prSet>
      <dgm:spPr/>
      <dgm:t>
        <a:bodyPr/>
        <a:lstStyle/>
        <a:p>
          <a:endParaRPr lang="en-US"/>
        </a:p>
      </dgm:t>
    </dgm:pt>
    <dgm:pt modelId="{53666866-AE48-43BC-88D3-E090F6A509C4}" type="pres">
      <dgm:prSet presAssocID="{1D20697F-3505-41AE-9CAC-AAD1DA4E934B}" presName="sibTrans" presStyleLbl="sibTrans2D1" presStyleIdx="12" presStyleCnt="19"/>
      <dgm:spPr/>
      <dgm:t>
        <a:bodyPr/>
        <a:lstStyle/>
        <a:p>
          <a:endParaRPr lang="en-US"/>
        </a:p>
      </dgm:t>
    </dgm:pt>
    <dgm:pt modelId="{3D49E7AB-DC73-4183-9125-DE16CC89C029}" type="pres">
      <dgm:prSet presAssocID="{1D20697F-3505-41AE-9CAC-AAD1DA4E934B}" presName="connectorText" presStyleLbl="sibTrans2D1" presStyleIdx="12" presStyleCnt="19"/>
      <dgm:spPr/>
      <dgm:t>
        <a:bodyPr/>
        <a:lstStyle/>
        <a:p>
          <a:endParaRPr lang="en-US"/>
        </a:p>
      </dgm:t>
    </dgm:pt>
    <dgm:pt modelId="{7A3F5CE6-ADB0-4285-B492-B640368FD78D}" type="pres">
      <dgm:prSet presAssocID="{79F511F5-18C7-47BE-84E4-56E4516561ED}" presName="node" presStyleLbl="node1" presStyleIdx="13" presStyleCnt="20">
        <dgm:presLayoutVars>
          <dgm:bulletEnabled val="1"/>
        </dgm:presLayoutVars>
      </dgm:prSet>
      <dgm:spPr/>
      <dgm:t>
        <a:bodyPr/>
        <a:lstStyle/>
        <a:p>
          <a:endParaRPr lang="en-US"/>
        </a:p>
      </dgm:t>
    </dgm:pt>
    <dgm:pt modelId="{122F7691-BE85-4AE6-BFE8-7076F5E82107}" type="pres">
      <dgm:prSet presAssocID="{E2683562-3ADB-480A-B204-2AB25423B686}" presName="sibTrans" presStyleLbl="sibTrans2D1" presStyleIdx="13" presStyleCnt="19"/>
      <dgm:spPr/>
      <dgm:t>
        <a:bodyPr/>
        <a:lstStyle/>
        <a:p>
          <a:endParaRPr lang="en-US"/>
        </a:p>
      </dgm:t>
    </dgm:pt>
    <dgm:pt modelId="{11A69CE9-7857-425C-895D-28E43E0A2C88}" type="pres">
      <dgm:prSet presAssocID="{E2683562-3ADB-480A-B204-2AB25423B686}" presName="connectorText" presStyleLbl="sibTrans2D1" presStyleIdx="13" presStyleCnt="19"/>
      <dgm:spPr/>
      <dgm:t>
        <a:bodyPr/>
        <a:lstStyle/>
        <a:p>
          <a:endParaRPr lang="en-US"/>
        </a:p>
      </dgm:t>
    </dgm:pt>
    <dgm:pt modelId="{09B27E6B-888C-42CC-BADF-5D79825BF9C6}" type="pres">
      <dgm:prSet presAssocID="{2849ED85-D22C-4481-A64A-BCEF0347D5F2}" presName="node" presStyleLbl="node1" presStyleIdx="14" presStyleCnt="20">
        <dgm:presLayoutVars>
          <dgm:bulletEnabled val="1"/>
        </dgm:presLayoutVars>
      </dgm:prSet>
      <dgm:spPr/>
      <dgm:t>
        <a:bodyPr/>
        <a:lstStyle/>
        <a:p>
          <a:endParaRPr lang="en-US"/>
        </a:p>
      </dgm:t>
    </dgm:pt>
    <dgm:pt modelId="{E6D57F93-307C-4376-AAA5-992F07CADAE5}" type="pres">
      <dgm:prSet presAssocID="{1D22EB5E-DEFE-456C-AB0C-C5EA2F75C39A}" presName="sibTrans" presStyleLbl="sibTrans2D1" presStyleIdx="14" presStyleCnt="19"/>
      <dgm:spPr/>
      <dgm:t>
        <a:bodyPr/>
        <a:lstStyle/>
        <a:p>
          <a:endParaRPr lang="en-US"/>
        </a:p>
      </dgm:t>
    </dgm:pt>
    <dgm:pt modelId="{E41A62AD-CB1C-418A-941E-539686DA9222}" type="pres">
      <dgm:prSet presAssocID="{1D22EB5E-DEFE-456C-AB0C-C5EA2F75C39A}" presName="connectorText" presStyleLbl="sibTrans2D1" presStyleIdx="14" presStyleCnt="19"/>
      <dgm:spPr/>
      <dgm:t>
        <a:bodyPr/>
        <a:lstStyle/>
        <a:p>
          <a:endParaRPr lang="en-US"/>
        </a:p>
      </dgm:t>
    </dgm:pt>
    <dgm:pt modelId="{2B9C0177-1161-46ED-8526-E00C0D5DF691}" type="pres">
      <dgm:prSet presAssocID="{83B65353-9079-4BC8-B010-BE7E71EF0E99}" presName="node" presStyleLbl="node1" presStyleIdx="15" presStyleCnt="20">
        <dgm:presLayoutVars>
          <dgm:bulletEnabled val="1"/>
        </dgm:presLayoutVars>
      </dgm:prSet>
      <dgm:spPr/>
      <dgm:t>
        <a:bodyPr/>
        <a:lstStyle/>
        <a:p>
          <a:endParaRPr lang="en-US"/>
        </a:p>
      </dgm:t>
    </dgm:pt>
    <dgm:pt modelId="{FCC6E740-CD80-44AF-9EA2-912386227F34}" type="pres">
      <dgm:prSet presAssocID="{6972BBBB-42E2-4451-8A49-F648CA693BC2}" presName="sibTrans" presStyleLbl="sibTrans2D1" presStyleIdx="15" presStyleCnt="19"/>
      <dgm:spPr/>
      <dgm:t>
        <a:bodyPr/>
        <a:lstStyle/>
        <a:p>
          <a:endParaRPr lang="en-US"/>
        </a:p>
      </dgm:t>
    </dgm:pt>
    <dgm:pt modelId="{8209ABD6-4160-47A0-97A3-4AC12D5DE4CD}" type="pres">
      <dgm:prSet presAssocID="{6972BBBB-42E2-4451-8A49-F648CA693BC2}" presName="connectorText" presStyleLbl="sibTrans2D1" presStyleIdx="15" presStyleCnt="19"/>
      <dgm:spPr/>
      <dgm:t>
        <a:bodyPr/>
        <a:lstStyle/>
        <a:p>
          <a:endParaRPr lang="en-US"/>
        </a:p>
      </dgm:t>
    </dgm:pt>
    <dgm:pt modelId="{0F8318B1-C8BA-43F3-B743-BD6B58A90B0C}" type="pres">
      <dgm:prSet presAssocID="{F2AAAD1E-501A-4C8C-9530-9E2EF65BC503}" presName="node" presStyleLbl="node1" presStyleIdx="16" presStyleCnt="20">
        <dgm:presLayoutVars>
          <dgm:bulletEnabled val="1"/>
        </dgm:presLayoutVars>
      </dgm:prSet>
      <dgm:spPr/>
      <dgm:t>
        <a:bodyPr/>
        <a:lstStyle/>
        <a:p>
          <a:endParaRPr lang="en-US"/>
        </a:p>
      </dgm:t>
    </dgm:pt>
    <dgm:pt modelId="{6C95E1AF-8629-4C02-B7E4-B602CCC01EE9}" type="pres">
      <dgm:prSet presAssocID="{4A36B877-2829-47D5-BDAC-DD4A86D2358B}" presName="sibTrans" presStyleLbl="sibTrans2D1" presStyleIdx="16" presStyleCnt="19"/>
      <dgm:spPr/>
      <dgm:t>
        <a:bodyPr/>
        <a:lstStyle/>
        <a:p>
          <a:endParaRPr lang="en-US"/>
        </a:p>
      </dgm:t>
    </dgm:pt>
    <dgm:pt modelId="{6FD441F9-4E90-4437-B7E5-60D248ED9F27}" type="pres">
      <dgm:prSet presAssocID="{4A36B877-2829-47D5-BDAC-DD4A86D2358B}" presName="connectorText" presStyleLbl="sibTrans2D1" presStyleIdx="16" presStyleCnt="19"/>
      <dgm:spPr/>
      <dgm:t>
        <a:bodyPr/>
        <a:lstStyle/>
        <a:p>
          <a:endParaRPr lang="en-US"/>
        </a:p>
      </dgm:t>
    </dgm:pt>
    <dgm:pt modelId="{0F5BFFF8-1B5C-4E81-AEEA-237DA28F2776}" type="pres">
      <dgm:prSet presAssocID="{BDB1E5B0-84EB-4196-B0A7-29DFFAE2EACB}" presName="node" presStyleLbl="node1" presStyleIdx="17" presStyleCnt="20">
        <dgm:presLayoutVars>
          <dgm:bulletEnabled val="1"/>
        </dgm:presLayoutVars>
      </dgm:prSet>
      <dgm:spPr/>
      <dgm:t>
        <a:bodyPr/>
        <a:lstStyle/>
        <a:p>
          <a:endParaRPr lang="en-US"/>
        </a:p>
      </dgm:t>
    </dgm:pt>
    <dgm:pt modelId="{B8A3CA2E-3A42-49B4-B7FF-A49BC02E11D8}" type="pres">
      <dgm:prSet presAssocID="{49AC2F3C-D341-4E4B-AB63-C4D167BA006F}" presName="sibTrans" presStyleLbl="sibTrans2D1" presStyleIdx="17" presStyleCnt="19"/>
      <dgm:spPr/>
      <dgm:t>
        <a:bodyPr/>
        <a:lstStyle/>
        <a:p>
          <a:endParaRPr lang="en-US"/>
        </a:p>
      </dgm:t>
    </dgm:pt>
    <dgm:pt modelId="{62703DC5-4BDD-4682-ACE8-F2075B1F3415}" type="pres">
      <dgm:prSet presAssocID="{49AC2F3C-D341-4E4B-AB63-C4D167BA006F}" presName="connectorText" presStyleLbl="sibTrans2D1" presStyleIdx="17" presStyleCnt="19"/>
      <dgm:spPr/>
      <dgm:t>
        <a:bodyPr/>
        <a:lstStyle/>
        <a:p>
          <a:endParaRPr lang="en-US"/>
        </a:p>
      </dgm:t>
    </dgm:pt>
    <dgm:pt modelId="{D980A7BE-F42C-496D-976A-251BC66F4443}" type="pres">
      <dgm:prSet presAssocID="{CD217438-D2EB-425E-A374-0ED845BC0363}" presName="node" presStyleLbl="node1" presStyleIdx="18" presStyleCnt="20">
        <dgm:presLayoutVars>
          <dgm:bulletEnabled val="1"/>
        </dgm:presLayoutVars>
      </dgm:prSet>
      <dgm:spPr/>
      <dgm:t>
        <a:bodyPr/>
        <a:lstStyle/>
        <a:p>
          <a:endParaRPr lang="en-US"/>
        </a:p>
      </dgm:t>
    </dgm:pt>
    <dgm:pt modelId="{39003C0A-4291-4B07-9C3E-6ABAEC832A8A}" type="pres">
      <dgm:prSet presAssocID="{A6D67580-FFC5-43B5-AF28-C535DFCEEF09}" presName="sibTrans" presStyleLbl="sibTrans2D1" presStyleIdx="18" presStyleCnt="19"/>
      <dgm:spPr/>
      <dgm:t>
        <a:bodyPr/>
        <a:lstStyle/>
        <a:p>
          <a:endParaRPr lang="en-US"/>
        </a:p>
      </dgm:t>
    </dgm:pt>
    <dgm:pt modelId="{6DB1A7F0-50B4-451E-BBD5-4631ACD58938}" type="pres">
      <dgm:prSet presAssocID="{A6D67580-FFC5-43B5-AF28-C535DFCEEF09}" presName="connectorText" presStyleLbl="sibTrans2D1" presStyleIdx="18" presStyleCnt="19"/>
      <dgm:spPr/>
      <dgm:t>
        <a:bodyPr/>
        <a:lstStyle/>
        <a:p>
          <a:endParaRPr lang="en-US"/>
        </a:p>
      </dgm:t>
    </dgm:pt>
    <dgm:pt modelId="{33028824-52D1-4DC4-8DAB-C5385FC75680}" type="pres">
      <dgm:prSet presAssocID="{94A8F477-B79E-4F60-A783-B3C9861395A0}" presName="node" presStyleLbl="node1" presStyleIdx="19" presStyleCnt="20">
        <dgm:presLayoutVars>
          <dgm:bulletEnabled val="1"/>
        </dgm:presLayoutVars>
      </dgm:prSet>
      <dgm:spPr/>
      <dgm:t>
        <a:bodyPr/>
        <a:lstStyle/>
        <a:p>
          <a:endParaRPr lang="en-US"/>
        </a:p>
      </dgm:t>
    </dgm:pt>
  </dgm:ptLst>
  <dgm:cxnLst>
    <dgm:cxn modelId="{C9886971-9191-46C5-B294-FD4CFDCA73ED}" type="presOf" srcId="{63D2C13F-E804-4565-9AEC-1C87FDE3F148}" destId="{2D2BF5AE-EC94-4E2D-BCAB-78FD8A2ADACD}" srcOrd="0" destOrd="0" presId="urn:microsoft.com/office/officeart/2005/8/layout/process5"/>
    <dgm:cxn modelId="{8B7BFBFE-E169-4EC3-8180-E46AEF9E0192}" type="presOf" srcId="{6D7B4071-079B-45E2-A5B1-75F3E284AC78}" destId="{922938C2-99DE-417C-B1F3-B46FD6DBCF28}" srcOrd="0" destOrd="0" presId="urn:microsoft.com/office/officeart/2005/8/layout/process5"/>
    <dgm:cxn modelId="{5012F521-BEA8-4826-A87B-6BE9D8A9731D}" type="presOf" srcId="{49AC2F3C-D341-4E4B-AB63-C4D167BA006F}" destId="{62703DC5-4BDD-4682-ACE8-F2075B1F3415}" srcOrd="1" destOrd="0" presId="urn:microsoft.com/office/officeart/2005/8/layout/process5"/>
    <dgm:cxn modelId="{A5C0129D-8402-443B-8FEC-A483F5C02751}" type="presOf" srcId="{6972BBBB-42E2-4451-8A49-F648CA693BC2}" destId="{FCC6E740-CD80-44AF-9EA2-912386227F34}" srcOrd="0" destOrd="0" presId="urn:microsoft.com/office/officeart/2005/8/layout/process5"/>
    <dgm:cxn modelId="{CF378AD4-86D7-483A-9F5A-81506137A36C}" srcId="{EFF7859B-EA00-44AC-BCF5-FD9C62CEBB64}" destId="{79F511F5-18C7-47BE-84E4-56E4516561ED}" srcOrd="13" destOrd="0" parTransId="{E6195AE7-C0FF-4095-9DE2-33C706787A17}" sibTransId="{E2683562-3ADB-480A-B204-2AB25423B686}"/>
    <dgm:cxn modelId="{D0FE8C5A-6269-4CF4-AD4D-A27241A53BB0}" type="presOf" srcId="{4A36B877-2829-47D5-BDAC-DD4A86D2358B}" destId="{6C95E1AF-8629-4C02-B7E4-B602CCC01EE9}" srcOrd="0" destOrd="0" presId="urn:microsoft.com/office/officeart/2005/8/layout/process5"/>
    <dgm:cxn modelId="{1809C9BA-B981-4315-A33F-2F9F4BA45770}" srcId="{EFF7859B-EA00-44AC-BCF5-FD9C62CEBB64}" destId="{57096F5D-5778-4433-BA76-2152F8A3AA1E}" srcOrd="1" destOrd="0" parTransId="{93D8DEC0-13C6-4BE5-A75F-9D76A8F1F8C8}" sibTransId="{94FDA314-D2E0-438C-83A3-C1D92F619696}"/>
    <dgm:cxn modelId="{BE6FFCBF-5C9D-46A7-842C-F61A9B2698E3}" type="presOf" srcId="{2A7BFC0B-DF0E-49AF-BF84-4F2CF11BB88C}" destId="{28FAF95B-9DDA-43CE-8E0F-A0C62BC78199}" srcOrd="1" destOrd="0" presId="urn:microsoft.com/office/officeart/2005/8/layout/process5"/>
    <dgm:cxn modelId="{5D157CB9-0334-42F9-83F3-F8C676BEFD0D}" type="presOf" srcId="{EC1FD0D5-8497-4885-9407-6BA413132CBA}" destId="{68C66CD9-F569-446E-A3C9-26C8712AD0A8}" srcOrd="0" destOrd="0" presId="urn:microsoft.com/office/officeart/2005/8/layout/process5"/>
    <dgm:cxn modelId="{4E1B131E-5489-4BE3-B077-BB26282FFBE3}" type="presOf" srcId="{2A7BFC0B-DF0E-49AF-BF84-4F2CF11BB88C}" destId="{216F60A8-DD33-48A0-B847-7C54843FB381}" srcOrd="0" destOrd="0" presId="urn:microsoft.com/office/officeart/2005/8/layout/process5"/>
    <dgm:cxn modelId="{0393490B-62A7-4AE5-BBE4-6404D6C830F1}" srcId="{EFF7859B-EA00-44AC-BCF5-FD9C62CEBB64}" destId="{7DD4A6D3-88F5-4400-9CCE-9236C9EF5D27}" srcOrd="8" destOrd="0" parTransId="{CF269DBC-FB57-4DE2-B2BF-89403987B792}" sibTransId="{86A03CF5-579E-491F-8216-B49A30A22690}"/>
    <dgm:cxn modelId="{BDE344CC-334A-4C95-BB7F-FA575A119BC7}" type="presOf" srcId="{F2AAAD1E-501A-4C8C-9530-9E2EF65BC503}" destId="{0F8318B1-C8BA-43F3-B743-BD6B58A90B0C}" srcOrd="0" destOrd="0" presId="urn:microsoft.com/office/officeart/2005/8/layout/process5"/>
    <dgm:cxn modelId="{F351DEE9-D388-41CE-916B-361E05463A89}" type="presOf" srcId="{79F511F5-18C7-47BE-84E4-56E4516561ED}" destId="{7A3F5CE6-ADB0-4285-B492-B640368FD78D}" srcOrd="0" destOrd="0" presId="urn:microsoft.com/office/officeart/2005/8/layout/process5"/>
    <dgm:cxn modelId="{C34F9A8D-30E4-40B8-AE02-304812405FE7}" type="presOf" srcId="{6D0BE963-35DF-401A-A3E6-D0DF364F400C}" destId="{319EB0FF-2392-4CDA-9D0A-09A1D50376BA}" srcOrd="0" destOrd="0" presId="urn:microsoft.com/office/officeart/2005/8/layout/process5"/>
    <dgm:cxn modelId="{302448E8-85E2-40BF-8A39-7A8F85ED6013}" type="presOf" srcId="{0646D7D0-4C39-415D-842C-A3BBC5637900}" destId="{90EE0069-0A74-4513-8A65-42649853BF62}" srcOrd="0" destOrd="0" presId="urn:microsoft.com/office/officeart/2005/8/layout/process5"/>
    <dgm:cxn modelId="{10AB620E-2BF6-497D-A6CD-29510DDB85ED}" srcId="{EFF7859B-EA00-44AC-BCF5-FD9C62CEBB64}" destId="{27BB7C9E-BCA3-4A81-8FFA-29E45702E30C}" srcOrd="10" destOrd="0" parTransId="{6AAF2AA8-CA61-4B10-A52A-9789ECCA64E2}" sibTransId="{6D0BE963-35DF-401A-A3E6-D0DF364F400C}"/>
    <dgm:cxn modelId="{CFE4695B-D5C8-44BF-99A4-0B01AA90DCDD}" type="presOf" srcId="{C039101F-FDE5-45F2-8967-336B9B56DAC8}" destId="{268E2675-D1F3-424B-8980-337FFBD22D29}" srcOrd="0" destOrd="0" presId="urn:microsoft.com/office/officeart/2005/8/layout/process5"/>
    <dgm:cxn modelId="{4FEEDB11-BCDB-45AC-A4CD-1493ED3849DF}" type="presOf" srcId="{63D2C13F-E804-4565-9AEC-1C87FDE3F148}" destId="{B97C2B09-CC6E-4388-98B5-D79D0199F540}" srcOrd="1" destOrd="0" presId="urn:microsoft.com/office/officeart/2005/8/layout/process5"/>
    <dgm:cxn modelId="{A784DBB2-5D7E-4D97-980E-B83BA3146AA3}" type="presOf" srcId="{49AC2F3C-D341-4E4B-AB63-C4D167BA006F}" destId="{B8A3CA2E-3A42-49B4-B7FF-A49BC02E11D8}" srcOrd="0" destOrd="0" presId="urn:microsoft.com/office/officeart/2005/8/layout/process5"/>
    <dgm:cxn modelId="{5AFCB7E9-0E48-497B-9C70-5A6D705F6520}" type="presOf" srcId="{2849ED85-D22C-4481-A64A-BCEF0347D5F2}" destId="{09B27E6B-888C-42CC-BADF-5D79825BF9C6}" srcOrd="0" destOrd="0" presId="urn:microsoft.com/office/officeart/2005/8/layout/process5"/>
    <dgm:cxn modelId="{DB1D99B7-0E24-4B2F-BDB5-8CB838A62CEA}" type="presOf" srcId="{72FC8DAF-A4B4-4F00-867B-FE87295ECADF}" destId="{A6E23311-96E1-4F8F-BD13-869F189E764F}" srcOrd="0" destOrd="0" presId="urn:microsoft.com/office/officeart/2005/8/layout/process5"/>
    <dgm:cxn modelId="{DBD2610F-26A9-4901-8B5E-A5688B8FE79D}" srcId="{EFF7859B-EA00-44AC-BCF5-FD9C62CEBB64}" destId="{7EF9DB38-F544-4E49-AC63-49ACA53637D1}" srcOrd="0" destOrd="0" parTransId="{B4DD3BA5-FF48-4ACD-B078-7B0FDB56A10C}" sibTransId="{6D7B4071-079B-45E2-A5B1-75F3E284AC78}"/>
    <dgm:cxn modelId="{776AA268-0E89-4D2A-BD45-CD20BD40E53C}" type="presOf" srcId="{4E54584C-02B0-4D03-9506-9195005B84E4}" destId="{7D28EB01-602C-46A1-8C74-7D1DE1E77F98}" srcOrd="0" destOrd="0" presId="urn:microsoft.com/office/officeart/2005/8/layout/process5"/>
    <dgm:cxn modelId="{219BD907-72B7-45D0-906F-468DE4014BA0}" type="presOf" srcId="{CC0447D7-2988-4C03-BE4A-82A75FA748FA}" destId="{308E7EAF-7B4A-4D1A-868D-A5E91A8C0BBE}" srcOrd="0" destOrd="0" presId="urn:microsoft.com/office/officeart/2005/8/layout/process5"/>
    <dgm:cxn modelId="{4C442034-DB64-4180-A847-2CCCB9575AD2}" type="presOf" srcId="{94A8F477-B79E-4F60-A783-B3C9861395A0}" destId="{33028824-52D1-4DC4-8DAB-C5385FC75680}" srcOrd="0" destOrd="0" presId="urn:microsoft.com/office/officeart/2005/8/layout/process5"/>
    <dgm:cxn modelId="{0F3FF4FA-4D5A-4B79-A858-4DB1317ABDD7}" type="presOf" srcId="{A6D67580-FFC5-43B5-AF28-C535DFCEEF09}" destId="{39003C0A-4291-4B07-9C3E-6ABAEC832A8A}" srcOrd="0" destOrd="0" presId="urn:microsoft.com/office/officeart/2005/8/layout/process5"/>
    <dgm:cxn modelId="{85AE091D-8F79-4184-9946-AA50FFEB46E0}" type="presOf" srcId="{86A03CF5-579E-491F-8216-B49A30A22690}" destId="{43E23543-03D2-4863-9632-7A50393A6ABA}" srcOrd="0" destOrd="0" presId="urn:microsoft.com/office/officeart/2005/8/layout/process5"/>
    <dgm:cxn modelId="{B3DABF29-7F12-40C5-9C3C-EE923885E9AD}" srcId="{EFF7859B-EA00-44AC-BCF5-FD9C62CEBB64}" destId="{EC1FD0D5-8497-4885-9407-6BA413132CBA}" srcOrd="2" destOrd="0" parTransId="{31267B68-B097-46F4-AE5C-56DA35B14FFB}" sibTransId="{63D2C13F-E804-4565-9AEC-1C87FDE3F148}"/>
    <dgm:cxn modelId="{8038DD11-ECC9-466B-8723-3669BCE9C00F}" type="presOf" srcId="{27BB7C9E-BCA3-4A81-8FFA-29E45702E30C}" destId="{8E7E57BD-37F1-400A-A68A-B0B364367AC5}" srcOrd="0" destOrd="0" presId="urn:microsoft.com/office/officeart/2005/8/layout/process5"/>
    <dgm:cxn modelId="{D6982C3C-CC35-4742-A2E3-382D1301B719}" srcId="{EFF7859B-EA00-44AC-BCF5-FD9C62CEBB64}" destId="{BDB1E5B0-84EB-4196-B0A7-29DFFAE2EACB}" srcOrd="17" destOrd="0" parTransId="{C528B77A-8AC3-49D7-8B92-6336E73B09E5}" sibTransId="{49AC2F3C-D341-4E4B-AB63-C4D167BA006F}"/>
    <dgm:cxn modelId="{9DC0E1E8-A644-4D7B-84FB-F2BBF80D0771}" type="presOf" srcId="{6D0BE963-35DF-401A-A3E6-D0DF364F400C}" destId="{71AB4CFA-EE5B-4256-8895-65CC675490E7}" srcOrd="1" destOrd="0" presId="urn:microsoft.com/office/officeart/2005/8/layout/process5"/>
    <dgm:cxn modelId="{D278FB95-E569-4768-B856-367723BD9ED1}" type="presOf" srcId="{7EF9DB38-F544-4E49-AC63-49ACA53637D1}" destId="{88226ED3-FB29-40E3-8421-84879B66684F}" srcOrd="0" destOrd="0" presId="urn:microsoft.com/office/officeart/2005/8/layout/process5"/>
    <dgm:cxn modelId="{00F1B743-C5E5-467F-A486-3863E892D764}" type="presOf" srcId="{A6D67580-FFC5-43B5-AF28-C535DFCEEF09}" destId="{6DB1A7F0-50B4-451E-BBD5-4631ACD58938}" srcOrd="1" destOrd="0" presId="urn:microsoft.com/office/officeart/2005/8/layout/process5"/>
    <dgm:cxn modelId="{A9046960-EC85-45FD-991D-B52D502464BE}" type="presOf" srcId="{6972BBBB-42E2-4451-8A49-F648CA693BC2}" destId="{8209ABD6-4160-47A0-97A3-4AC12D5DE4CD}" srcOrd="1" destOrd="0" presId="urn:microsoft.com/office/officeart/2005/8/layout/process5"/>
    <dgm:cxn modelId="{76C6326C-248A-4130-A9AB-A4EC6747EA00}" type="presOf" srcId="{28F87DD9-232A-4D06-B295-9B7713C00ABC}" destId="{898BC8FB-6462-408F-99E2-9AA5B4EA938A}" srcOrd="1" destOrd="0" presId="urn:microsoft.com/office/officeart/2005/8/layout/process5"/>
    <dgm:cxn modelId="{A3306F88-83B8-4D3C-B19B-79B0091C15F0}" type="presOf" srcId="{4E54584C-02B0-4D03-9506-9195005B84E4}" destId="{5AA242A2-784C-4232-957E-93B07F87DA2F}" srcOrd="1" destOrd="0" presId="urn:microsoft.com/office/officeart/2005/8/layout/process5"/>
    <dgm:cxn modelId="{DF82699A-5EA3-4FB0-9692-C00D3B171382}" type="presOf" srcId="{2D52D4D1-6EDD-44CF-92FD-4AA474A49CB8}" destId="{39CCEBB0-4A3A-418B-9884-6BDDA17773E0}" srcOrd="1" destOrd="0" presId="urn:microsoft.com/office/officeart/2005/8/layout/process5"/>
    <dgm:cxn modelId="{0AB77D2A-ABD4-4047-810B-7864549B3A4F}" type="presOf" srcId="{F78E9E78-911D-4817-9295-9CB8F3005BE7}" destId="{800F8492-5E12-4F07-BC81-17EB156620DF}" srcOrd="0" destOrd="0" presId="urn:microsoft.com/office/officeart/2005/8/layout/process5"/>
    <dgm:cxn modelId="{09CEE8A7-430D-4B09-92FB-E40F010A40E1}" type="presOf" srcId="{F78E9E78-911D-4817-9295-9CB8F3005BE7}" destId="{C49B5589-0384-46E8-BFFA-E543B73DE0FD}" srcOrd="1" destOrd="0" presId="urn:microsoft.com/office/officeart/2005/8/layout/process5"/>
    <dgm:cxn modelId="{C2F41BC4-4BAD-473B-8331-54F059ABB2B6}" srcId="{EFF7859B-EA00-44AC-BCF5-FD9C62CEBB64}" destId="{94A8F477-B79E-4F60-A783-B3C9861395A0}" srcOrd="19" destOrd="0" parTransId="{D813217C-BC64-4EC0-AC48-27171F539F88}" sibTransId="{ABC1AE24-F351-4DAE-8839-38D60943181F}"/>
    <dgm:cxn modelId="{BEB88DD6-6BDD-4A7F-9812-049E509934F2}" type="presOf" srcId="{1CC87C88-4916-4C4A-9E3D-B8C6F2CD30FB}" destId="{39C780EB-6822-4F3B-A676-706452F39A64}" srcOrd="0" destOrd="0" presId="urn:microsoft.com/office/officeart/2005/8/layout/process5"/>
    <dgm:cxn modelId="{5BA3BCAE-71B2-4256-AADA-34D363DD98DB}" type="presOf" srcId="{94FDA314-D2E0-438C-83A3-C1D92F619696}" destId="{832F5ECC-4F36-4055-80D0-6BAEEDC39F0F}" srcOrd="1" destOrd="0" presId="urn:microsoft.com/office/officeart/2005/8/layout/process5"/>
    <dgm:cxn modelId="{9F55DAA5-6396-46C2-AA1A-AD74D60D0823}" type="presOf" srcId="{E2683562-3ADB-480A-B204-2AB25423B686}" destId="{11A69CE9-7857-425C-895D-28E43E0A2C88}" srcOrd="1" destOrd="0" presId="urn:microsoft.com/office/officeart/2005/8/layout/process5"/>
    <dgm:cxn modelId="{F672FE37-3301-4340-814C-4754D6F7B05F}" type="presOf" srcId="{AA5AB877-7AD0-420C-B238-248AAC23AD1B}" destId="{E1289E5F-CB1E-483C-9830-E9E88EAC98DF}" srcOrd="1" destOrd="0" presId="urn:microsoft.com/office/officeart/2005/8/layout/process5"/>
    <dgm:cxn modelId="{9D9DBDF6-64A9-47EA-8C63-F80E99A90D69}" type="presOf" srcId="{BDB1E5B0-84EB-4196-B0A7-29DFFAE2EACB}" destId="{0F5BFFF8-1B5C-4E81-AEEA-237DA28F2776}" srcOrd="0" destOrd="0" presId="urn:microsoft.com/office/officeart/2005/8/layout/process5"/>
    <dgm:cxn modelId="{2C00F08A-11C3-4A71-BB91-F590A2F566B9}" srcId="{EFF7859B-EA00-44AC-BCF5-FD9C62CEBB64}" destId="{72FC8DAF-A4B4-4F00-867B-FE87295ECADF}" srcOrd="5" destOrd="0" parTransId="{BCB97919-BC98-4C92-AC0D-6DC9D3A2C8E1}" sibTransId="{4E54584C-02B0-4D03-9506-9195005B84E4}"/>
    <dgm:cxn modelId="{B3739781-B45F-4185-AC2B-5FAD8B0F8890}" srcId="{EFF7859B-EA00-44AC-BCF5-FD9C62CEBB64}" destId="{F2AAAD1E-501A-4C8C-9530-9E2EF65BC503}" srcOrd="16" destOrd="0" parTransId="{B0D4AC4E-3578-4AE7-BA24-A0CFF00C101D}" sibTransId="{4A36B877-2829-47D5-BDAC-DD4A86D2358B}"/>
    <dgm:cxn modelId="{A904C17B-F5E2-4060-9443-916576862375}" type="presOf" srcId="{94FDA314-D2E0-438C-83A3-C1D92F619696}" destId="{711BAFE5-F0C2-4F51-8133-4DA38FA0194B}" srcOrd="0" destOrd="0" presId="urn:microsoft.com/office/officeart/2005/8/layout/process5"/>
    <dgm:cxn modelId="{F7578710-F691-46CD-AB54-D14211272045}" type="presOf" srcId="{7DD4A6D3-88F5-4400-9CCE-9236C9EF5D27}" destId="{FA1D03C2-76B9-4CA2-B291-5ABEE114893C}" srcOrd="0" destOrd="0" presId="urn:microsoft.com/office/officeart/2005/8/layout/process5"/>
    <dgm:cxn modelId="{0BD0DE61-60BC-4E31-8DF5-8F0265A62F1C}" type="presOf" srcId="{1D22EB5E-DEFE-456C-AB0C-C5EA2F75C39A}" destId="{E41A62AD-CB1C-418A-941E-539686DA9222}" srcOrd="1" destOrd="0" presId="urn:microsoft.com/office/officeart/2005/8/layout/process5"/>
    <dgm:cxn modelId="{ED8EB65E-B074-4B61-AE57-A2FD9D28B9CE}" srcId="{EFF7859B-EA00-44AC-BCF5-FD9C62CEBB64}" destId="{8649CE01-EE14-464E-92FF-D3F8F74DA990}" srcOrd="9" destOrd="0" parTransId="{B10AF4E6-B89F-469E-88D3-88A501DE4FFF}" sibTransId="{F78E9E78-911D-4817-9295-9CB8F3005BE7}"/>
    <dgm:cxn modelId="{A5A4B472-C792-4593-9D0F-E2D7FD8D3907}" type="presOf" srcId="{28F87DD9-232A-4D06-B295-9B7713C00ABC}" destId="{1C8E4D75-C8DA-448C-85A4-EB619C481729}" srcOrd="0" destOrd="0" presId="urn:microsoft.com/office/officeart/2005/8/layout/process5"/>
    <dgm:cxn modelId="{C1F33AE5-048F-48D6-B2D3-A4C37C3C8956}" type="presOf" srcId="{1D20697F-3505-41AE-9CAC-AAD1DA4E934B}" destId="{3D49E7AB-DC73-4183-9125-DE16CC89C029}" srcOrd="1" destOrd="0" presId="urn:microsoft.com/office/officeart/2005/8/layout/process5"/>
    <dgm:cxn modelId="{0FB0178F-D90C-4FD8-B83E-63EE5415A94D}" srcId="{EFF7859B-EA00-44AC-BCF5-FD9C62CEBB64}" destId="{D91A774A-D620-43DD-84C5-62DA649ECF8D}" srcOrd="6" destOrd="0" parTransId="{CF0314EE-9B21-49CD-97F9-2F93934BEE98}" sibTransId="{4E820859-C4B5-452B-AAE6-FEEFB8D252C5}"/>
    <dgm:cxn modelId="{18A389E3-240B-497B-9822-B9ECE8612BBC}" type="presOf" srcId="{1D20697F-3505-41AE-9CAC-AAD1DA4E934B}" destId="{53666866-AE48-43BC-88D3-E090F6A509C4}" srcOrd="0" destOrd="0" presId="urn:microsoft.com/office/officeart/2005/8/layout/process5"/>
    <dgm:cxn modelId="{C0F14BC0-2C8A-461D-9A4D-F5E55BAEC5BB}" type="presOf" srcId="{CD217438-D2EB-425E-A374-0ED845BC0363}" destId="{D980A7BE-F42C-496D-976A-251BC66F4443}" srcOrd="0" destOrd="0" presId="urn:microsoft.com/office/officeart/2005/8/layout/process5"/>
    <dgm:cxn modelId="{1E13E94E-959F-4AC2-8306-126181D7003C}" type="presOf" srcId="{4E820859-C4B5-452B-AAE6-FEEFB8D252C5}" destId="{531A0138-563C-4967-AF13-B499B6AD700E}" srcOrd="1" destOrd="0" presId="urn:microsoft.com/office/officeart/2005/8/layout/process5"/>
    <dgm:cxn modelId="{954065B8-7F0F-48CC-89EE-996679113F07}" srcId="{EFF7859B-EA00-44AC-BCF5-FD9C62CEBB64}" destId="{2849ED85-D22C-4481-A64A-BCEF0347D5F2}" srcOrd="14" destOrd="0" parTransId="{C7FCFEEF-7003-4ECF-B268-426997C64F7A}" sibTransId="{1D22EB5E-DEFE-456C-AB0C-C5EA2F75C39A}"/>
    <dgm:cxn modelId="{3D85D957-AD2B-43BE-A0E4-0EF74FAF4843}" type="presOf" srcId="{83B65353-9079-4BC8-B010-BE7E71EF0E99}" destId="{2B9C0177-1161-46ED-8526-E00C0D5DF691}" srcOrd="0" destOrd="0" presId="urn:microsoft.com/office/officeart/2005/8/layout/process5"/>
    <dgm:cxn modelId="{99D458E5-91FF-4CFD-9C0D-833F289A0E8C}" srcId="{EFF7859B-EA00-44AC-BCF5-FD9C62CEBB64}" destId="{C039101F-FDE5-45F2-8967-336B9B56DAC8}" srcOrd="3" destOrd="0" parTransId="{62335FB2-E264-4C18-8A42-A61C3F71482D}" sibTransId="{2A7BFC0B-DF0E-49AF-BF84-4F2CF11BB88C}"/>
    <dgm:cxn modelId="{48A87E06-6CC2-4CDF-AE7A-9AA3A490D256}" type="presOf" srcId="{6D7B4071-079B-45E2-A5B1-75F3E284AC78}" destId="{914B03DA-C64C-4B4D-B29F-1919E9D44590}" srcOrd="1" destOrd="0" presId="urn:microsoft.com/office/officeart/2005/8/layout/process5"/>
    <dgm:cxn modelId="{0B37C1D0-7501-4112-976C-CA58E16DC601}" type="presOf" srcId="{4A36B877-2829-47D5-BDAC-DD4A86D2358B}" destId="{6FD441F9-4E90-4437-B7E5-60D248ED9F27}" srcOrd="1" destOrd="0" presId="urn:microsoft.com/office/officeart/2005/8/layout/process5"/>
    <dgm:cxn modelId="{62B247D9-94FC-4714-B49D-2B996EE755B3}" type="presOf" srcId="{1D22EB5E-DEFE-456C-AB0C-C5EA2F75C39A}" destId="{E6D57F93-307C-4376-AAA5-992F07CADAE5}" srcOrd="0" destOrd="0" presId="urn:microsoft.com/office/officeart/2005/8/layout/process5"/>
    <dgm:cxn modelId="{4F8CBB8F-3A3A-46C5-8307-4E9FA4DC8BE7}" type="presOf" srcId="{D91A774A-D620-43DD-84C5-62DA649ECF8D}" destId="{4DDF0F93-645B-42EB-9CAE-FAF6B6AA7D76}" srcOrd="0" destOrd="0" presId="urn:microsoft.com/office/officeart/2005/8/layout/process5"/>
    <dgm:cxn modelId="{830C32E7-2F88-49DE-9C4E-1B91B0FB3E8F}" srcId="{EFF7859B-EA00-44AC-BCF5-FD9C62CEBB64}" destId="{AA848389-B43D-4D7F-808D-A2F035BB91EF}" srcOrd="7" destOrd="0" parTransId="{59F0F65B-35ED-4DB1-ABAC-B3D1CEE9B7E2}" sibTransId="{28F87DD9-232A-4D06-B295-9B7713C00ABC}"/>
    <dgm:cxn modelId="{6EB560ED-873F-42C8-AA6E-FBB8E28BDAD5}" srcId="{EFF7859B-EA00-44AC-BCF5-FD9C62CEBB64}" destId="{CD217438-D2EB-425E-A374-0ED845BC0363}" srcOrd="18" destOrd="0" parTransId="{B14936FB-6260-47F9-A312-88C9AA0D302C}" sibTransId="{A6D67580-FFC5-43B5-AF28-C535DFCEEF09}"/>
    <dgm:cxn modelId="{4D1D5D88-156E-4F1A-870A-D3C4DD4D74FD}" type="presOf" srcId="{AA5AB877-7AD0-420C-B238-248AAC23AD1B}" destId="{97C60B9A-A629-4CBB-9B86-EEEFEA36BE79}" srcOrd="0" destOrd="0" presId="urn:microsoft.com/office/officeart/2005/8/layout/process5"/>
    <dgm:cxn modelId="{D1EC1024-F26C-46CE-83F5-51CD13DF6F9D}" type="presOf" srcId="{AA848389-B43D-4D7F-808D-A2F035BB91EF}" destId="{C6BDEB04-B3BE-42AE-93DF-4E4203FD6418}" srcOrd="0" destOrd="0" presId="urn:microsoft.com/office/officeart/2005/8/layout/process5"/>
    <dgm:cxn modelId="{89D80E7F-2EBB-4D51-B14C-7D80F896D94D}" srcId="{EFF7859B-EA00-44AC-BCF5-FD9C62CEBB64}" destId="{1CC87C88-4916-4C4A-9E3D-B8C6F2CD30FB}" srcOrd="4" destOrd="0" parTransId="{EB24AA64-3CFD-4DE8-8CCC-2112F9760ECF}" sibTransId="{2D52D4D1-6EDD-44CF-92FD-4AA474A49CB8}"/>
    <dgm:cxn modelId="{4D2C3179-ED42-4946-8DA5-148BAB07886D}" type="presOf" srcId="{86A03CF5-579E-491F-8216-B49A30A22690}" destId="{C3DC3680-083C-456E-AACD-EBEFB5DB682B}" srcOrd="1" destOrd="0" presId="urn:microsoft.com/office/officeart/2005/8/layout/process5"/>
    <dgm:cxn modelId="{E5972BF8-CB8E-4E85-9934-BEF83940E9B6}" type="presOf" srcId="{4E820859-C4B5-452B-AAE6-FEEFB8D252C5}" destId="{A5B0916C-7776-4755-95C6-19B21C80908A}" srcOrd="0" destOrd="0" presId="urn:microsoft.com/office/officeart/2005/8/layout/process5"/>
    <dgm:cxn modelId="{A0166398-D362-4353-9481-E1B5F5E525D3}" srcId="{EFF7859B-EA00-44AC-BCF5-FD9C62CEBB64}" destId="{CC0447D7-2988-4C03-BE4A-82A75FA748FA}" srcOrd="11" destOrd="0" parTransId="{E538F47A-99DC-4489-98DF-144E6F16F1C8}" sibTransId="{AA5AB877-7AD0-420C-B238-248AAC23AD1B}"/>
    <dgm:cxn modelId="{9D947DED-3AC0-41A1-BD85-7EFBD7201020}" type="presOf" srcId="{2D52D4D1-6EDD-44CF-92FD-4AA474A49CB8}" destId="{052742A0-7246-406E-AC48-ADB9A643CEEE}" srcOrd="0" destOrd="0" presId="urn:microsoft.com/office/officeart/2005/8/layout/process5"/>
    <dgm:cxn modelId="{03D43B25-7E85-4660-9B9A-75EE601D8D04}" type="presOf" srcId="{EFF7859B-EA00-44AC-BCF5-FD9C62CEBB64}" destId="{F1372915-6766-4F46-8EB9-C1F7AD1B2E13}" srcOrd="0" destOrd="0" presId="urn:microsoft.com/office/officeart/2005/8/layout/process5"/>
    <dgm:cxn modelId="{95E2CB6A-0778-4582-BC18-76D4C73B4BAD}" srcId="{EFF7859B-EA00-44AC-BCF5-FD9C62CEBB64}" destId="{83B65353-9079-4BC8-B010-BE7E71EF0E99}" srcOrd="15" destOrd="0" parTransId="{0BF385A3-39BB-440D-ADA6-B56694C48D0A}" sibTransId="{6972BBBB-42E2-4451-8A49-F648CA693BC2}"/>
    <dgm:cxn modelId="{1BE331B1-5ABC-441C-BE1F-17C205831B60}" type="presOf" srcId="{57096F5D-5778-4433-BA76-2152F8A3AA1E}" destId="{0779BB81-7714-419B-89B7-054986D91850}" srcOrd="0" destOrd="0" presId="urn:microsoft.com/office/officeart/2005/8/layout/process5"/>
    <dgm:cxn modelId="{A3C28232-A3E1-4594-A937-AB5E52A04E24}" type="presOf" srcId="{8649CE01-EE14-464E-92FF-D3F8F74DA990}" destId="{9EFD53A0-2407-4CB9-9004-CAAA8D81559C}" srcOrd="0" destOrd="0" presId="urn:microsoft.com/office/officeart/2005/8/layout/process5"/>
    <dgm:cxn modelId="{E21A3806-9040-4718-BC49-ABE1A9E496F4}" srcId="{EFF7859B-EA00-44AC-BCF5-FD9C62CEBB64}" destId="{0646D7D0-4C39-415D-842C-A3BBC5637900}" srcOrd="12" destOrd="0" parTransId="{34BB5796-9656-41B5-920A-DD32FEEF018B}" sibTransId="{1D20697F-3505-41AE-9CAC-AAD1DA4E934B}"/>
    <dgm:cxn modelId="{3F1FF7D9-EB79-47D6-BD20-6ECC0099FCFC}" type="presOf" srcId="{E2683562-3ADB-480A-B204-2AB25423B686}" destId="{122F7691-BE85-4AE6-BFE8-7076F5E82107}" srcOrd="0" destOrd="0" presId="urn:microsoft.com/office/officeart/2005/8/layout/process5"/>
    <dgm:cxn modelId="{0DDF7CAE-FD44-4208-A49E-64129693F976}" type="presParOf" srcId="{F1372915-6766-4F46-8EB9-C1F7AD1B2E13}" destId="{88226ED3-FB29-40E3-8421-84879B66684F}" srcOrd="0" destOrd="0" presId="urn:microsoft.com/office/officeart/2005/8/layout/process5"/>
    <dgm:cxn modelId="{02FC4A7B-2DF2-403A-9ACD-275A93F8DDDF}" type="presParOf" srcId="{F1372915-6766-4F46-8EB9-C1F7AD1B2E13}" destId="{922938C2-99DE-417C-B1F3-B46FD6DBCF28}" srcOrd="1" destOrd="0" presId="urn:microsoft.com/office/officeart/2005/8/layout/process5"/>
    <dgm:cxn modelId="{559C4D4A-93FA-4A97-8F37-29134683A7D8}" type="presParOf" srcId="{922938C2-99DE-417C-B1F3-B46FD6DBCF28}" destId="{914B03DA-C64C-4B4D-B29F-1919E9D44590}" srcOrd="0" destOrd="0" presId="urn:microsoft.com/office/officeart/2005/8/layout/process5"/>
    <dgm:cxn modelId="{3A0CE653-7754-4D5E-ACDD-13AE4A93DC59}" type="presParOf" srcId="{F1372915-6766-4F46-8EB9-C1F7AD1B2E13}" destId="{0779BB81-7714-419B-89B7-054986D91850}" srcOrd="2" destOrd="0" presId="urn:microsoft.com/office/officeart/2005/8/layout/process5"/>
    <dgm:cxn modelId="{6A596C3F-C3A5-4DA4-94FE-B5958A267BA5}" type="presParOf" srcId="{F1372915-6766-4F46-8EB9-C1F7AD1B2E13}" destId="{711BAFE5-F0C2-4F51-8133-4DA38FA0194B}" srcOrd="3" destOrd="0" presId="urn:microsoft.com/office/officeart/2005/8/layout/process5"/>
    <dgm:cxn modelId="{219FEBDA-89BA-4881-A1F0-CD3BB0FE332E}" type="presParOf" srcId="{711BAFE5-F0C2-4F51-8133-4DA38FA0194B}" destId="{832F5ECC-4F36-4055-80D0-6BAEEDC39F0F}" srcOrd="0" destOrd="0" presId="urn:microsoft.com/office/officeart/2005/8/layout/process5"/>
    <dgm:cxn modelId="{1C64F0E9-1B07-4E6F-8902-987838F071E9}" type="presParOf" srcId="{F1372915-6766-4F46-8EB9-C1F7AD1B2E13}" destId="{68C66CD9-F569-446E-A3C9-26C8712AD0A8}" srcOrd="4" destOrd="0" presId="urn:microsoft.com/office/officeart/2005/8/layout/process5"/>
    <dgm:cxn modelId="{298E6AE0-DA9F-45C2-9787-00E8FAD7F90D}" type="presParOf" srcId="{F1372915-6766-4F46-8EB9-C1F7AD1B2E13}" destId="{2D2BF5AE-EC94-4E2D-BCAB-78FD8A2ADACD}" srcOrd="5" destOrd="0" presId="urn:microsoft.com/office/officeart/2005/8/layout/process5"/>
    <dgm:cxn modelId="{591BCF91-A1A9-4B6E-BD09-7917F1173A86}" type="presParOf" srcId="{2D2BF5AE-EC94-4E2D-BCAB-78FD8A2ADACD}" destId="{B97C2B09-CC6E-4388-98B5-D79D0199F540}" srcOrd="0" destOrd="0" presId="urn:microsoft.com/office/officeart/2005/8/layout/process5"/>
    <dgm:cxn modelId="{61F30CD8-C03E-401A-8C5F-E04E24B93E01}" type="presParOf" srcId="{F1372915-6766-4F46-8EB9-C1F7AD1B2E13}" destId="{268E2675-D1F3-424B-8980-337FFBD22D29}" srcOrd="6" destOrd="0" presId="urn:microsoft.com/office/officeart/2005/8/layout/process5"/>
    <dgm:cxn modelId="{ABB82B3E-40C2-4A62-ACE1-68149D4DE2A9}" type="presParOf" srcId="{F1372915-6766-4F46-8EB9-C1F7AD1B2E13}" destId="{216F60A8-DD33-48A0-B847-7C54843FB381}" srcOrd="7" destOrd="0" presId="urn:microsoft.com/office/officeart/2005/8/layout/process5"/>
    <dgm:cxn modelId="{5DAEE76A-0E4B-4B40-AB1F-6C2CD9EB0494}" type="presParOf" srcId="{216F60A8-DD33-48A0-B847-7C54843FB381}" destId="{28FAF95B-9DDA-43CE-8E0F-A0C62BC78199}" srcOrd="0" destOrd="0" presId="urn:microsoft.com/office/officeart/2005/8/layout/process5"/>
    <dgm:cxn modelId="{98F67C55-B207-4E99-A9DD-09186434FBEA}" type="presParOf" srcId="{F1372915-6766-4F46-8EB9-C1F7AD1B2E13}" destId="{39C780EB-6822-4F3B-A676-706452F39A64}" srcOrd="8" destOrd="0" presId="urn:microsoft.com/office/officeart/2005/8/layout/process5"/>
    <dgm:cxn modelId="{E284CB37-3756-4F05-ABA4-31204C370FD2}" type="presParOf" srcId="{F1372915-6766-4F46-8EB9-C1F7AD1B2E13}" destId="{052742A0-7246-406E-AC48-ADB9A643CEEE}" srcOrd="9" destOrd="0" presId="urn:microsoft.com/office/officeart/2005/8/layout/process5"/>
    <dgm:cxn modelId="{63A36847-86DC-43A2-92A7-5938D008284D}" type="presParOf" srcId="{052742A0-7246-406E-AC48-ADB9A643CEEE}" destId="{39CCEBB0-4A3A-418B-9884-6BDDA17773E0}" srcOrd="0" destOrd="0" presId="urn:microsoft.com/office/officeart/2005/8/layout/process5"/>
    <dgm:cxn modelId="{620E5DDD-AA89-423D-A6FA-DB9D0D46B39C}" type="presParOf" srcId="{F1372915-6766-4F46-8EB9-C1F7AD1B2E13}" destId="{A6E23311-96E1-4F8F-BD13-869F189E764F}" srcOrd="10" destOrd="0" presId="urn:microsoft.com/office/officeart/2005/8/layout/process5"/>
    <dgm:cxn modelId="{BE7F7F20-60DE-42B6-82C8-13F24F79EB00}" type="presParOf" srcId="{F1372915-6766-4F46-8EB9-C1F7AD1B2E13}" destId="{7D28EB01-602C-46A1-8C74-7D1DE1E77F98}" srcOrd="11" destOrd="0" presId="urn:microsoft.com/office/officeart/2005/8/layout/process5"/>
    <dgm:cxn modelId="{2F33B5C2-EE37-4F83-9484-DB8A280241D4}" type="presParOf" srcId="{7D28EB01-602C-46A1-8C74-7D1DE1E77F98}" destId="{5AA242A2-784C-4232-957E-93B07F87DA2F}" srcOrd="0" destOrd="0" presId="urn:microsoft.com/office/officeart/2005/8/layout/process5"/>
    <dgm:cxn modelId="{C3296C43-4312-459A-9288-4873BE852CD6}" type="presParOf" srcId="{F1372915-6766-4F46-8EB9-C1F7AD1B2E13}" destId="{4DDF0F93-645B-42EB-9CAE-FAF6B6AA7D76}" srcOrd="12" destOrd="0" presId="urn:microsoft.com/office/officeart/2005/8/layout/process5"/>
    <dgm:cxn modelId="{4C40B80A-55DA-4872-8ABB-B963E0934290}" type="presParOf" srcId="{F1372915-6766-4F46-8EB9-C1F7AD1B2E13}" destId="{A5B0916C-7776-4755-95C6-19B21C80908A}" srcOrd="13" destOrd="0" presId="urn:microsoft.com/office/officeart/2005/8/layout/process5"/>
    <dgm:cxn modelId="{DA0BD0BB-2C79-4C63-96E5-5BEA6A47B6DB}" type="presParOf" srcId="{A5B0916C-7776-4755-95C6-19B21C80908A}" destId="{531A0138-563C-4967-AF13-B499B6AD700E}" srcOrd="0" destOrd="0" presId="urn:microsoft.com/office/officeart/2005/8/layout/process5"/>
    <dgm:cxn modelId="{C754F531-168A-4257-8361-CE1350251770}" type="presParOf" srcId="{F1372915-6766-4F46-8EB9-C1F7AD1B2E13}" destId="{C6BDEB04-B3BE-42AE-93DF-4E4203FD6418}" srcOrd="14" destOrd="0" presId="urn:microsoft.com/office/officeart/2005/8/layout/process5"/>
    <dgm:cxn modelId="{CAC91FFB-3761-4AF4-9657-26978173635B}" type="presParOf" srcId="{F1372915-6766-4F46-8EB9-C1F7AD1B2E13}" destId="{1C8E4D75-C8DA-448C-85A4-EB619C481729}" srcOrd="15" destOrd="0" presId="urn:microsoft.com/office/officeart/2005/8/layout/process5"/>
    <dgm:cxn modelId="{FEB587AB-1FBD-4D68-8703-7BBCFA3F0B3C}" type="presParOf" srcId="{1C8E4D75-C8DA-448C-85A4-EB619C481729}" destId="{898BC8FB-6462-408F-99E2-9AA5B4EA938A}" srcOrd="0" destOrd="0" presId="urn:microsoft.com/office/officeart/2005/8/layout/process5"/>
    <dgm:cxn modelId="{6098BE46-7237-44CC-8283-6AC9817998F3}" type="presParOf" srcId="{F1372915-6766-4F46-8EB9-C1F7AD1B2E13}" destId="{FA1D03C2-76B9-4CA2-B291-5ABEE114893C}" srcOrd="16" destOrd="0" presId="urn:microsoft.com/office/officeart/2005/8/layout/process5"/>
    <dgm:cxn modelId="{356E46A4-50C2-4E85-BF16-F08EF9D4D9C6}" type="presParOf" srcId="{F1372915-6766-4F46-8EB9-C1F7AD1B2E13}" destId="{43E23543-03D2-4863-9632-7A50393A6ABA}" srcOrd="17" destOrd="0" presId="urn:microsoft.com/office/officeart/2005/8/layout/process5"/>
    <dgm:cxn modelId="{643BE136-2BFA-4817-9BD9-CEF1DFA441C7}" type="presParOf" srcId="{43E23543-03D2-4863-9632-7A50393A6ABA}" destId="{C3DC3680-083C-456E-AACD-EBEFB5DB682B}" srcOrd="0" destOrd="0" presId="urn:microsoft.com/office/officeart/2005/8/layout/process5"/>
    <dgm:cxn modelId="{9D47A23D-86CD-4DF3-8BD5-6AF98BDDEFA0}" type="presParOf" srcId="{F1372915-6766-4F46-8EB9-C1F7AD1B2E13}" destId="{9EFD53A0-2407-4CB9-9004-CAAA8D81559C}" srcOrd="18" destOrd="0" presId="urn:microsoft.com/office/officeart/2005/8/layout/process5"/>
    <dgm:cxn modelId="{21263BF0-D735-4B2D-8EC4-3D5ECD3F444D}" type="presParOf" srcId="{F1372915-6766-4F46-8EB9-C1F7AD1B2E13}" destId="{800F8492-5E12-4F07-BC81-17EB156620DF}" srcOrd="19" destOrd="0" presId="urn:microsoft.com/office/officeart/2005/8/layout/process5"/>
    <dgm:cxn modelId="{02406447-9951-401D-9174-CFAA132FCE4F}" type="presParOf" srcId="{800F8492-5E12-4F07-BC81-17EB156620DF}" destId="{C49B5589-0384-46E8-BFFA-E543B73DE0FD}" srcOrd="0" destOrd="0" presId="urn:microsoft.com/office/officeart/2005/8/layout/process5"/>
    <dgm:cxn modelId="{C7B636E0-6E3A-4D6A-98CE-4B0BC9313E87}" type="presParOf" srcId="{F1372915-6766-4F46-8EB9-C1F7AD1B2E13}" destId="{8E7E57BD-37F1-400A-A68A-B0B364367AC5}" srcOrd="20" destOrd="0" presId="urn:microsoft.com/office/officeart/2005/8/layout/process5"/>
    <dgm:cxn modelId="{03BE2DCD-43B1-4C78-94E9-277532CB2327}" type="presParOf" srcId="{F1372915-6766-4F46-8EB9-C1F7AD1B2E13}" destId="{319EB0FF-2392-4CDA-9D0A-09A1D50376BA}" srcOrd="21" destOrd="0" presId="urn:microsoft.com/office/officeart/2005/8/layout/process5"/>
    <dgm:cxn modelId="{FAE2397A-6EC6-4BAC-8908-9F95EFB1C9AD}" type="presParOf" srcId="{319EB0FF-2392-4CDA-9D0A-09A1D50376BA}" destId="{71AB4CFA-EE5B-4256-8895-65CC675490E7}" srcOrd="0" destOrd="0" presId="urn:microsoft.com/office/officeart/2005/8/layout/process5"/>
    <dgm:cxn modelId="{A2BBCC8F-F465-4383-B460-0AA84436BF5A}" type="presParOf" srcId="{F1372915-6766-4F46-8EB9-C1F7AD1B2E13}" destId="{308E7EAF-7B4A-4D1A-868D-A5E91A8C0BBE}" srcOrd="22" destOrd="0" presId="urn:microsoft.com/office/officeart/2005/8/layout/process5"/>
    <dgm:cxn modelId="{D62CEA7D-3C4B-467C-A3A6-63E8E80D7536}" type="presParOf" srcId="{F1372915-6766-4F46-8EB9-C1F7AD1B2E13}" destId="{97C60B9A-A629-4CBB-9B86-EEEFEA36BE79}" srcOrd="23" destOrd="0" presId="urn:microsoft.com/office/officeart/2005/8/layout/process5"/>
    <dgm:cxn modelId="{8D8850B4-C131-4B7B-AA11-125DB9FC760D}" type="presParOf" srcId="{97C60B9A-A629-4CBB-9B86-EEEFEA36BE79}" destId="{E1289E5F-CB1E-483C-9830-E9E88EAC98DF}" srcOrd="0" destOrd="0" presId="urn:microsoft.com/office/officeart/2005/8/layout/process5"/>
    <dgm:cxn modelId="{050EC606-BDE3-4C97-B719-BE2DD3C8E4E1}" type="presParOf" srcId="{F1372915-6766-4F46-8EB9-C1F7AD1B2E13}" destId="{90EE0069-0A74-4513-8A65-42649853BF62}" srcOrd="24" destOrd="0" presId="urn:microsoft.com/office/officeart/2005/8/layout/process5"/>
    <dgm:cxn modelId="{B114015E-27D8-45CE-9C5D-1211AB8BAAF4}" type="presParOf" srcId="{F1372915-6766-4F46-8EB9-C1F7AD1B2E13}" destId="{53666866-AE48-43BC-88D3-E090F6A509C4}" srcOrd="25" destOrd="0" presId="urn:microsoft.com/office/officeart/2005/8/layout/process5"/>
    <dgm:cxn modelId="{4E32C58D-9CE8-4EBE-869B-1548E8045EAF}" type="presParOf" srcId="{53666866-AE48-43BC-88D3-E090F6A509C4}" destId="{3D49E7AB-DC73-4183-9125-DE16CC89C029}" srcOrd="0" destOrd="0" presId="urn:microsoft.com/office/officeart/2005/8/layout/process5"/>
    <dgm:cxn modelId="{395B1794-D46A-4A53-B1D0-40523D101ED4}" type="presParOf" srcId="{F1372915-6766-4F46-8EB9-C1F7AD1B2E13}" destId="{7A3F5CE6-ADB0-4285-B492-B640368FD78D}" srcOrd="26" destOrd="0" presId="urn:microsoft.com/office/officeart/2005/8/layout/process5"/>
    <dgm:cxn modelId="{F00DC1E3-9B36-4EE9-AB67-539D58438421}" type="presParOf" srcId="{F1372915-6766-4F46-8EB9-C1F7AD1B2E13}" destId="{122F7691-BE85-4AE6-BFE8-7076F5E82107}" srcOrd="27" destOrd="0" presId="urn:microsoft.com/office/officeart/2005/8/layout/process5"/>
    <dgm:cxn modelId="{30EB0C57-EE16-4CE0-825D-75CC8126F277}" type="presParOf" srcId="{122F7691-BE85-4AE6-BFE8-7076F5E82107}" destId="{11A69CE9-7857-425C-895D-28E43E0A2C88}" srcOrd="0" destOrd="0" presId="urn:microsoft.com/office/officeart/2005/8/layout/process5"/>
    <dgm:cxn modelId="{BB3BDDF8-1A79-45E9-AA21-BF4BF0F32FBC}" type="presParOf" srcId="{F1372915-6766-4F46-8EB9-C1F7AD1B2E13}" destId="{09B27E6B-888C-42CC-BADF-5D79825BF9C6}" srcOrd="28" destOrd="0" presId="urn:microsoft.com/office/officeart/2005/8/layout/process5"/>
    <dgm:cxn modelId="{979EA137-1C53-45D8-8FC9-C20A4585B076}" type="presParOf" srcId="{F1372915-6766-4F46-8EB9-C1F7AD1B2E13}" destId="{E6D57F93-307C-4376-AAA5-992F07CADAE5}" srcOrd="29" destOrd="0" presId="urn:microsoft.com/office/officeart/2005/8/layout/process5"/>
    <dgm:cxn modelId="{DAD21DAC-1225-4D05-891A-9782D50AD41F}" type="presParOf" srcId="{E6D57F93-307C-4376-AAA5-992F07CADAE5}" destId="{E41A62AD-CB1C-418A-941E-539686DA9222}" srcOrd="0" destOrd="0" presId="urn:microsoft.com/office/officeart/2005/8/layout/process5"/>
    <dgm:cxn modelId="{63D68BFC-7090-4917-9D41-03F3F73C60E6}" type="presParOf" srcId="{F1372915-6766-4F46-8EB9-C1F7AD1B2E13}" destId="{2B9C0177-1161-46ED-8526-E00C0D5DF691}" srcOrd="30" destOrd="0" presId="urn:microsoft.com/office/officeart/2005/8/layout/process5"/>
    <dgm:cxn modelId="{ECBD0A41-A983-410D-980E-73E8E9B968B6}" type="presParOf" srcId="{F1372915-6766-4F46-8EB9-C1F7AD1B2E13}" destId="{FCC6E740-CD80-44AF-9EA2-912386227F34}" srcOrd="31" destOrd="0" presId="urn:microsoft.com/office/officeart/2005/8/layout/process5"/>
    <dgm:cxn modelId="{E41EF6D5-9268-402F-AFE3-39E4985F4EF9}" type="presParOf" srcId="{FCC6E740-CD80-44AF-9EA2-912386227F34}" destId="{8209ABD6-4160-47A0-97A3-4AC12D5DE4CD}" srcOrd="0" destOrd="0" presId="urn:microsoft.com/office/officeart/2005/8/layout/process5"/>
    <dgm:cxn modelId="{554497A5-CD6E-4484-983F-1F0197500DC7}" type="presParOf" srcId="{F1372915-6766-4F46-8EB9-C1F7AD1B2E13}" destId="{0F8318B1-C8BA-43F3-B743-BD6B58A90B0C}" srcOrd="32" destOrd="0" presId="urn:microsoft.com/office/officeart/2005/8/layout/process5"/>
    <dgm:cxn modelId="{02DF9D32-710A-4BAB-9A6E-91A38E0DB623}" type="presParOf" srcId="{F1372915-6766-4F46-8EB9-C1F7AD1B2E13}" destId="{6C95E1AF-8629-4C02-B7E4-B602CCC01EE9}" srcOrd="33" destOrd="0" presId="urn:microsoft.com/office/officeart/2005/8/layout/process5"/>
    <dgm:cxn modelId="{8F8E8595-C025-4245-A986-AAA69F69A53A}" type="presParOf" srcId="{6C95E1AF-8629-4C02-B7E4-B602CCC01EE9}" destId="{6FD441F9-4E90-4437-B7E5-60D248ED9F27}" srcOrd="0" destOrd="0" presId="urn:microsoft.com/office/officeart/2005/8/layout/process5"/>
    <dgm:cxn modelId="{7855A619-255F-4971-80ED-CA3431798B3B}" type="presParOf" srcId="{F1372915-6766-4F46-8EB9-C1F7AD1B2E13}" destId="{0F5BFFF8-1B5C-4E81-AEEA-237DA28F2776}" srcOrd="34" destOrd="0" presId="urn:microsoft.com/office/officeart/2005/8/layout/process5"/>
    <dgm:cxn modelId="{E608C83D-377E-464E-A9F7-3EEFB2DF07D4}" type="presParOf" srcId="{F1372915-6766-4F46-8EB9-C1F7AD1B2E13}" destId="{B8A3CA2E-3A42-49B4-B7FF-A49BC02E11D8}" srcOrd="35" destOrd="0" presId="urn:microsoft.com/office/officeart/2005/8/layout/process5"/>
    <dgm:cxn modelId="{EAE900D9-6F61-4A70-AC75-8E8581C4C87C}" type="presParOf" srcId="{B8A3CA2E-3A42-49B4-B7FF-A49BC02E11D8}" destId="{62703DC5-4BDD-4682-ACE8-F2075B1F3415}" srcOrd="0" destOrd="0" presId="urn:microsoft.com/office/officeart/2005/8/layout/process5"/>
    <dgm:cxn modelId="{6750E912-85E1-4E8C-9814-582D5F2AC097}" type="presParOf" srcId="{F1372915-6766-4F46-8EB9-C1F7AD1B2E13}" destId="{D980A7BE-F42C-496D-976A-251BC66F4443}" srcOrd="36" destOrd="0" presId="urn:microsoft.com/office/officeart/2005/8/layout/process5"/>
    <dgm:cxn modelId="{23EF94C1-8FAC-48CE-8E15-68DA82E88D70}" type="presParOf" srcId="{F1372915-6766-4F46-8EB9-C1F7AD1B2E13}" destId="{39003C0A-4291-4B07-9C3E-6ABAEC832A8A}" srcOrd="37" destOrd="0" presId="urn:microsoft.com/office/officeart/2005/8/layout/process5"/>
    <dgm:cxn modelId="{4647E032-FF9E-437C-B273-C7E7743598BE}" type="presParOf" srcId="{39003C0A-4291-4B07-9C3E-6ABAEC832A8A}" destId="{6DB1A7F0-50B4-451E-BBD5-4631ACD58938}" srcOrd="0" destOrd="0" presId="urn:microsoft.com/office/officeart/2005/8/layout/process5"/>
    <dgm:cxn modelId="{CE841F25-4DDE-40D6-8304-6F2D0F685F53}" type="presParOf" srcId="{F1372915-6766-4F46-8EB9-C1F7AD1B2E13}" destId="{33028824-52D1-4DC4-8DAB-C5385FC75680}" srcOrd="38" destOrd="0" presId="urn:microsoft.com/office/officeart/2005/8/layout/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b="1" dirty="0" smtClean="0">
              <a:solidFill>
                <a:srgbClr val="C00000"/>
              </a:solidFill>
              <a:cs typeface="+mj-cs"/>
            </a:rPr>
            <a:t>4- عصر صنعتی</a:t>
          </a:r>
          <a:endParaRPr lang="en-US"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1. نيروي بازو و اشتغال همه جانبه و فراگير</a:t>
          </a:r>
          <a:endParaRPr lang="en-US" sz="1600" b="1"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219FDD59-5E25-4860-82A0-EF7C4A56644D}">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2. توليد انبوه</a:t>
          </a:r>
          <a:endParaRPr lang="en-US" sz="1600" b="1" dirty="0"/>
        </a:p>
      </dgm:t>
    </dgm:pt>
    <dgm:pt modelId="{7FBBA66D-B937-4F1C-8688-A81423591B66}" type="parTrans" cxnId="{4BE7C583-A5DD-422D-A72C-052C9885161F}">
      <dgm:prSet/>
      <dgm:spPr/>
      <dgm:t>
        <a:bodyPr/>
        <a:lstStyle/>
        <a:p>
          <a:endParaRPr lang="en-US"/>
        </a:p>
      </dgm:t>
    </dgm:pt>
    <dgm:pt modelId="{653B26DC-1D56-4DE7-9272-E697C3AFC9A4}" type="sibTrans" cxnId="{4BE7C583-A5DD-422D-A72C-052C9885161F}">
      <dgm:prSet/>
      <dgm:spPr/>
      <dgm:t>
        <a:bodyPr/>
        <a:lstStyle/>
        <a:p>
          <a:endParaRPr lang="en-US"/>
        </a:p>
      </dgm:t>
    </dgm:pt>
    <dgm:pt modelId="{2D386BFB-6F6C-4689-9C03-A8B5BEC46991}">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3. جدايي مالکيت از مديريت</a:t>
          </a:r>
          <a:endParaRPr lang="en-US" sz="1600" b="1" dirty="0"/>
        </a:p>
      </dgm:t>
    </dgm:pt>
    <dgm:pt modelId="{804C1BDC-BA6D-42F5-ADFF-33809E72A3DC}" type="parTrans" cxnId="{F2E73842-83DB-4846-9A36-8E0D9A5EB002}">
      <dgm:prSet/>
      <dgm:spPr/>
      <dgm:t>
        <a:bodyPr/>
        <a:lstStyle/>
        <a:p>
          <a:endParaRPr lang="en-US"/>
        </a:p>
      </dgm:t>
    </dgm:pt>
    <dgm:pt modelId="{7E7DC264-3F5E-466C-B038-905395A7473F}" type="sibTrans" cxnId="{F2E73842-83DB-4846-9A36-8E0D9A5EB002}">
      <dgm:prSet/>
      <dgm:spPr/>
      <dgm:t>
        <a:bodyPr/>
        <a:lstStyle/>
        <a:p>
          <a:endParaRPr lang="en-US"/>
        </a:p>
      </dgm:t>
    </dgm:pt>
    <dgm:pt modelId="{20AD54FF-5C13-47F8-BB15-B103E94D2D35}">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4. با توجه به منطق بالا شروع جنبش‌هاي مديريتي</a:t>
          </a:r>
          <a:endParaRPr lang="en-US" sz="1600" b="1" dirty="0"/>
        </a:p>
      </dgm:t>
    </dgm:pt>
    <dgm:pt modelId="{B560E53D-A938-40CE-96BD-B16329B03E8E}" type="parTrans" cxnId="{B407156F-297C-4DEF-BEF6-6F55F5BE7FE3}">
      <dgm:prSet/>
      <dgm:spPr/>
      <dgm:t>
        <a:bodyPr/>
        <a:lstStyle/>
        <a:p>
          <a:endParaRPr lang="en-US"/>
        </a:p>
      </dgm:t>
    </dgm:pt>
    <dgm:pt modelId="{788B1A05-3351-4D62-8488-E3BB532DA06F}" type="sibTrans" cxnId="{B407156F-297C-4DEF-BEF6-6F55F5BE7FE3}">
      <dgm:prSet/>
      <dgm:spPr/>
      <dgm:t>
        <a:bodyPr/>
        <a:lstStyle/>
        <a:p>
          <a:endParaRPr lang="en-US"/>
        </a:p>
      </dgm:t>
    </dgm:pt>
    <dgm:pt modelId="{439CAA60-F9DA-4FE8-BD65-5D58D00D9158}">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5. آموزش‌‌هاي تخصصي</a:t>
          </a:r>
          <a:endParaRPr lang="en-US" sz="1600" b="1" dirty="0"/>
        </a:p>
      </dgm:t>
    </dgm:pt>
    <dgm:pt modelId="{A77C32CE-CF40-4E5F-9869-FE8B5DB0C1BC}" type="parTrans" cxnId="{9328719C-311D-4B97-9ABB-A67E061A15D9}">
      <dgm:prSet/>
      <dgm:spPr/>
      <dgm:t>
        <a:bodyPr/>
        <a:lstStyle/>
        <a:p>
          <a:endParaRPr lang="en-US"/>
        </a:p>
      </dgm:t>
    </dgm:pt>
    <dgm:pt modelId="{8A17E6CA-E332-40D9-B096-A7E881D20937}" type="sibTrans" cxnId="{9328719C-311D-4B97-9ABB-A67E061A15D9}">
      <dgm:prSet/>
      <dgm:spPr/>
      <dgm:t>
        <a:bodyPr/>
        <a:lstStyle/>
        <a:p>
          <a:endParaRPr lang="en-US"/>
        </a:p>
      </dgm:t>
    </dgm:pt>
    <dgm:pt modelId="{709BBCFB-3277-4981-80FC-83FE17E6AA0A}">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6. تقسيم‌کار</a:t>
          </a:r>
          <a:endParaRPr lang="en-US" sz="1600" b="1" dirty="0"/>
        </a:p>
      </dgm:t>
    </dgm:pt>
    <dgm:pt modelId="{BD1DD768-F33F-495E-A78C-0358D224EF8D}" type="parTrans" cxnId="{241936B9-3C39-4802-A524-B0E0A2EA3FC4}">
      <dgm:prSet/>
      <dgm:spPr/>
      <dgm:t>
        <a:bodyPr/>
        <a:lstStyle/>
        <a:p>
          <a:endParaRPr lang="en-US"/>
        </a:p>
      </dgm:t>
    </dgm:pt>
    <dgm:pt modelId="{64144025-2FB6-417B-8CA0-17923DBB57A7}" type="sibTrans" cxnId="{241936B9-3C39-4802-A524-B0E0A2EA3FC4}">
      <dgm:prSet/>
      <dgm:spPr/>
      <dgm:t>
        <a:bodyPr/>
        <a:lstStyle/>
        <a:p>
          <a:endParaRPr lang="en-US"/>
        </a:p>
      </dgm:t>
    </dgm:pt>
    <dgm:pt modelId="{CC0922F5-542D-4E1F-98B3-BC7F0D427852}">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7. تبديل اطلاعات به دانش</a:t>
          </a:r>
          <a:endParaRPr lang="en-US" sz="1600" b="1" dirty="0"/>
        </a:p>
      </dgm:t>
    </dgm:pt>
    <dgm:pt modelId="{FDB72724-44D6-4079-AF69-C9B0DA852DBB}" type="parTrans" cxnId="{B4C4573E-ACE3-409C-8DF6-867A2A01AEC9}">
      <dgm:prSet/>
      <dgm:spPr/>
      <dgm:t>
        <a:bodyPr/>
        <a:lstStyle/>
        <a:p>
          <a:endParaRPr lang="en-US"/>
        </a:p>
      </dgm:t>
    </dgm:pt>
    <dgm:pt modelId="{0C03D063-C44A-474B-9259-CF9C3E64CDE0}" type="sibTrans" cxnId="{B4C4573E-ACE3-409C-8DF6-867A2A01AEC9}">
      <dgm:prSet/>
      <dgm:spPr/>
      <dgm:t>
        <a:bodyPr/>
        <a:lstStyle/>
        <a:p>
          <a:endParaRPr lang="en-US"/>
        </a:p>
      </dgm:t>
    </dgm:pt>
    <dgm:pt modelId="{AEC37A8C-5525-4F9D-82AA-20831C3545DE}">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8. کاهش حجم درمنابع به خصوص اطلاعات و افزايش کاربري</a:t>
          </a:r>
          <a:endParaRPr lang="en-US" sz="1600" b="1" dirty="0"/>
        </a:p>
      </dgm:t>
    </dgm:pt>
    <dgm:pt modelId="{B3F6CB81-E87B-45D6-BA67-58F0C7B650A0}" type="parTrans" cxnId="{458878FF-EA27-4DFD-A2E1-45151204486B}">
      <dgm:prSet/>
      <dgm:spPr/>
      <dgm:t>
        <a:bodyPr/>
        <a:lstStyle/>
        <a:p>
          <a:endParaRPr lang="en-US"/>
        </a:p>
      </dgm:t>
    </dgm:pt>
    <dgm:pt modelId="{7ABECC37-7060-46C2-AE08-418428FDD7DC}" type="sibTrans" cxnId="{458878FF-EA27-4DFD-A2E1-45151204486B}">
      <dgm:prSet/>
      <dgm:spPr/>
      <dgm:t>
        <a:bodyPr/>
        <a:lstStyle/>
        <a:p>
          <a:endParaRPr lang="en-US"/>
        </a:p>
      </dgm:t>
    </dgm:pt>
    <dgm:pt modelId="{D862977F-F987-40CA-8073-496BD4BD25AF}">
      <dgm:prSet phldrT="[Text]" custT="1">
        <dgm:style>
          <a:lnRef idx="2">
            <a:schemeClr val="accent1"/>
          </a:lnRef>
          <a:fillRef idx="1">
            <a:schemeClr val="lt1"/>
          </a:fillRef>
          <a:effectRef idx="0">
            <a:schemeClr val="accent1"/>
          </a:effectRef>
          <a:fontRef idx="minor">
            <a:schemeClr val="dk1"/>
          </a:fontRef>
        </dgm:style>
      </dgm:prSet>
      <dgm:spPr/>
      <dgm:t>
        <a:bodyPr/>
        <a:lstStyle/>
        <a:p>
          <a:pPr algn="justLow" rtl="1"/>
          <a:r>
            <a:rPr lang="fa-IR" sz="1600" b="1" dirty="0" smtClean="0">
              <a:cs typeface="Nazanin" pitchFamily="2" charset="-78"/>
            </a:rPr>
            <a:t>9. سرمايه منبع استراتژيک به شمار مي‌آمد</a:t>
          </a:r>
          <a:endParaRPr lang="en-US" sz="1600" b="1" dirty="0"/>
        </a:p>
      </dgm:t>
    </dgm:pt>
    <dgm:pt modelId="{3B388E37-E60A-41E6-9B92-FB328DDCAE8B}" type="parTrans" cxnId="{E7652FB8-B9E9-413F-806A-BDAE932A1CAB}">
      <dgm:prSet/>
      <dgm:spPr/>
      <dgm:t>
        <a:bodyPr/>
        <a:lstStyle/>
        <a:p>
          <a:endParaRPr lang="en-US"/>
        </a:p>
      </dgm:t>
    </dgm:pt>
    <dgm:pt modelId="{2C386925-935F-494E-8DD6-388A32FFC4E5}" type="sibTrans" cxnId="{E7652FB8-B9E9-413F-806A-BDAE932A1CAB}">
      <dgm:prSet/>
      <dgm:spPr/>
      <dgm:t>
        <a:bodyPr/>
        <a:lstStyle/>
        <a:p>
          <a:endParaRPr lang="en-US"/>
        </a:p>
      </dgm:t>
    </dgm:pt>
    <dgm:pt modelId="{732FD9B2-4EC9-478C-B7C3-140D3DA25340}">
      <dgm:prSet phldrT="[Text]" custT="1">
        <dgm:style>
          <a:lnRef idx="2">
            <a:schemeClr val="accent1"/>
          </a:lnRef>
          <a:fillRef idx="1">
            <a:schemeClr val="lt1"/>
          </a:fillRef>
          <a:effectRef idx="0">
            <a:schemeClr val="accent1"/>
          </a:effectRef>
          <a:fontRef idx="minor">
            <a:schemeClr val="dk1"/>
          </a:fontRef>
        </dgm:style>
      </dgm:prSet>
      <dgm:spPr/>
      <dgm:t>
        <a:bodyPr/>
        <a:lstStyle/>
        <a:p>
          <a:pPr algn="r" rtl="1"/>
          <a:r>
            <a:rPr lang="fa-IR" sz="1600" b="1" dirty="0" smtClean="0">
              <a:cs typeface="Nazanin" pitchFamily="2" charset="-78"/>
            </a:rPr>
            <a:t>10. نيروي کار و مديريت بر همه چيز چيره شد</a:t>
          </a:r>
          <a:endParaRPr lang="en-US" sz="1600" b="1" dirty="0"/>
        </a:p>
      </dgm:t>
    </dgm:pt>
    <dgm:pt modelId="{44B64E58-22F9-4CF7-9893-A051009549A7}" type="parTrans" cxnId="{A96176AC-B514-4A13-A5F0-78C034D8FA0C}">
      <dgm:prSet/>
      <dgm:spPr/>
      <dgm:t>
        <a:bodyPr/>
        <a:lstStyle/>
        <a:p>
          <a:endParaRPr lang="en-US"/>
        </a:p>
      </dgm:t>
    </dgm:pt>
    <dgm:pt modelId="{B96DF997-0014-4995-89A6-E70130E1751A}" type="sibTrans" cxnId="{A96176AC-B514-4A13-A5F0-78C034D8FA0C}">
      <dgm:prSet/>
      <dgm:spPr/>
      <dgm:t>
        <a:bodyPr/>
        <a:lstStyle/>
        <a:p>
          <a:endParaRPr lang="en-US"/>
        </a:p>
      </dgm:t>
    </dgm:pt>
    <dgm:pt modelId="{074C193F-85CE-426D-842A-5C420DD003C9}">
      <dgm:prSet phldrT="[Text]" custT="1">
        <dgm:style>
          <a:lnRef idx="2">
            <a:schemeClr val="accent1"/>
          </a:lnRef>
          <a:fillRef idx="1">
            <a:schemeClr val="lt1"/>
          </a:fillRef>
          <a:effectRef idx="0">
            <a:schemeClr val="accent1"/>
          </a:effectRef>
          <a:fontRef idx="minor">
            <a:schemeClr val="dk1"/>
          </a:fontRef>
        </dgm:style>
      </dgm:prSet>
      <dgm:spPr/>
      <dgm:t>
        <a:bodyPr/>
        <a:lstStyle/>
        <a:p>
          <a:pPr algn="r" rtl="1"/>
          <a:r>
            <a:rPr lang="fa-IR" sz="1600" b="1" dirty="0" smtClean="0">
              <a:cs typeface="Nazanin" pitchFamily="2" charset="-78"/>
            </a:rPr>
            <a:t>11. عناصر توليد تکامل يافت</a:t>
          </a:r>
          <a:endParaRPr lang="en-US" sz="1600" b="1" dirty="0"/>
        </a:p>
      </dgm:t>
    </dgm:pt>
    <dgm:pt modelId="{F5E74A08-E261-4041-AA48-3063F13D9C50}" type="parTrans" cxnId="{B506E49A-6B4B-4FD3-8A0F-FB91CE5AA16E}">
      <dgm:prSet/>
      <dgm:spPr/>
      <dgm:t>
        <a:bodyPr/>
        <a:lstStyle/>
        <a:p>
          <a:endParaRPr lang="en-US"/>
        </a:p>
      </dgm:t>
    </dgm:pt>
    <dgm:pt modelId="{96B62CF1-3360-4A25-B01E-A507D5D26A60}" type="sibTrans" cxnId="{B506E49A-6B4B-4FD3-8A0F-FB91CE5AA16E}">
      <dgm:prSet/>
      <dgm:spPr/>
      <dgm:t>
        <a:bodyPr/>
        <a:lstStyle/>
        <a:p>
          <a:endParaRPr lang="en-US"/>
        </a:p>
      </dgm:t>
    </dgm:pt>
    <dgm:pt modelId="{F7323C58-A311-4633-A70C-FEFC87A1D7AE}">
      <dgm:prSet phldrT="[Text]" custT="1">
        <dgm:style>
          <a:lnRef idx="2">
            <a:schemeClr val="accent1"/>
          </a:lnRef>
          <a:fillRef idx="1">
            <a:schemeClr val="lt1"/>
          </a:fillRef>
          <a:effectRef idx="0">
            <a:schemeClr val="accent1"/>
          </a:effectRef>
          <a:fontRef idx="minor">
            <a:schemeClr val="dk1"/>
          </a:fontRef>
        </dgm:style>
      </dgm:prSet>
      <dgm:spPr/>
      <dgm:t>
        <a:bodyPr/>
        <a:lstStyle/>
        <a:p>
          <a:pPr algn="r" rtl="1"/>
          <a:r>
            <a:rPr lang="fa-IR" sz="1600" b="1" dirty="0" smtClean="0">
              <a:cs typeface="Nazanin" pitchFamily="2" charset="-78"/>
            </a:rPr>
            <a:t>12. غير از جسم از فکر هم استفاده شد </a:t>
          </a:r>
          <a:endParaRPr lang="en-US" sz="1600" b="1" dirty="0"/>
        </a:p>
      </dgm:t>
    </dgm:pt>
    <dgm:pt modelId="{74590309-CDFE-4B1F-B24B-9AD2CDDFA2D0}" type="parTrans" cxnId="{0E2F291B-2563-421E-B5A3-9B1549EE6CEA}">
      <dgm:prSet/>
      <dgm:spPr/>
      <dgm:t>
        <a:bodyPr/>
        <a:lstStyle/>
        <a:p>
          <a:endParaRPr lang="en-US"/>
        </a:p>
      </dgm:t>
    </dgm:pt>
    <dgm:pt modelId="{441D85BE-6456-482D-80B9-1904524D763D}" type="sibTrans" cxnId="{0E2F291B-2563-421E-B5A3-9B1549EE6CEA}">
      <dgm:prSet/>
      <dgm:spPr/>
      <dgm:t>
        <a:bodyPr/>
        <a:lstStyle/>
        <a:p>
          <a:endParaRPr lang="en-US"/>
        </a:p>
      </dgm:t>
    </dgm:pt>
    <dgm:pt modelId="{54D411C3-DFB8-490B-B0F4-4E036A61570A}">
      <dgm:prSet phldrT="[Text]" custT="1">
        <dgm:style>
          <a:lnRef idx="2">
            <a:schemeClr val="accent1"/>
          </a:lnRef>
          <a:fillRef idx="1">
            <a:schemeClr val="lt1"/>
          </a:fillRef>
          <a:effectRef idx="0">
            <a:schemeClr val="accent1"/>
          </a:effectRef>
          <a:fontRef idx="minor">
            <a:schemeClr val="dk1"/>
          </a:fontRef>
        </dgm:style>
      </dgm:prSet>
      <dgm:spPr/>
      <dgm:t>
        <a:bodyPr/>
        <a:lstStyle/>
        <a:p>
          <a:pPr algn="r" rtl="1"/>
          <a:r>
            <a:rPr lang="fa-IR" sz="1600" b="1" dirty="0" smtClean="0">
              <a:cs typeface="Nazanin" pitchFamily="2" charset="-78"/>
            </a:rPr>
            <a:t>13. 150 سال طول کشيد.</a:t>
          </a:r>
          <a:endParaRPr lang="en-US" sz="1600" b="1" dirty="0"/>
        </a:p>
      </dgm:t>
    </dgm:pt>
    <dgm:pt modelId="{EAB04C40-B693-4774-866B-D0E9BD7B3808}" type="parTrans" cxnId="{1A28FD7A-278B-42D6-80B4-3067BB020D1B}">
      <dgm:prSet/>
      <dgm:spPr/>
      <dgm:t>
        <a:bodyPr/>
        <a:lstStyle/>
        <a:p>
          <a:endParaRPr lang="en-US"/>
        </a:p>
      </dgm:t>
    </dgm:pt>
    <dgm:pt modelId="{33829931-809E-4F8A-B056-130446527068}" type="sibTrans" cxnId="{1A28FD7A-278B-42D6-80B4-3067BB020D1B}">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13" custScaleX="121594" custScaleY="2000000" custLinFactNeighborY="-63079">
        <dgm:presLayoutVars>
          <dgm:bulletEnabled val="1"/>
        </dgm:presLayoutVars>
      </dgm:prSet>
      <dgm:spPr/>
      <dgm:t>
        <a:bodyPr/>
        <a:lstStyle/>
        <a:p>
          <a:endParaRPr lang="en-US"/>
        </a:p>
      </dgm:t>
    </dgm:pt>
    <dgm:pt modelId="{9E690B73-CC53-4302-A412-3E8C64F814F1}" type="pres">
      <dgm:prSet presAssocID="{6F1D69D9-9CB5-49D0-B8C3-87D340D5C100}" presName="aSpace2" presStyleCnt="0"/>
      <dgm:spPr/>
    </dgm:pt>
    <dgm:pt modelId="{293B266E-44CF-446A-B225-7628025EF426}" type="pres">
      <dgm:prSet presAssocID="{219FDD59-5E25-4860-82A0-EF7C4A56644D}" presName="childNode" presStyleLbl="node1" presStyleIdx="1" presStyleCnt="13" custScaleX="121594" custScaleY="2000000" custLinFactNeighborY="-82431">
        <dgm:presLayoutVars>
          <dgm:bulletEnabled val="1"/>
        </dgm:presLayoutVars>
      </dgm:prSet>
      <dgm:spPr/>
      <dgm:t>
        <a:bodyPr/>
        <a:lstStyle/>
        <a:p>
          <a:endParaRPr lang="en-US"/>
        </a:p>
      </dgm:t>
    </dgm:pt>
    <dgm:pt modelId="{0755ABB2-4C8C-464A-BF24-5D39C88135BB}" type="pres">
      <dgm:prSet presAssocID="{219FDD59-5E25-4860-82A0-EF7C4A56644D}" presName="aSpace2" presStyleCnt="0"/>
      <dgm:spPr/>
    </dgm:pt>
    <dgm:pt modelId="{9BCB50A9-DAE3-4532-B411-AC7A7A58F105}" type="pres">
      <dgm:prSet presAssocID="{2D386BFB-6F6C-4689-9C03-A8B5BEC46991}" presName="childNode" presStyleLbl="node1" presStyleIdx="2" presStyleCnt="13" custScaleX="121594" custScaleY="2000000" custLinFactNeighborY="-82431">
        <dgm:presLayoutVars>
          <dgm:bulletEnabled val="1"/>
        </dgm:presLayoutVars>
      </dgm:prSet>
      <dgm:spPr/>
      <dgm:t>
        <a:bodyPr/>
        <a:lstStyle/>
        <a:p>
          <a:endParaRPr lang="en-US"/>
        </a:p>
      </dgm:t>
    </dgm:pt>
    <dgm:pt modelId="{EB0D88BF-6088-4643-A13F-CD81A8D7DA42}" type="pres">
      <dgm:prSet presAssocID="{2D386BFB-6F6C-4689-9C03-A8B5BEC46991}" presName="aSpace2" presStyleCnt="0"/>
      <dgm:spPr/>
    </dgm:pt>
    <dgm:pt modelId="{ABF04E29-9257-4485-9695-C7F4AB815DF1}" type="pres">
      <dgm:prSet presAssocID="{20AD54FF-5C13-47F8-BB15-B103E94D2D35}" presName="childNode" presStyleLbl="node1" presStyleIdx="3" presStyleCnt="13" custScaleX="121594" custScaleY="2000000" custLinFactNeighborY="-82431">
        <dgm:presLayoutVars>
          <dgm:bulletEnabled val="1"/>
        </dgm:presLayoutVars>
      </dgm:prSet>
      <dgm:spPr/>
      <dgm:t>
        <a:bodyPr/>
        <a:lstStyle/>
        <a:p>
          <a:endParaRPr lang="en-US"/>
        </a:p>
      </dgm:t>
    </dgm:pt>
    <dgm:pt modelId="{77F57EFC-365A-4A68-B7A7-11C3FEFEEBD4}" type="pres">
      <dgm:prSet presAssocID="{20AD54FF-5C13-47F8-BB15-B103E94D2D35}" presName="aSpace2" presStyleCnt="0"/>
      <dgm:spPr/>
    </dgm:pt>
    <dgm:pt modelId="{7A085C7E-F52E-4DAE-9263-60DBF495E6D8}" type="pres">
      <dgm:prSet presAssocID="{439CAA60-F9DA-4FE8-BD65-5D58D00D9158}" presName="childNode" presStyleLbl="node1" presStyleIdx="4" presStyleCnt="13" custScaleX="121594" custScaleY="2000000" custLinFactNeighborY="-82431">
        <dgm:presLayoutVars>
          <dgm:bulletEnabled val="1"/>
        </dgm:presLayoutVars>
      </dgm:prSet>
      <dgm:spPr/>
      <dgm:t>
        <a:bodyPr/>
        <a:lstStyle/>
        <a:p>
          <a:endParaRPr lang="en-US"/>
        </a:p>
      </dgm:t>
    </dgm:pt>
    <dgm:pt modelId="{BACFD8EA-F449-4082-95B2-3DB93767B47A}" type="pres">
      <dgm:prSet presAssocID="{439CAA60-F9DA-4FE8-BD65-5D58D00D9158}" presName="aSpace2" presStyleCnt="0"/>
      <dgm:spPr/>
    </dgm:pt>
    <dgm:pt modelId="{92F01C4A-7E70-49C8-B135-44363B0D9C1A}" type="pres">
      <dgm:prSet presAssocID="{709BBCFB-3277-4981-80FC-83FE17E6AA0A}" presName="childNode" presStyleLbl="node1" presStyleIdx="5" presStyleCnt="13" custScaleX="121594" custScaleY="2000000" custLinFactNeighborY="-82431">
        <dgm:presLayoutVars>
          <dgm:bulletEnabled val="1"/>
        </dgm:presLayoutVars>
      </dgm:prSet>
      <dgm:spPr/>
      <dgm:t>
        <a:bodyPr/>
        <a:lstStyle/>
        <a:p>
          <a:endParaRPr lang="en-US"/>
        </a:p>
      </dgm:t>
    </dgm:pt>
    <dgm:pt modelId="{6CDE93CC-8A2F-476F-BCF1-86ADFAAC2F68}" type="pres">
      <dgm:prSet presAssocID="{709BBCFB-3277-4981-80FC-83FE17E6AA0A}" presName="aSpace2" presStyleCnt="0"/>
      <dgm:spPr/>
    </dgm:pt>
    <dgm:pt modelId="{CF482CA5-CED4-4C41-93DA-5D62CD87A78D}" type="pres">
      <dgm:prSet presAssocID="{CC0922F5-542D-4E1F-98B3-BC7F0D427852}" presName="childNode" presStyleLbl="node1" presStyleIdx="6" presStyleCnt="13" custScaleX="121594" custScaleY="2000000" custLinFactNeighborY="-82431">
        <dgm:presLayoutVars>
          <dgm:bulletEnabled val="1"/>
        </dgm:presLayoutVars>
      </dgm:prSet>
      <dgm:spPr/>
      <dgm:t>
        <a:bodyPr/>
        <a:lstStyle/>
        <a:p>
          <a:endParaRPr lang="en-US"/>
        </a:p>
      </dgm:t>
    </dgm:pt>
    <dgm:pt modelId="{47C304E4-72EC-4663-AB26-D86AAC862CFA}" type="pres">
      <dgm:prSet presAssocID="{CC0922F5-542D-4E1F-98B3-BC7F0D427852}" presName="aSpace2" presStyleCnt="0"/>
      <dgm:spPr/>
    </dgm:pt>
    <dgm:pt modelId="{38616FFC-E809-4D04-AE3F-8170685C772E}" type="pres">
      <dgm:prSet presAssocID="{AEC37A8C-5525-4F9D-82AA-20831C3545DE}" presName="childNode" presStyleLbl="node1" presStyleIdx="7" presStyleCnt="13" custScaleX="121594" custScaleY="2000000" custLinFactNeighborY="-82431">
        <dgm:presLayoutVars>
          <dgm:bulletEnabled val="1"/>
        </dgm:presLayoutVars>
      </dgm:prSet>
      <dgm:spPr/>
      <dgm:t>
        <a:bodyPr/>
        <a:lstStyle/>
        <a:p>
          <a:endParaRPr lang="en-US"/>
        </a:p>
      </dgm:t>
    </dgm:pt>
    <dgm:pt modelId="{73DFE72B-9054-4667-AD04-4EE726A4A39D}" type="pres">
      <dgm:prSet presAssocID="{AEC37A8C-5525-4F9D-82AA-20831C3545DE}" presName="aSpace2" presStyleCnt="0"/>
      <dgm:spPr/>
    </dgm:pt>
    <dgm:pt modelId="{34D0AEA9-535C-4806-9F98-1E006C9D2188}" type="pres">
      <dgm:prSet presAssocID="{D862977F-F987-40CA-8073-496BD4BD25AF}" presName="childNode" presStyleLbl="node1" presStyleIdx="8" presStyleCnt="13" custScaleX="121594" custScaleY="2000000" custLinFactNeighborY="-82431">
        <dgm:presLayoutVars>
          <dgm:bulletEnabled val="1"/>
        </dgm:presLayoutVars>
      </dgm:prSet>
      <dgm:spPr/>
      <dgm:t>
        <a:bodyPr/>
        <a:lstStyle/>
        <a:p>
          <a:endParaRPr lang="en-US"/>
        </a:p>
      </dgm:t>
    </dgm:pt>
    <dgm:pt modelId="{FC1B9AAF-A7F8-4BD8-B7F2-268FE9E426DA}" type="pres">
      <dgm:prSet presAssocID="{D862977F-F987-40CA-8073-496BD4BD25AF}" presName="aSpace2" presStyleCnt="0"/>
      <dgm:spPr/>
    </dgm:pt>
    <dgm:pt modelId="{DBF5F8E9-C1D7-4013-BB89-B7749B9D056F}" type="pres">
      <dgm:prSet presAssocID="{732FD9B2-4EC9-478C-B7C3-140D3DA25340}" presName="childNode" presStyleLbl="node1" presStyleIdx="9" presStyleCnt="13" custScaleX="121594" custScaleY="2000000" custLinFactNeighborY="-82431">
        <dgm:presLayoutVars>
          <dgm:bulletEnabled val="1"/>
        </dgm:presLayoutVars>
      </dgm:prSet>
      <dgm:spPr/>
      <dgm:t>
        <a:bodyPr/>
        <a:lstStyle/>
        <a:p>
          <a:endParaRPr lang="en-US"/>
        </a:p>
      </dgm:t>
    </dgm:pt>
    <dgm:pt modelId="{62B689AF-C1C5-4A4C-A547-03D147BE344B}" type="pres">
      <dgm:prSet presAssocID="{732FD9B2-4EC9-478C-B7C3-140D3DA25340}" presName="aSpace2" presStyleCnt="0"/>
      <dgm:spPr/>
    </dgm:pt>
    <dgm:pt modelId="{A2E84B93-E19C-4048-90F0-B15EC59B9B06}" type="pres">
      <dgm:prSet presAssocID="{074C193F-85CE-426D-842A-5C420DD003C9}" presName="childNode" presStyleLbl="node1" presStyleIdx="10" presStyleCnt="13" custScaleX="121594" custScaleY="2000000" custLinFactNeighborY="-82431">
        <dgm:presLayoutVars>
          <dgm:bulletEnabled val="1"/>
        </dgm:presLayoutVars>
      </dgm:prSet>
      <dgm:spPr/>
      <dgm:t>
        <a:bodyPr/>
        <a:lstStyle/>
        <a:p>
          <a:endParaRPr lang="en-US"/>
        </a:p>
      </dgm:t>
    </dgm:pt>
    <dgm:pt modelId="{6C722305-3C06-4842-988C-A750EA6F3F96}" type="pres">
      <dgm:prSet presAssocID="{074C193F-85CE-426D-842A-5C420DD003C9}" presName="aSpace2" presStyleCnt="0"/>
      <dgm:spPr/>
    </dgm:pt>
    <dgm:pt modelId="{617602B9-7F95-4FE7-8AF3-A615C3CE1CA9}" type="pres">
      <dgm:prSet presAssocID="{F7323C58-A311-4633-A70C-FEFC87A1D7AE}" presName="childNode" presStyleLbl="node1" presStyleIdx="11" presStyleCnt="13" custScaleX="121594" custScaleY="2000000" custLinFactNeighborY="-82431">
        <dgm:presLayoutVars>
          <dgm:bulletEnabled val="1"/>
        </dgm:presLayoutVars>
      </dgm:prSet>
      <dgm:spPr/>
      <dgm:t>
        <a:bodyPr/>
        <a:lstStyle/>
        <a:p>
          <a:endParaRPr lang="en-US"/>
        </a:p>
      </dgm:t>
    </dgm:pt>
    <dgm:pt modelId="{D67DB4F5-1176-4BD1-B8FC-52645C5EED0E}" type="pres">
      <dgm:prSet presAssocID="{F7323C58-A311-4633-A70C-FEFC87A1D7AE}" presName="aSpace2" presStyleCnt="0"/>
      <dgm:spPr/>
    </dgm:pt>
    <dgm:pt modelId="{9577F7AE-ED64-462F-81C6-2EFEB026452F}" type="pres">
      <dgm:prSet presAssocID="{54D411C3-DFB8-490B-B0F4-4E036A61570A}" presName="childNode" presStyleLbl="node1" presStyleIdx="12" presStyleCnt="13" custScaleX="121594" custScaleY="2000000" custLinFactNeighborY="-82431">
        <dgm:presLayoutVars>
          <dgm:bulletEnabled val="1"/>
        </dgm:presLayoutVars>
      </dgm:prSet>
      <dgm:spPr/>
      <dgm:t>
        <a:bodyPr/>
        <a:lstStyle/>
        <a:p>
          <a:endParaRPr lang="en-US"/>
        </a:p>
      </dgm:t>
    </dgm:pt>
  </dgm:ptLst>
  <dgm:cxnLst>
    <dgm:cxn modelId="{C6F17D88-25E3-4933-8772-6926F30A5B40}" type="presOf" srcId="{6F1D69D9-9CB5-49D0-B8C3-87D340D5C100}" destId="{3AEECE6E-4696-4D97-A809-24E448D6ADDA}" srcOrd="0" destOrd="0" presId="urn:microsoft.com/office/officeart/2005/8/layout/lProcess2"/>
    <dgm:cxn modelId="{F767C16A-4C93-40B9-B77D-68B8191782C9}" srcId="{2A4F66BE-1362-4688-AD4D-62C1EE057DA5}" destId="{6F1D69D9-9CB5-49D0-B8C3-87D340D5C100}" srcOrd="0" destOrd="0" parTransId="{F2A009B9-7634-46A8-A547-2E44A6F3D161}" sibTransId="{9CA61E21-EA73-4576-893A-5909B9268377}"/>
    <dgm:cxn modelId="{085A2824-82BA-4930-89A1-EC5321D00CCB}" type="presOf" srcId="{D862977F-F987-40CA-8073-496BD4BD25AF}" destId="{34D0AEA9-535C-4806-9F98-1E006C9D2188}" srcOrd="0" destOrd="0" presId="urn:microsoft.com/office/officeart/2005/8/layout/lProcess2"/>
    <dgm:cxn modelId="{B4C4573E-ACE3-409C-8DF6-867A2A01AEC9}" srcId="{2A4F66BE-1362-4688-AD4D-62C1EE057DA5}" destId="{CC0922F5-542D-4E1F-98B3-BC7F0D427852}" srcOrd="6" destOrd="0" parTransId="{FDB72724-44D6-4079-AF69-C9B0DA852DBB}" sibTransId="{0C03D063-C44A-474B-9259-CF9C3E64CDE0}"/>
    <dgm:cxn modelId="{43174EB3-C1E3-46C6-A338-50356C3F8E4C}" type="presOf" srcId="{074C193F-85CE-426D-842A-5C420DD003C9}" destId="{A2E84B93-E19C-4048-90F0-B15EC59B9B06}" srcOrd="0" destOrd="0" presId="urn:microsoft.com/office/officeart/2005/8/layout/lProcess2"/>
    <dgm:cxn modelId="{97749313-7D54-467D-B3B4-B918C31F70B5}" srcId="{90C1DFE5-0FB3-475F-9760-2DAC320C87C4}" destId="{2A4F66BE-1362-4688-AD4D-62C1EE057DA5}" srcOrd="0" destOrd="0" parTransId="{462E2EFA-59D0-40AF-AB2B-980B35061743}" sibTransId="{4BEE2E45-219F-4142-BBD2-1C6AEC3364A4}"/>
    <dgm:cxn modelId="{D4F5893A-69D0-4008-A15A-3AE0B36A3C19}" type="presOf" srcId="{20AD54FF-5C13-47F8-BB15-B103E94D2D35}" destId="{ABF04E29-9257-4485-9695-C7F4AB815DF1}" srcOrd="0" destOrd="0" presId="urn:microsoft.com/office/officeart/2005/8/layout/lProcess2"/>
    <dgm:cxn modelId="{B407156F-297C-4DEF-BEF6-6F55F5BE7FE3}" srcId="{2A4F66BE-1362-4688-AD4D-62C1EE057DA5}" destId="{20AD54FF-5C13-47F8-BB15-B103E94D2D35}" srcOrd="3" destOrd="0" parTransId="{B560E53D-A938-40CE-96BD-B16329B03E8E}" sibTransId="{788B1A05-3351-4D62-8488-E3BB532DA06F}"/>
    <dgm:cxn modelId="{241936B9-3C39-4802-A524-B0E0A2EA3FC4}" srcId="{2A4F66BE-1362-4688-AD4D-62C1EE057DA5}" destId="{709BBCFB-3277-4981-80FC-83FE17E6AA0A}" srcOrd="5" destOrd="0" parTransId="{BD1DD768-F33F-495E-A78C-0358D224EF8D}" sibTransId="{64144025-2FB6-417B-8CA0-17923DBB57A7}"/>
    <dgm:cxn modelId="{0E2F291B-2563-421E-B5A3-9B1549EE6CEA}" srcId="{2A4F66BE-1362-4688-AD4D-62C1EE057DA5}" destId="{F7323C58-A311-4633-A70C-FEFC87A1D7AE}" srcOrd="11" destOrd="0" parTransId="{74590309-CDFE-4B1F-B24B-9AD2CDDFA2D0}" sibTransId="{441D85BE-6456-482D-80B9-1904524D763D}"/>
    <dgm:cxn modelId="{9328719C-311D-4B97-9ABB-A67E061A15D9}" srcId="{2A4F66BE-1362-4688-AD4D-62C1EE057DA5}" destId="{439CAA60-F9DA-4FE8-BD65-5D58D00D9158}" srcOrd="4" destOrd="0" parTransId="{A77C32CE-CF40-4E5F-9869-FE8B5DB0C1BC}" sibTransId="{8A17E6CA-E332-40D9-B096-A7E881D20937}"/>
    <dgm:cxn modelId="{1990319C-07AF-495A-BC1B-34C16AADA1F2}" type="presOf" srcId="{2D386BFB-6F6C-4689-9C03-A8B5BEC46991}" destId="{9BCB50A9-DAE3-4532-B411-AC7A7A58F105}" srcOrd="0" destOrd="0" presId="urn:microsoft.com/office/officeart/2005/8/layout/lProcess2"/>
    <dgm:cxn modelId="{2028F0E4-794B-479A-A6AA-9871D2A51D27}" type="presOf" srcId="{732FD9B2-4EC9-478C-B7C3-140D3DA25340}" destId="{DBF5F8E9-C1D7-4013-BB89-B7749B9D056F}" srcOrd="0" destOrd="0" presId="urn:microsoft.com/office/officeart/2005/8/layout/lProcess2"/>
    <dgm:cxn modelId="{ADFF494A-5D16-43B4-8C9F-B263EF867E53}" type="presOf" srcId="{2A4F66BE-1362-4688-AD4D-62C1EE057DA5}" destId="{DA7A9902-1A17-473B-AAAC-B729985DED67}" srcOrd="1" destOrd="0" presId="urn:microsoft.com/office/officeart/2005/8/layout/lProcess2"/>
    <dgm:cxn modelId="{F0624C70-9878-4841-A77F-DA8175795CF4}" type="presOf" srcId="{F7323C58-A311-4633-A70C-FEFC87A1D7AE}" destId="{617602B9-7F95-4FE7-8AF3-A615C3CE1CA9}" srcOrd="0" destOrd="0" presId="urn:microsoft.com/office/officeart/2005/8/layout/lProcess2"/>
    <dgm:cxn modelId="{1A28FD7A-278B-42D6-80B4-3067BB020D1B}" srcId="{2A4F66BE-1362-4688-AD4D-62C1EE057DA5}" destId="{54D411C3-DFB8-490B-B0F4-4E036A61570A}" srcOrd="12" destOrd="0" parTransId="{EAB04C40-B693-4774-866B-D0E9BD7B3808}" sibTransId="{33829931-809E-4F8A-B056-130446527068}"/>
    <dgm:cxn modelId="{DF3F9980-7C6E-4AAF-852F-E41710A10BB9}" type="presOf" srcId="{219FDD59-5E25-4860-82A0-EF7C4A56644D}" destId="{293B266E-44CF-446A-B225-7628025EF426}" srcOrd="0" destOrd="0" presId="urn:microsoft.com/office/officeart/2005/8/layout/lProcess2"/>
    <dgm:cxn modelId="{0344D6F8-153B-4E9C-BAA6-0EED3C6A2BAC}" type="presOf" srcId="{AEC37A8C-5525-4F9D-82AA-20831C3545DE}" destId="{38616FFC-E809-4D04-AE3F-8170685C772E}" srcOrd="0" destOrd="0" presId="urn:microsoft.com/office/officeart/2005/8/layout/lProcess2"/>
    <dgm:cxn modelId="{0E516FCE-C7D2-4AD4-869D-0534E015FA62}" type="presOf" srcId="{439CAA60-F9DA-4FE8-BD65-5D58D00D9158}" destId="{7A085C7E-F52E-4DAE-9263-60DBF495E6D8}" srcOrd="0" destOrd="0" presId="urn:microsoft.com/office/officeart/2005/8/layout/lProcess2"/>
    <dgm:cxn modelId="{4BE7C583-A5DD-422D-A72C-052C9885161F}" srcId="{2A4F66BE-1362-4688-AD4D-62C1EE057DA5}" destId="{219FDD59-5E25-4860-82A0-EF7C4A56644D}" srcOrd="1" destOrd="0" parTransId="{7FBBA66D-B937-4F1C-8688-A81423591B66}" sibTransId="{653B26DC-1D56-4DE7-9272-E697C3AFC9A4}"/>
    <dgm:cxn modelId="{4449F2C8-024D-46DF-9570-1A82AB19FFF2}" type="presOf" srcId="{90C1DFE5-0FB3-475F-9760-2DAC320C87C4}" destId="{C731B6B9-395E-42D6-9E8A-04F681052871}" srcOrd="0" destOrd="0" presId="urn:microsoft.com/office/officeart/2005/8/layout/lProcess2"/>
    <dgm:cxn modelId="{243D1B9B-B505-415A-9ABC-7E1D6385C919}" type="presOf" srcId="{54D411C3-DFB8-490B-B0F4-4E036A61570A}" destId="{9577F7AE-ED64-462F-81C6-2EFEB026452F}" srcOrd="0" destOrd="0" presId="urn:microsoft.com/office/officeart/2005/8/layout/lProcess2"/>
    <dgm:cxn modelId="{1F6DA2CA-525A-4417-8C8D-6CB7D9FB7159}" type="presOf" srcId="{709BBCFB-3277-4981-80FC-83FE17E6AA0A}" destId="{92F01C4A-7E70-49C8-B135-44363B0D9C1A}" srcOrd="0" destOrd="0" presId="urn:microsoft.com/office/officeart/2005/8/layout/lProcess2"/>
    <dgm:cxn modelId="{F16257E4-A011-4BC9-A40A-CE213EF8556D}" type="presOf" srcId="{CC0922F5-542D-4E1F-98B3-BC7F0D427852}" destId="{CF482CA5-CED4-4C41-93DA-5D62CD87A78D}" srcOrd="0" destOrd="0" presId="urn:microsoft.com/office/officeart/2005/8/layout/lProcess2"/>
    <dgm:cxn modelId="{F2E73842-83DB-4846-9A36-8E0D9A5EB002}" srcId="{2A4F66BE-1362-4688-AD4D-62C1EE057DA5}" destId="{2D386BFB-6F6C-4689-9C03-A8B5BEC46991}" srcOrd="2" destOrd="0" parTransId="{804C1BDC-BA6D-42F5-ADFF-33809E72A3DC}" sibTransId="{7E7DC264-3F5E-466C-B038-905395A7473F}"/>
    <dgm:cxn modelId="{669777BE-9F86-499F-9A6A-90AF838F179C}" type="presOf" srcId="{2A4F66BE-1362-4688-AD4D-62C1EE057DA5}" destId="{73EFFE8F-BB18-4979-8FCD-B36285299325}" srcOrd="0" destOrd="0" presId="urn:microsoft.com/office/officeart/2005/8/layout/lProcess2"/>
    <dgm:cxn modelId="{A96176AC-B514-4A13-A5F0-78C034D8FA0C}" srcId="{2A4F66BE-1362-4688-AD4D-62C1EE057DA5}" destId="{732FD9B2-4EC9-478C-B7C3-140D3DA25340}" srcOrd="9" destOrd="0" parTransId="{44B64E58-22F9-4CF7-9893-A051009549A7}" sibTransId="{B96DF997-0014-4995-89A6-E70130E1751A}"/>
    <dgm:cxn modelId="{E7652FB8-B9E9-413F-806A-BDAE932A1CAB}" srcId="{2A4F66BE-1362-4688-AD4D-62C1EE057DA5}" destId="{D862977F-F987-40CA-8073-496BD4BD25AF}" srcOrd="8" destOrd="0" parTransId="{3B388E37-E60A-41E6-9B92-FB328DDCAE8B}" sibTransId="{2C386925-935F-494E-8DD6-388A32FFC4E5}"/>
    <dgm:cxn modelId="{B506E49A-6B4B-4FD3-8A0F-FB91CE5AA16E}" srcId="{2A4F66BE-1362-4688-AD4D-62C1EE057DA5}" destId="{074C193F-85CE-426D-842A-5C420DD003C9}" srcOrd="10" destOrd="0" parTransId="{F5E74A08-E261-4041-AA48-3063F13D9C50}" sibTransId="{96B62CF1-3360-4A25-B01E-A507D5D26A60}"/>
    <dgm:cxn modelId="{458878FF-EA27-4DFD-A2E1-45151204486B}" srcId="{2A4F66BE-1362-4688-AD4D-62C1EE057DA5}" destId="{AEC37A8C-5525-4F9D-82AA-20831C3545DE}" srcOrd="7" destOrd="0" parTransId="{B3F6CB81-E87B-45D6-BA67-58F0C7B650A0}" sibTransId="{7ABECC37-7060-46C2-AE08-418428FDD7DC}"/>
    <dgm:cxn modelId="{A7CCE313-6435-4280-BEBA-D1DF4EC7702A}" type="presParOf" srcId="{C731B6B9-395E-42D6-9E8A-04F681052871}" destId="{26610EC6-82BB-429C-8F19-F349EBD56FBB}" srcOrd="0" destOrd="0" presId="urn:microsoft.com/office/officeart/2005/8/layout/lProcess2"/>
    <dgm:cxn modelId="{E4674FC1-1600-47E5-9E0E-EAABB19CC94F}" type="presParOf" srcId="{26610EC6-82BB-429C-8F19-F349EBD56FBB}" destId="{73EFFE8F-BB18-4979-8FCD-B36285299325}" srcOrd="0" destOrd="0" presId="urn:microsoft.com/office/officeart/2005/8/layout/lProcess2"/>
    <dgm:cxn modelId="{CFC6244C-1144-435F-9F8B-8B903614BB7B}" type="presParOf" srcId="{26610EC6-82BB-429C-8F19-F349EBD56FBB}" destId="{DA7A9902-1A17-473B-AAAC-B729985DED67}" srcOrd="1" destOrd="0" presId="urn:microsoft.com/office/officeart/2005/8/layout/lProcess2"/>
    <dgm:cxn modelId="{0B70B75A-7FBD-4DA4-99A1-0D2222BD42FF}" type="presParOf" srcId="{26610EC6-82BB-429C-8F19-F349EBD56FBB}" destId="{8E954AA0-B4A9-4FB6-B9B8-EC92635A243B}" srcOrd="2" destOrd="0" presId="urn:microsoft.com/office/officeart/2005/8/layout/lProcess2"/>
    <dgm:cxn modelId="{0C7C2232-976A-49F5-9999-726B33CBEF70}" type="presParOf" srcId="{8E954AA0-B4A9-4FB6-B9B8-EC92635A243B}" destId="{69CF0512-52F5-4AE4-A511-8F31615DA8ED}" srcOrd="0" destOrd="0" presId="urn:microsoft.com/office/officeart/2005/8/layout/lProcess2"/>
    <dgm:cxn modelId="{E9055807-72D1-42F0-B734-FB62F2DBB11B}" type="presParOf" srcId="{69CF0512-52F5-4AE4-A511-8F31615DA8ED}" destId="{3AEECE6E-4696-4D97-A809-24E448D6ADDA}" srcOrd="0" destOrd="0" presId="urn:microsoft.com/office/officeart/2005/8/layout/lProcess2"/>
    <dgm:cxn modelId="{9296E745-42E7-4B55-8D27-CBE27F352D9C}" type="presParOf" srcId="{69CF0512-52F5-4AE4-A511-8F31615DA8ED}" destId="{9E690B73-CC53-4302-A412-3E8C64F814F1}" srcOrd="1" destOrd="0" presId="urn:microsoft.com/office/officeart/2005/8/layout/lProcess2"/>
    <dgm:cxn modelId="{8BBC66D0-4CB6-4CC1-8A03-53C39B9300D8}" type="presParOf" srcId="{69CF0512-52F5-4AE4-A511-8F31615DA8ED}" destId="{293B266E-44CF-446A-B225-7628025EF426}" srcOrd="2" destOrd="0" presId="urn:microsoft.com/office/officeart/2005/8/layout/lProcess2"/>
    <dgm:cxn modelId="{252ABDC1-CA13-44ED-BA85-BA9D6161269E}" type="presParOf" srcId="{69CF0512-52F5-4AE4-A511-8F31615DA8ED}" destId="{0755ABB2-4C8C-464A-BF24-5D39C88135BB}" srcOrd="3" destOrd="0" presId="urn:microsoft.com/office/officeart/2005/8/layout/lProcess2"/>
    <dgm:cxn modelId="{9ECBC11F-ADF1-4F58-AB9A-3580B05009A1}" type="presParOf" srcId="{69CF0512-52F5-4AE4-A511-8F31615DA8ED}" destId="{9BCB50A9-DAE3-4532-B411-AC7A7A58F105}" srcOrd="4" destOrd="0" presId="urn:microsoft.com/office/officeart/2005/8/layout/lProcess2"/>
    <dgm:cxn modelId="{105F28D9-645E-4518-A8D3-0252FCD99531}" type="presParOf" srcId="{69CF0512-52F5-4AE4-A511-8F31615DA8ED}" destId="{EB0D88BF-6088-4643-A13F-CD81A8D7DA42}" srcOrd="5" destOrd="0" presId="urn:microsoft.com/office/officeart/2005/8/layout/lProcess2"/>
    <dgm:cxn modelId="{BE8D8679-934E-4704-87F9-7EAD068B0053}" type="presParOf" srcId="{69CF0512-52F5-4AE4-A511-8F31615DA8ED}" destId="{ABF04E29-9257-4485-9695-C7F4AB815DF1}" srcOrd="6" destOrd="0" presId="urn:microsoft.com/office/officeart/2005/8/layout/lProcess2"/>
    <dgm:cxn modelId="{4C30D3C4-D2C6-4FF4-B19D-5598B66AC06E}" type="presParOf" srcId="{69CF0512-52F5-4AE4-A511-8F31615DA8ED}" destId="{77F57EFC-365A-4A68-B7A7-11C3FEFEEBD4}" srcOrd="7" destOrd="0" presId="urn:microsoft.com/office/officeart/2005/8/layout/lProcess2"/>
    <dgm:cxn modelId="{A259F112-622E-468D-A80B-1187D43F3A80}" type="presParOf" srcId="{69CF0512-52F5-4AE4-A511-8F31615DA8ED}" destId="{7A085C7E-F52E-4DAE-9263-60DBF495E6D8}" srcOrd="8" destOrd="0" presId="urn:microsoft.com/office/officeart/2005/8/layout/lProcess2"/>
    <dgm:cxn modelId="{85D65339-1DE3-4FA1-9C07-980DCCA49118}" type="presParOf" srcId="{69CF0512-52F5-4AE4-A511-8F31615DA8ED}" destId="{BACFD8EA-F449-4082-95B2-3DB93767B47A}" srcOrd="9" destOrd="0" presId="urn:microsoft.com/office/officeart/2005/8/layout/lProcess2"/>
    <dgm:cxn modelId="{29232FCD-040E-41FF-A5A5-0A50BB3CB322}" type="presParOf" srcId="{69CF0512-52F5-4AE4-A511-8F31615DA8ED}" destId="{92F01C4A-7E70-49C8-B135-44363B0D9C1A}" srcOrd="10" destOrd="0" presId="urn:microsoft.com/office/officeart/2005/8/layout/lProcess2"/>
    <dgm:cxn modelId="{221330F4-7AC0-455D-9286-9E2DD795E3DB}" type="presParOf" srcId="{69CF0512-52F5-4AE4-A511-8F31615DA8ED}" destId="{6CDE93CC-8A2F-476F-BCF1-86ADFAAC2F68}" srcOrd="11" destOrd="0" presId="urn:microsoft.com/office/officeart/2005/8/layout/lProcess2"/>
    <dgm:cxn modelId="{7ACBABB3-1198-4D7F-92A0-1D81C17CF3FC}" type="presParOf" srcId="{69CF0512-52F5-4AE4-A511-8F31615DA8ED}" destId="{CF482CA5-CED4-4C41-93DA-5D62CD87A78D}" srcOrd="12" destOrd="0" presId="urn:microsoft.com/office/officeart/2005/8/layout/lProcess2"/>
    <dgm:cxn modelId="{204E66C5-7A94-4E2E-89C7-AA0EAB118A84}" type="presParOf" srcId="{69CF0512-52F5-4AE4-A511-8F31615DA8ED}" destId="{47C304E4-72EC-4663-AB26-D86AAC862CFA}" srcOrd="13" destOrd="0" presId="urn:microsoft.com/office/officeart/2005/8/layout/lProcess2"/>
    <dgm:cxn modelId="{2B4C4049-A6EE-4016-903C-458DD4176B06}" type="presParOf" srcId="{69CF0512-52F5-4AE4-A511-8F31615DA8ED}" destId="{38616FFC-E809-4D04-AE3F-8170685C772E}" srcOrd="14" destOrd="0" presId="urn:microsoft.com/office/officeart/2005/8/layout/lProcess2"/>
    <dgm:cxn modelId="{9A7D4E2E-91B0-469E-AE47-44E6114D337E}" type="presParOf" srcId="{69CF0512-52F5-4AE4-A511-8F31615DA8ED}" destId="{73DFE72B-9054-4667-AD04-4EE726A4A39D}" srcOrd="15" destOrd="0" presId="urn:microsoft.com/office/officeart/2005/8/layout/lProcess2"/>
    <dgm:cxn modelId="{88E2F2C6-867F-460D-ABAD-549E01A349C4}" type="presParOf" srcId="{69CF0512-52F5-4AE4-A511-8F31615DA8ED}" destId="{34D0AEA9-535C-4806-9F98-1E006C9D2188}" srcOrd="16" destOrd="0" presId="urn:microsoft.com/office/officeart/2005/8/layout/lProcess2"/>
    <dgm:cxn modelId="{94A1F8E0-5D3F-4251-8776-F55C94C059C9}" type="presParOf" srcId="{69CF0512-52F5-4AE4-A511-8F31615DA8ED}" destId="{FC1B9AAF-A7F8-4BD8-B7F2-268FE9E426DA}" srcOrd="17" destOrd="0" presId="urn:microsoft.com/office/officeart/2005/8/layout/lProcess2"/>
    <dgm:cxn modelId="{9CF8AB32-3E91-49AB-81AD-CDA87DBAACF8}" type="presParOf" srcId="{69CF0512-52F5-4AE4-A511-8F31615DA8ED}" destId="{DBF5F8E9-C1D7-4013-BB89-B7749B9D056F}" srcOrd="18" destOrd="0" presId="urn:microsoft.com/office/officeart/2005/8/layout/lProcess2"/>
    <dgm:cxn modelId="{FB3D9271-7BB9-4F9A-A930-0D464C1FF172}" type="presParOf" srcId="{69CF0512-52F5-4AE4-A511-8F31615DA8ED}" destId="{62B689AF-C1C5-4A4C-A547-03D147BE344B}" srcOrd="19" destOrd="0" presId="urn:microsoft.com/office/officeart/2005/8/layout/lProcess2"/>
    <dgm:cxn modelId="{62FA516A-A758-4619-AC03-D0A38644A800}" type="presParOf" srcId="{69CF0512-52F5-4AE4-A511-8F31615DA8ED}" destId="{A2E84B93-E19C-4048-90F0-B15EC59B9B06}" srcOrd="20" destOrd="0" presId="urn:microsoft.com/office/officeart/2005/8/layout/lProcess2"/>
    <dgm:cxn modelId="{B29CB36F-6E09-454E-BFA8-39AC1604EAAE}" type="presParOf" srcId="{69CF0512-52F5-4AE4-A511-8F31615DA8ED}" destId="{6C722305-3C06-4842-988C-A750EA6F3F96}" srcOrd="21" destOrd="0" presId="urn:microsoft.com/office/officeart/2005/8/layout/lProcess2"/>
    <dgm:cxn modelId="{6E596AE0-8D42-45D0-B857-305F9CEBFA86}" type="presParOf" srcId="{69CF0512-52F5-4AE4-A511-8F31615DA8ED}" destId="{617602B9-7F95-4FE7-8AF3-A615C3CE1CA9}" srcOrd="22" destOrd="0" presId="urn:microsoft.com/office/officeart/2005/8/layout/lProcess2"/>
    <dgm:cxn modelId="{0948A030-EE1F-49A2-A591-AC1510F5611A}" type="presParOf" srcId="{69CF0512-52F5-4AE4-A511-8F31615DA8ED}" destId="{D67DB4F5-1176-4BD1-B8FC-52645C5EED0E}" srcOrd="23" destOrd="0" presId="urn:microsoft.com/office/officeart/2005/8/layout/lProcess2"/>
    <dgm:cxn modelId="{191BBD6C-A1A9-4FC3-8D64-25D7DF81AEE0}" type="presParOf" srcId="{69CF0512-52F5-4AE4-A511-8F31615DA8ED}" destId="{9577F7AE-ED64-462F-81C6-2EFEB026452F}" srcOrd="24"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b="1" dirty="0" smtClean="0">
              <a:solidFill>
                <a:srgbClr val="C00000"/>
              </a:solidFill>
              <a:cs typeface="+mj-cs"/>
            </a:rPr>
            <a:t>عصر اطلاعات ودانش </a:t>
          </a:r>
          <a:endParaRPr lang="en-US"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1. دانش منبع استراتژيک است</a:t>
          </a:r>
          <a:endParaRPr lang="en-US" sz="1600" b="1"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219FDD59-5E25-4860-82A0-EF7C4A56644D}">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2. دانش تجزيه و تحليل و طراحي سيستم اهميت دارد. </a:t>
          </a:r>
          <a:endParaRPr lang="en-US" sz="1600" b="1" dirty="0"/>
        </a:p>
      </dgm:t>
    </dgm:pt>
    <dgm:pt modelId="{7FBBA66D-B937-4F1C-8688-A81423591B66}" type="parTrans" cxnId="{4BE7C583-A5DD-422D-A72C-052C9885161F}">
      <dgm:prSet/>
      <dgm:spPr/>
      <dgm:t>
        <a:bodyPr/>
        <a:lstStyle/>
        <a:p>
          <a:endParaRPr lang="en-US"/>
        </a:p>
      </dgm:t>
    </dgm:pt>
    <dgm:pt modelId="{653B26DC-1D56-4DE7-9272-E697C3AFC9A4}" type="sibTrans" cxnId="{4BE7C583-A5DD-422D-A72C-052C9885161F}">
      <dgm:prSet/>
      <dgm:spPr/>
      <dgm:t>
        <a:bodyPr/>
        <a:lstStyle/>
        <a:p>
          <a:endParaRPr lang="en-US"/>
        </a:p>
      </dgm:t>
    </dgm:pt>
    <dgm:pt modelId="{2D386BFB-6F6C-4689-9C03-A8B5BEC46991}">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3. دوره مديريت اطلاعات است</a:t>
          </a:r>
          <a:endParaRPr lang="en-US" sz="1600" b="1" dirty="0"/>
        </a:p>
      </dgm:t>
    </dgm:pt>
    <dgm:pt modelId="{804C1BDC-BA6D-42F5-ADFF-33809E72A3DC}" type="parTrans" cxnId="{F2E73842-83DB-4846-9A36-8E0D9A5EB002}">
      <dgm:prSet/>
      <dgm:spPr/>
      <dgm:t>
        <a:bodyPr/>
        <a:lstStyle/>
        <a:p>
          <a:endParaRPr lang="en-US"/>
        </a:p>
      </dgm:t>
    </dgm:pt>
    <dgm:pt modelId="{7E7DC264-3F5E-466C-B038-905395A7473F}" type="sibTrans" cxnId="{F2E73842-83DB-4846-9A36-8E0D9A5EB002}">
      <dgm:prSet/>
      <dgm:spPr/>
      <dgm:t>
        <a:bodyPr/>
        <a:lstStyle/>
        <a:p>
          <a:endParaRPr lang="en-US"/>
        </a:p>
      </dgm:t>
    </dgm:pt>
    <dgm:pt modelId="{20AD54FF-5C13-47F8-BB15-B103E94D2D35}">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4. همه به دنبال اطلاعات‌اند</a:t>
          </a:r>
          <a:endParaRPr lang="en-US" sz="1600" b="1" dirty="0"/>
        </a:p>
      </dgm:t>
    </dgm:pt>
    <dgm:pt modelId="{B560E53D-A938-40CE-96BD-B16329B03E8E}" type="parTrans" cxnId="{B407156F-297C-4DEF-BEF6-6F55F5BE7FE3}">
      <dgm:prSet/>
      <dgm:spPr/>
      <dgm:t>
        <a:bodyPr/>
        <a:lstStyle/>
        <a:p>
          <a:endParaRPr lang="en-US"/>
        </a:p>
      </dgm:t>
    </dgm:pt>
    <dgm:pt modelId="{788B1A05-3351-4D62-8488-E3BB532DA06F}" type="sibTrans" cxnId="{B407156F-297C-4DEF-BEF6-6F55F5BE7FE3}">
      <dgm:prSet/>
      <dgm:spPr/>
      <dgm:t>
        <a:bodyPr/>
        <a:lstStyle/>
        <a:p>
          <a:endParaRPr lang="en-US"/>
        </a:p>
      </dgm:t>
    </dgm:pt>
    <dgm:pt modelId="{439CAA60-F9DA-4FE8-BD65-5D58D00D9158}">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5. کاهش اشتغال در توليد مواد غذايي</a:t>
          </a:r>
          <a:endParaRPr lang="en-US" sz="1600" b="1" dirty="0"/>
        </a:p>
      </dgm:t>
    </dgm:pt>
    <dgm:pt modelId="{A77C32CE-CF40-4E5F-9869-FE8B5DB0C1BC}" type="parTrans" cxnId="{9328719C-311D-4B97-9ABB-A67E061A15D9}">
      <dgm:prSet/>
      <dgm:spPr/>
      <dgm:t>
        <a:bodyPr/>
        <a:lstStyle/>
        <a:p>
          <a:endParaRPr lang="en-US"/>
        </a:p>
      </dgm:t>
    </dgm:pt>
    <dgm:pt modelId="{8A17E6CA-E332-40D9-B096-A7E881D20937}" type="sibTrans" cxnId="{9328719C-311D-4B97-9ABB-A67E061A15D9}">
      <dgm:prSet/>
      <dgm:spPr/>
      <dgm:t>
        <a:bodyPr/>
        <a:lstStyle/>
        <a:p>
          <a:endParaRPr lang="en-US"/>
        </a:p>
      </dgm:t>
    </dgm:pt>
    <dgm:pt modelId="{709BBCFB-3277-4981-80FC-83FE17E6AA0A}">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6.افزايش توليد و پردازش اطلاعات</a:t>
          </a:r>
          <a:endParaRPr lang="en-US" sz="1600" b="1" dirty="0"/>
        </a:p>
      </dgm:t>
    </dgm:pt>
    <dgm:pt modelId="{BD1DD768-F33F-495E-A78C-0358D224EF8D}" type="parTrans" cxnId="{241936B9-3C39-4802-A524-B0E0A2EA3FC4}">
      <dgm:prSet/>
      <dgm:spPr/>
      <dgm:t>
        <a:bodyPr/>
        <a:lstStyle/>
        <a:p>
          <a:endParaRPr lang="en-US"/>
        </a:p>
      </dgm:t>
    </dgm:pt>
    <dgm:pt modelId="{64144025-2FB6-417B-8CA0-17923DBB57A7}" type="sibTrans" cxnId="{241936B9-3C39-4802-A524-B0E0A2EA3FC4}">
      <dgm:prSet/>
      <dgm:spPr/>
      <dgm:t>
        <a:bodyPr/>
        <a:lstStyle/>
        <a:p>
          <a:endParaRPr lang="en-US"/>
        </a:p>
      </dgm:t>
    </dgm:pt>
    <dgm:pt modelId="{CC0922F5-542D-4E1F-98B3-BC7F0D427852}">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7. استفاده از قدرت تفکر</a:t>
          </a:r>
          <a:endParaRPr lang="en-US" sz="1600" b="1" dirty="0"/>
        </a:p>
      </dgm:t>
    </dgm:pt>
    <dgm:pt modelId="{FDB72724-44D6-4079-AF69-C9B0DA852DBB}" type="parTrans" cxnId="{B4C4573E-ACE3-409C-8DF6-867A2A01AEC9}">
      <dgm:prSet/>
      <dgm:spPr/>
      <dgm:t>
        <a:bodyPr/>
        <a:lstStyle/>
        <a:p>
          <a:endParaRPr lang="en-US"/>
        </a:p>
      </dgm:t>
    </dgm:pt>
    <dgm:pt modelId="{0C03D063-C44A-474B-9259-CF9C3E64CDE0}" type="sibTrans" cxnId="{B4C4573E-ACE3-409C-8DF6-867A2A01AEC9}">
      <dgm:prSet/>
      <dgm:spPr/>
      <dgm:t>
        <a:bodyPr/>
        <a:lstStyle/>
        <a:p>
          <a:endParaRPr lang="en-US"/>
        </a:p>
      </dgm:t>
    </dgm:pt>
    <dgm:pt modelId="{AEC37A8C-5525-4F9D-82AA-20831C3545DE}">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8. حاکميت کامپيوتر و تکنولوژي</a:t>
          </a:r>
          <a:endParaRPr lang="en-US" sz="1600" b="1" dirty="0"/>
        </a:p>
      </dgm:t>
    </dgm:pt>
    <dgm:pt modelId="{B3F6CB81-E87B-45D6-BA67-58F0C7B650A0}" type="parTrans" cxnId="{458878FF-EA27-4DFD-A2E1-45151204486B}">
      <dgm:prSet/>
      <dgm:spPr/>
      <dgm:t>
        <a:bodyPr/>
        <a:lstStyle/>
        <a:p>
          <a:endParaRPr lang="en-US"/>
        </a:p>
      </dgm:t>
    </dgm:pt>
    <dgm:pt modelId="{7ABECC37-7060-46C2-AE08-418428FDD7DC}" type="sibTrans" cxnId="{458878FF-EA27-4DFD-A2E1-45151204486B}">
      <dgm:prSet/>
      <dgm:spPr/>
      <dgm:t>
        <a:bodyPr/>
        <a:lstStyle/>
        <a:p>
          <a:endParaRPr lang="en-US"/>
        </a:p>
      </dgm:t>
    </dgm:pt>
    <dgm:pt modelId="{D862977F-F987-40CA-8073-496BD4BD25AF}">
      <dgm:prSet phldrT="[Text]" custT="1">
        <dgm:style>
          <a:lnRef idx="2">
            <a:schemeClr val="dk1"/>
          </a:lnRef>
          <a:fillRef idx="1">
            <a:schemeClr val="lt1"/>
          </a:fillRef>
          <a:effectRef idx="0">
            <a:schemeClr val="dk1"/>
          </a:effectRef>
          <a:fontRef idx="minor">
            <a:schemeClr val="dk1"/>
          </a:fontRef>
        </dgm:style>
      </dgm:prSet>
      <dgm:spPr/>
      <dgm:t>
        <a:bodyPr/>
        <a:lstStyle/>
        <a:p>
          <a:pPr algn="justLow" rtl="1"/>
          <a:r>
            <a:rPr lang="fa-IR" sz="1600" b="1" dirty="0" smtClean="0">
              <a:cs typeface="Nazanin" pitchFamily="2" charset="-78"/>
            </a:rPr>
            <a:t>9. تخمين عمر اين دوره 50تا 60 سال.</a:t>
          </a:r>
          <a:endParaRPr lang="en-US" sz="1600" b="1" dirty="0"/>
        </a:p>
      </dgm:t>
    </dgm:pt>
    <dgm:pt modelId="{3B388E37-E60A-41E6-9B92-FB328DDCAE8B}" type="parTrans" cxnId="{E7652FB8-B9E9-413F-806A-BDAE932A1CAB}">
      <dgm:prSet/>
      <dgm:spPr/>
      <dgm:t>
        <a:bodyPr/>
        <a:lstStyle/>
        <a:p>
          <a:endParaRPr lang="en-US"/>
        </a:p>
      </dgm:t>
    </dgm:pt>
    <dgm:pt modelId="{2C386925-935F-494E-8DD6-388A32FFC4E5}" type="sibTrans" cxnId="{E7652FB8-B9E9-413F-806A-BDAE932A1CAB}">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9" custScaleX="121594" custScaleY="2000000" custLinFactNeighborY="-63079">
        <dgm:presLayoutVars>
          <dgm:bulletEnabled val="1"/>
        </dgm:presLayoutVars>
      </dgm:prSet>
      <dgm:spPr/>
      <dgm:t>
        <a:bodyPr/>
        <a:lstStyle/>
        <a:p>
          <a:endParaRPr lang="en-US"/>
        </a:p>
      </dgm:t>
    </dgm:pt>
    <dgm:pt modelId="{9E690B73-CC53-4302-A412-3E8C64F814F1}" type="pres">
      <dgm:prSet presAssocID="{6F1D69D9-9CB5-49D0-B8C3-87D340D5C100}" presName="aSpace2" presStyleCnt="0"/>
      <dgm:spPr/>
    </dgm:pt>
    <dgm:pt modelId="{293B266E-44CF-446A-B225-7628025EF426}" type="pres">
      <dgm:prSet presAssocID="{219FDD59-5E25-4860-82A0-EF7C4A56644D}" presName="childNode" presStyleLbl="node1" presStyleIdx="1" presStyleCnt="9" custScaleX="121594" custScaleY="2000000" custLinFactNeighborY="-82431">
        <dgm:presLayoutVars>
          <dgm:bulletEnabled val="1"/>
        </dgm:presLayoutVars>
      </dgm:prSet>
      <dgm:spPr/>
      <dgm:t>
        <a:bodyPr/>
        <a:lstStyle/>
        <a:p>
          <a:endParaRPr lang="en-US"/>
        </a:p>
      </dgm:t>
    </dgm:pt>
    <dgm:pt modelId="{0755ABB2-4C8C-464A-BF24-5D39C88135BB}" type="pres">
      <dgm:prSet presAssocID="{219FDD59-5E25-4860-82A0-EF7C4A56644D}" presName="aSpace2" presStyleCnt="0"/>
      <dgm:spPr/>
    </dgm:pt>
    <dgm:pt modelId="{9BCB50A9-DAE3-4532-B411-AC7A7A58F105}" type="pres">
      <dgm:prSet presAssocID="{2D386BFB-6F6C-4689-9C03-A8B5BEC46991}" presName="childNode" presStyleLbl="node1" presStyleIdx="2" presStyleCnt="9" custScaleX="121594" custScaleY="2000000" custLinFactNeighborY="-82431">
        <dgm:presLayoutVars>
          <dgm:bulletEnabled val="1"/>
        </dgm:presLayoutVars>
      </dgm:prSet>
      <dgm:spPr/>
      <dgm:t>
        <a:bodyPr/>
        <a:lstStyle/>
        <a:p>
          <a:endParaRPr lang="en-US"/>
        </a:p>
      </dgm:t>
    </dgm:pt>
    <dgm:pt modelId="{EB0D88BF-6088-4643-A13F-CD81A8D7DA42}" type="pres">
      <dgm:prSet presAssocID="{2D386BFB-6F6C-4689-9C03-A8B5BEC46991}" presName="aSpace2" presStyleCnt="0"/>
      <dgm:spPr/>
    </dgm:pt>
    <dgm:pt modelId="{ABF04E29-9257-4485-9695-C7F4AB815DF1}" type="pres">
      <dgm:prSet presAssocID="{20AD54FF-5C13-47F8-BB15-B103E94D2D35}" presName="childNode" presStyleLbl="node1" presStyleIdx="3" presStyleCnt="9" custScaleX="121594" custScaleY="2000000" custLinFactNeighborY="-82431">
        <dgm:presLayoutVars>
          <dgm:bulletEnabled val="1"/>
        </dgm:presLayoutVars>
      </dgm:prSet>
      <dgm:spPr/>
      <dgm:t>
        <a:bodyPr/>
        <a:lstStyle/>
        <a:p>
          <a:endParaRPr lang="en-US"/>
        </a:p>
      </dgm:t>
    </dgm:pt>
    <dgm:pt modelId="{77F57EFC-365A-4A68-B7A7-11C3FEFEEBD4}" type="pres">
      <dgm:prSet presAssocID="{20AD54FF-5C13-47F8-BB15-B103E94D2D35}" presName="aSpace2" presStyleCnt="0"/>
      <dgm:spPr/>
    </dgm:pt>
    <dgm:pt modelId="{7A085C7E-F52E-4DAE-9263-60DBF495E6D8}" type="pres">
      <dgm:prSet presAssocID="{439CAA60-F9DA-4FE8-BD65-5D58D00D9158}" presName="childNode" presStyleLbl="node1" presStyleIdx="4" presStyleCnt="9" custScaleX="121594" custScaleY="2000000" custLinFactNeighborY="-82431">
        <dgm:presLayoutVars>
          <dgm:bulletEnabled val="1"/>
        </dgm:presLayoutVars>
      </dgm:prSet>
      <dgm:spPr/>
      <dgm:t>
        <a:bodyPr/>
        <a:lstStyle/>
        <a:p>
          <a:endParaRPr lang="en-US"/>
        </a:p>
      </dgm:t>
    </dgm:pt>
    <dgm:pt modelId="{BACFD8EA-F449-4082-95B2-3DB93767B47A}" type="pres">
      <dgm:prSet presAssocID="{439CAA60-F9DA-4FE8-BD65-5D58D00D9158}" presName="aSpace2" presStyleCnt="0"/>
      <dgm:spPr/>
    </dgm:pt>
    <dgm:pt modelId="{92F01C4A-7E70-49C8-B135-44363B0D9C1A}" type="pres">
      <dgm:prSet presAssocID="{709BBCFB-3277-4981-80FC-83FE17E6AA0A}" presName="childNode" presStyleLbl="node1" presStyleIdx="5" presStyleCnt="9" custScaleX="121594" custScaleY="2000000" custLinFactNeighborY="-82431">
        <dgm:presLayoutVars>
          <dgm:bulletEnabled val="1"/>
        </dgm:presLayoutVars>
      </dgm:prSet>
      <dgm:spPr/>
      <dgm:t>
        <a:bodyPr/>
        <a:lstStyle/>
        <a:p>
          <a:endParaRPr lang="en-US"/>
        </a:p>
      </dgm:t>
    </dgm:pt>
    <dgm:pt modelId="{6CDE93CC-8A2F-476F-BCF1-86ADFAAC2F68}" type="pres">
      <dgm:prSet presAssocID="{709BBCFB-3277-4981-80FC-83FE17E6AA0A}" presName="aSpace2" presStyleCnt="0"/>
      <dgm:spPr/>
    </dgm:pt>
    <dgm:pt modelId="{CF482CA5-CED4-4C41-93DA-5D62CD87A78D}" type="pres">
      <dgm:prSet presAssocID="{CC0922F5-542D-4E1F-98B3-BC7F0D427852}" presName="childNode" presStyleLbl="node1" presStyleIdx="6" presStyleCnt="9" custScaleX="121594" custScaleY="2000000" custLinFactNeighborY="-82431">
        <dgm:presLayoutVars>
          <dgm:bulletEnabled val="1"/>
        </dgm:presLayoutVars>
      </dgm:prSet>
      <dgm:spPr/>
      <dgm:t>
        <a:bodyPr/>
        <a:lstStyle/>
        <a:p>
          <a:endParaRPr lang="en-US"/>
        </a:p>
      </dgm:t>
    </dgm:pt>
    <dgm:pt modelId="{47C304E4-72EC-4663-AB26-D86AAC862CFA}" type="pres">
      <dgm:prSet presAssocID="{CC0922F5-542D-4E1F-98B3-BC7F0D427852}" presName="aSpace2" presStyleCnt="0"/>
      <dgm:spPr/>
    </dgm:pt>
    <dgm:pt modelId="{38616FFC-E809-4D04-AE3F-8170685C772E}" type="pres">
      <dgm:prSet presAssocID="{AEC37A8C-5525-4F9D-82AA-20831C3545DE}" presName="childNode" presStyleLbl="node1" presStyleIdx="7" presStyleCnt="9" custScaleX="121594" custScaleY="2000000" custLinFactNeighborY="-82431">
        <dgm:presLayoutVars>
          <dgm:bulletEnabled val="1"/>
        </dgm:presLayoutVars>
      </dgm:prSet>
      <dgm:spPr/>
      <dgm:t>
        <a:bodyPr/>
        <a:lstStyle/>
        <a:p>
          <a:endParaRPr lang="en-US"/>
        </a:p>
      </dgm:t>
    </dgm:pt>
    <dgm:pt modelId="{73DFE72B-9054-4667-AD04-4EE726A4A39D}" type="pres">
      <dgm:prSet presAssocID="{AEC37A8C-5525-4F9D-82AA-20831C3545DE}" presName="aSpace2" presStyleCnt="0"/>
      <dgm:spPr/>
    </dgm:pt>
    <dgm:pt modelId="{34D0AEA9-535C-4806-9F98-1E006C9D2188}" type="pres">
      <dgm:prSet presAssocID="{D862977F-F987-40CA-8073-496BD4BD25AF}" presName="childNode" presStyleLbl="node1" presStyleIdx="8" presStyleCnt="9" custScaleX="121594" custScaleY="2000000" custLinFactNeighborY="-82431">
        <dgm:presLayoutVars>
          <dgm:bulletEnabled val="1"/>
        </dgm:presLayoutVars>
      </dgm:prSet>
      <dgm:spPr/>
      <dgm:t>
        <a:bodyPr/>
        <a:lstStyle/>
        <a:p>
          <a:endParaRPr lang="en-US"/>
        </a:p>
      </dgm:t>
    </dgm:pt>
  </dgm:ptLst>
  <dgm:cxnLst>
    <dgm:cxn modelId="{B4C4573E-ACE3-409C-8DF6-867A2A01AEC9}" srcId="{2A4F66BE-1362-4688-AD4D-62C1EE057DA5}" destId="{CC0922F5-542D-4E1F-98B3-BC7F0D427852}" srcOrd="6" destOrd="0" parTransId="{FDB72724-44D6-4079-AF69-C9B0DA852DBB}" sibTransId="{0C03D063-C44A-474B-9259-CF9C3E64CDE0}"/>
    <dgm:cxn modelId="{F2E73842-83DB-4846-9A36-8E0D9A5EB002}" srcId="{2A4F66BE-1362-4688-AD4D-62C1EE057DA5}" destId="{2D386BFB-6F6C-4689-9C03-A8B5BEC46991}" srcOrd="2" destOrd="0" parTransId="{804C1BDC-BA6D-42F5-ADFF-33809E72A3DC}" sibTransId="{7E7DC264-3F5E-466C-B038-905395A7473F}"/>
    <dgm:cxn modelId="{458878FF-EA27-4DFD-A2E1-45151204486B}" srcId="{2A4F66BE-1362-4688-AD4D-62C1EE057DA5}" destId="{AEC37A8C-5525-4F9D-82AA-20831C3545DE}" srcOrd="7" destOrd="0" parTransId="{B3F6CB81-E87B-45D6-BA67-58F0C7B650A0}" sibTransId="{7ABECC37-7060-46C2-AE08-418428FDD7DC}"/>
    <dgm:cxn modelId="{5561FADE-6529-4792-A79D-F24541C5745D}" type="presOf" srcId="{D862977F-F987-40CA-8073-496BD4BD25AF}" destId="{34D0AEA9-535C-4806-9F98-1E006C9D2188}" srcOrd="0" destOrd="0" presId="urn:microsoft.com/office/officeart/2005/8/layout/lProcess2"/>
    <dgm:cxn modelId="{B407156F-297C-4DEF-BEF6-6F55F5BE7FE3}" srcId="{2A4F66BE-1362-4688-AD4D-62C1EE057DA5}" destId="{20AD54FF-5C13-47F8-BB15-B103E94D2D35}" srcOrd="3" destOrd="0" parTransId="{B560E53D-A938-40CE-96BD-B16329B03E8E}" sibTransId="{788B1A05-3351-4D62-8488-E3BB532DA06F}"/>
    <dgm:cxn modelId="{97749313-7D54-467D-B3B4-B918C31F70B5}" srcId="{90C1DFE5-0FB3-475F-9760-2DAC320C87C4}" destId="{2A4F66BE-1362-4688-AD4D-62C1EE057DA5}" srcOrd="0" destOrd="0" parTransId="{462E2EFA-59D0-40AF-AB2B-980B35061743}" sibTransId="{4BEE2E45-219F-4142-BBD2-1C6AEC3364A4}"/>
    <dgm:cxn modelId="{595D7102-6FD6-4D4A-9D45-4ED951767B7F}" type="presOf" srcId="{20AD54FF-5C13-47F8-BB15-B103E94D2D35}" destId="{ABF04E29-9257-4485-9695-C7F4AB815DF1}" srcOrd="0" destOrd="0" presId="urn:microsoft.com/office/officeart/2005/8/layout/lProcess2"/>
    <dgm:cxn modelId="{03235296-F6AF-459B-A345-781CF8CED99D}" type="presOf" srcId="{2A4F66BE-1362-4688-AD4D-62C1EE057DA5}" destId="{DA7A9902-1A17-473B-AAAC-B729985DED67}" srcOrd="1" destOrd="0" presId="urn:microsoft.com/office/officeart/2005/8/layout/lProcess2"/>
    <dgm:cxn modelId="{F767C16A-4C93-40B9-B77D-68B8191782C9}" srcId="{2A4F66BE-1362-4688-AD4D-62C1EE057DA5}" destId="{6F1D69D9-9CB5-49D0-B8C3-87D340D5C100}" srcOrd="0" destOrd="0" parTransId="{F2A009B9-7634-46A8-A547-2E44A6F3D161}" sibTransId="{9CA61E21-EA73-4576-893A-5909B9268377}"/>
    <dgm:cxn modelId="{9328719C-311D-4B97-9ABB-A67E061A15D9}" srcId="{2A4F66BE-1362-4688-AD4D-62C1EE057DA5}" destId="{439CAA60-F9DA-4FE8-BD65-5D58D00D9158}" srcOrd="4" destOrd="0" parTransId="{A77C32CE-CF40-4E5F-9869-FE8B5DB0C1BC}" sibTransId="{8A17E6CA-E332-40D9-B096-A7E881D20937}"/>
    <dgm:cxn modelId="{5CC75258-191D-40E2-BE53-EE20F2CD6A64}" type="presOf" srcId="{AEC37A8C-5525-4F9D-82AA-20831C3545DE}" destId="{38616FFC-E809-4D04-AE3F-8170685C772E}" srcOrd="0" destOrd="0" presId="urn:microsoft.com/office/officeart/2005/8/layout/lProcess2"/>
    <dgm:cxn modelId="{FFEC6597-7FE3-4E60-952E-A705B0FDF0C1}" type="presOf" srcId="{2A4F66BE-1362-4688-AD4D-62C1EE057DA5}" destId="{73EFFE8F-BB18-4979-8FCD-B36285299325}" srcOrd="0" destOrd="0" presId="urn:microsoft.com/office/officeart/2005/8/layout/lProcess2"/>
    <dgm:cxn modelId="{E7652FB8-B9E9-413F-806A-BDAE932A1CAB}" srcId="{2A4F66BE-1362-4688-AD4D-62C1EE057DA5}" destId="{D862977F-F987-40CA-8073-496BD4BD25AF}" srcOrd="8" destOrd="0" parTransId="{3B388E37-E60A-41E6-9B92-FB328DDCAE8B}" sibTransId="{2C386925-935F-494E-8DD6-388A32FFC4E5}"/>
    <dgm:cxn modelId="{B3996669-D717-4278-9315-DF143705C200}" type="presOf" srcId="{439CAA60-F9DA-4FE8-BD65-5D58D00D9158}" destId="{7A085C7E-F52E-4DAE-9263-60DBF495E6D8}" srcOrd="0" destOrd="0" presId="urn:microsoft.com/office/officeart/2005/8/layout/lProcess2"/>
    <dgm:cxn modelId="{32D9C1E7-396B-4AAE-AB84-4FD797144BB1}" type="presOf" srcId="{219FDD59-5E25-4860-82A0-EF7C4A56644D}" destId="{293B266E-44CF-446A-B225-7628025EF426}" srcOrd="0" destOrd="0" presId="urn:microsoft.com/office/officeart/2005/8/layout/lProcess2"/>
    <dgm:cxn modelId="{B1ADF003-9EA6-4839-A89D-21656BF7995A}" type="presOf" srcId="{CC0922F5-542D-4E1F-98B3-BC7F0D427852}" destId="{CF482CA5-CED4-4C41-93DA-5D62CD87A78D}" srcOrd="0" destOrd="0" presId="urn:microsoft.com/office/officeart/2005/8/layout/lProcess2"/>
    <dgm:cxn modelId="{241936B9-3C39-4802-A524-B0E0A2EA3FC4}" srcId="{2A4F66BE-1362-4688-AD4D-62C1EE057DA5}" destId="{709BBCFB-3277-4981-80FC-83FE17E6AA0A}" srcOrd="5" destOrd="0" parTransId="{BD1DD768-F33F-495E-A78C-0358D224EF8D}" sibTransId="{64144025-2FB6-417B-8CA0-17923DBB57A7}"/>
    <dgm:cxn modelId="{22F92460-D0B9-47FA-A1DE-8FA23B20F78D}" type="presOf" srcId="{6F1D69D9-9CB5-49D0-B8C3-87D340D5C100}" destId="{3AEECE6E-4696-4D97-A809-24E448D6ADDA}" srcOrd="0" destOrd="0" presId="urn:microsoft.com/office/officeart/2005/8/layout/lProcess2"/>
    <dgm:cxn modelId="{AAEC80EB-C5B0-4FBE-8A51-304BFE2FB493}" type="presOf" srcId="{2D386BFB-6F6C-4689-9C03-A8B5BEC46991}" destId="{9BCB50A9-DAE3-4532-B411-AC7A7A58F105}" srcOrd="0" destOrd="0" presId="urn:microsoft.com/office/officeart/2005/8/layout/lProcess2"/>
    <dgm:cxn modelId="{4BE7C583-A5DD-422D-A72C-052C9885161F}" srcId="{2A4F66BE-1362-4688-AD4D-62C1EE057DA5}" destId="{219FDD59-5E25-4860-82A0-EF7C4A56644D}" srcOrd="1" destOrd="0" parTransId="{7FBBA66D-B937-4F1C-8688-A81423591B66}" sibTransId="{653B26DC-1D56-4DE7-9272-E697C3AFC9A4}"/>
    <dgm:cxn modelId="{8A2157B4-E6C0-4A79-9EEE-F2A88FA35EC3}" type="presOf" srcId="{90C1DFE5-0FB3-475F-9760-2DAC320C87C4}" destId="{C731B6B9-395E-42D6-9E8A-04F681052871}" srcOrd="0" destOrd="0" presId="urn:microsoft.com/office/officeart/2005/8/layout/lProcess2"/>
    <dgm:cxn modelId="{1B5DDA3B-7429-4260-8D3D-D66351AA2F6C}" type="presOf" srcId="{709BBCFB-3277-4981-80FC-83FE17E6AA0A}" destId="{92F01C4A-7E70-49C8-B135-44363B0D9C1A}" srcOrd="0" destOrd="0" presId="urn:microsoft.com/office/officeart/2005/8/layout/lProcess2"/>
    <dgm:cxn modelId="{95869FC8-6991-4EB2-A35E-AE3904C53BCB}" type="presParOf" srcId="{C731B6B9-395E-42D6-9E8A-04F681052871}" destId="{26610EC6-82BB-429C-8F19-F349EBD56FBB}" srcOrd="0" destOrd="0" presId="urn:microsoft.com/office/officeart/2005/8/layout/lProcess2"/>
    <dgm:cxn modelId="{15B50DFA-B646-489E-A8B7-F87B6FA1090C}" type="presParOf" srcId="{26610EC6-82BB-429C-8F19-F349EBD56FBB}" destId="{73EFFE8F-BB18-4979-8FCD-B36285299325}" srcOrd="0" destOrd="0" presId="urn:microsoft.com/office/officeart/2005/8/layout/lProcess2"/>
    <dgm:cxn modelId="{99C02DCF-FEA4-40F7-BE31-6E66236C8064}" type="presParOf" srcId="{26610EC6-82BB-429C-8F19-F349EBD56FBB}" destId="{DA7A9902-1A17-473B-AAAC-B729985DED67}" srcOrd="1" destOrd="0" presId="urn:microsoft.com/office/officeart/2005/8/layout/lProcess2"/>
    <dgm:cxn modelId="{6E1CACB3-EA56-4673-8D39-599FD634E725}" type="presParOf" srcId="{26610EC6-82BB-429C-8F19-F349EBD56FBB}" destId="{8E954AA0-B4A9-4FB6-B9B8-EC92635A243B}" srcOrd="2" destOrd="0" presId="urn:microsoft.com/office/officeart/2005/8/layout/lProcess2"/>
    <dgm:cxn modelId="{5C83F0F0-71E6-46BB-9076-8D5D9200BA79}" type="presParOf" srcId="{8E954AA0-B4A9-4FB6-B9B8-EC92635A243B}" destId="{69CF0512-52F5-4AE4-A511-8F31615DA8ED}" srcOrd="0" destOrd="0" presId="urn:microsoft.com/office/officeart/2005/8/layout/lProcess2"/>
    <dgm:cxn modelId="{8286DBC9-10DE-4BA1-A1D0-52CD1ABE9FBC}" type="presParOf" srcId="{69CF0512-52F5-4AE4-A511-8F31615DA8ED}" destId="{3AEECE6E-4696-4D97-A809-24E448D6ADDA}" srcOrd="0" destOrd="0" presId="urn:microsoft.com/office/officeart/2005/8/layout/lProcess2"/>
    <dgm:cxn modelId="{EAF0EA4D-2389-414D-A712-CC8C583B417C}" type="presParOf" srcId="{69CF0512-52F5-4AE4-A511-8F31615DA8ED}" destId="{9E690B73-CC53-4302-A412-3E8C64F814F1}" srcOrd="1" destOrd="0" presId="urn:microsoft.com/office/officeart/2005/8/layout/lProcess2"/>
    <dgm:cxn modelId="{67F65B11-8453-4ED8-9DB2-BD8A291614BA}" type="presParOf" srcId="{69CF0512-52F5-4AE4-A511-8F31615DA8ED}" destId="{293B266E-44CF-446A-B225-7628025EF426}" srcOrd="2" destOrd="0" presId="urn:microsoft.com/office/officeart/2005/8/layout/lProcess2"/>
    <dgm:cxn modelId="{1518F793-3D8D-43B8-AFA7-CCE00997B20F}" type="presParOf" srcId="{69CF0512-52F5-4AE4-A511-8F31615DA8ED}" destId="{0755ABB2-4C8C-464A-BF24-5D39C88135BB}" srcOrd="3" destOrd="0" presId="urn:microsoft.com/office/officeart/2005/8/layout/lProcess2"/>
    <dgm:cxn modelId="{955B0CFD-2FC9-40A1-B43C-496363706E96}" type="presParOf" srcId="{69CF0512-52F5-4AE4-A511-8F31615DA8ED}" destId="{9BCB50A9-DAE3-4532-B411-AC7A7A58F105}" srcOrd="4" destOrd="0" presId="urn:microsoft.com/office/officeart/2005/8/layout/lProcess2"/>
    <dgm:cxn modelId="{71699E9B-88E3-4D77-9CF0-9D9F702D98BC}" type="presParOf" srcId="{69CF0512-52F5-4AE4-A511-8F31615DA8ED}" destId="{EB0D88BF-6088-4643-A13F-CD81A8D7DA42}" srcOrd="5" destOrd="0" presId="urn:microsoft.com/office/officeart/2005/8/layout/lProcess2"/>
    <dgm:cxn modelId="{D69CD86D-C1CA-4BEA-8BF3-3124AD409462}" type="presParOf" srcId="{69CF0512-52F5-4AE4-A511-8F31615DA8ED}" destId="{ABF04E29-9257-4485-9695-C7F4AB815DF1}" srcOrd="6" destOrd="0" presId="urn:microsoft.com/office/officeart/2005/8/layout/lProcess2"/>
    <dgm:cxn modelId="{06E4CDCB-D7E7-4012-A4CD-0FD0C6A2422F}" type="presParOf" srcId="{69CF0512-52F5-4AE4-A511-8F31615DA8ED}" destId="{77F57EFC-365A-4A68-B7A7-11C3FEFEEBD4}" srcOrd="7" destOrd="0" presId="urn:microsoft.com/office/officeart/2005/8/layout/lProcess2"/>
    <dgm:cxn modelId="{7169CE81-2803-4697-A5C5-AB28C23CE88B}" type="presParOf" srcId="{69CF0512-52F5-4AE4-A511-8F31615DA8ED}" destId="{7A085C7E-F52E-4DAE-9263-60DBF495E6D8}" srcOrd="8" destOrd="0" presId="urn:microsoft.com/office/officeart/2005/8/layout/lProcess2"/>
    <dgm:cxn modelId="{BBE883B6-2134-4DC1-B0F2-EA92B97F3CF7}" type="presParOf" srcId="{69CF0512-52F5-4AE4-A511-8F31615DA8ED}" destId="{BACFD8EA-F449-4082-95B2-3DB93767B47A}" srcOrd="9" destOrd="0" presId="urn:microsoft.com/office/officeart/2005/8/layout/lProcess2"/>
    <dgm:cxn modelId="{B0023A85-566E-4EC2-8BD7-A44AC52217EE}" type="presParOf" srcId="{69CF0512-52F5-4AE4-A511-8F31615DA8ED}" destId="{92F01C4A-7E70-49C8-B135-44363B0D9C1A}" srcOrd="10" destOrd="0" presId="urn:microsoft.com/office/officeart/2005/8/layout/lProcess2"/>
    <dgm:cxn modelId="{11A1B2A3-AA4A-4822-BF09-C6508F4B7E8A}" type="presParOf" srcId="{69CF0512-52F5-4AE4-A511-8F31615DA8ED}" destId="{6CDE93CC-8A2F-476F-BCF1-86ADFAAC2F68}" srcOrd="11" destOrd="0" presId="urn:microsoft.com/office/officeart/2005/8/layout/lProcess2"/>
    <dgm:cxn modelId="{265C793B-C647-4E25-8FD5-D5115B18B798}" type="presParOf" srcId="{69CF0512-52F5-4AE4-A511-8F31615DA8ED}" destId="{CF482CA5-CED4-4C41-93DA-5D62CD87A78D}" srcOrd="12" destOrd="0" presId="urn:microsoft.com/office/officeart/2005/8/layout/lProcess2"/>
    <dgm:cxn modelId="{B0C13AE9-E165-4AF6-845D-03B335F60203}" type="presParOf" srcId="{69CF0512-52F5-4AE4-A511-8F31615DA8ED}" destId="{47C304E4-72EC-4663-AB26-D86AAC862CFA}" srcOrd="13" destOrd="0" presId="urn:microsoft.com/office/officeart/2005/8/layout/lProcess2"/>
    <dgm:cxn modelId="{05F9EF60-1D03-4743-AC8D-76DB243BD038}" type="presParOf" srcId="{69CF0512-52F5-4AE4-A511-8F31615DA8ED}" destId="{38616FFC-E809-4D04-AE3F-8170685C772E}" srcOrd="14" destOrd="0" presId="urn:microsoft.com/office/officeart/2005/8/layout/lProcess2"/>
    <dgm:cxn modelId="{8C9189D4-F97D-4F58-88AB-105BD43661E0}" type="presParOf" srcId="{69CF0512-52F5-4AE4-A511-8F31615DA8ED}" destId="{73DFE72B-9054-4667-AD04-4EE726A4A39D}" srcOrd="15" destOrd="0" presId="urn:microsoft.com/office/officeart/2005/8/layout/lProcess2"/>
    <dgm:cxn modelId="{17E71DCD-0A5F-492B-8F68-FE3D775C5C6B}" type="presParOf" srcId="{69CF0512-52F5-4AE4-A511-8F31615DA8ED}" destId="{34D0AEA9-535C-4806-9F98-1E006C9D2188}" srcOrd="16"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0C1DFE5-0FB3-475F-9760-2DAC320C87C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4F66BE-1362-4688-AD4D-62C1EE057DA5}">
      <dgm:prSet phldrT="[Text]" custT="1">
        <dgm:style>
          <a:lnRef idx="2">
            <a:schemeClr val="accent6"/>
          </a:lnRef>
          <a:fillRef idx="1">
            <a:schemeClr val="lt1"/>
          </a:fillRef>
          <a:effectRef idx="0">
            <a:schemeClr val="accent6"/>
          </a:effectRef>
          <a:fontRef idx="minor">
            <a:schemeClr val="dk1"/>
          </a:fontRef>
        </dgm:style>
      </dgm:prSet>
      <dgm:spPr>
        <a:effectLst>
          <a:innerShdw blurRad="114300">
            <a:prstClr val="black"/>
          </a:innerShdw>
        </a:effectLst>
      </dgm:spPr>
      <dgm:t>
        <a:bodyPr/>
        <a:lstStyle/>
        <a:p>
          <a:r>
            <a:rPr lang="fa-IR" sz="6100" b="1" dirty="0" smtClean="0">
              <a:solidFill>
                <a:srgbClr val="C00000"/>
              </a:solidFill>
              <a:cs typeface="+mj-cs"/>
            </a:rPr>
            <a:t>عصر خرد و فرزانگی</a:t>
          </a:r>
          <a:r>
            <a:rPr lang="fa-IR" sz="4400" b="1" dirty="0" smtClean="0">
              <a:solidFill>
                <a:srgbClr val="C00000"/>
              </a:solidFill>
              <a:cs typeface="+mj-cs"/>
            </a:rPr>
            <a:t> (حکمت)</a:t>
          </a:r>
          <a:endParaRPr lang="en-US" sz="6100" dirty="0">
            <a:solidFill>
              <a:srgbClr val="C00000"/>
            </a:solidFill>
            <a:cs typeface="+mj-cs"/>
          </a:endParaRPr>
        </a:p>
      </dgm:t>
    </dgm:pt>
    <dgm:pt modelId="{462E2EFA-59D0-40AF-AB2B-980B35061743}" type="parTrans" cxnId="{97749313-7D54-467D-B3B4-B918C31F70B5}">
      <dgm:prSet/>
      <dgm:spPr/>
      <dgm:t>
        <a:bodyPr/>
        <a:lstStyle/>
        <a:p>
          <a:endParaRPr lang="en-US"/>
        </a:p>
      </dgm:t>
    </dgm:pt>
    <dgm:pt modelId="{4BEE2E45-219F-4142-BBD2-1C6AEC3364A4}" type="sibTrans" cxnId="{97749313-7D54-467D-B3B4-B918C31F70B5}">
      <dgm:prSet/>
      <dgm:spPr/>
      <dgm:t>
        <a:bodyPr/>
        <a:lstStyle/>
        <a:p>
          <a:endParaRPr lang="en-US"/>
        </a:p>
      </dgm:t>
    </dgm:pt>
    <dgm:pt modelId="{6F1D69D9-9CB5-49D0-B8C3-87D340D5C100}">
      <dgm:prSet phldrT="[Text]" custT="1">
        <dgm:style>
          <a:lnRef idx="2">
            <a:schemeClr val="dk1"/>
          </a:lnRef>
          <a:fillRef idx="1">
            <a:schemeClr val="lt1"/>
          </a:fillRef>
          <a:effectRef idx="0">
            <a:schemeClr val="dk1"/>
          </a:effectRef>
          <a:fontRef idx="minor">
            <a:schemeClr val="dk1"/>
          </a:fontRef>
        </dgm:style>
      </dgm:prSet>
      <dgm:spPr>
        <a:ln>
          <a:solidFill>
            <a:schemeClr val="bg2">
              <a:lumMod val="25000"/>
            </a:schemeClr>
          </a:solidFill>
        </a:ln>
      </dgm:spPr>
      <dgm:t>
        <a:bodyPr/>
        <a:lstStyle/>
        <a:p>
          <a:pPr algn="justLow" rtl="1"/>
          <a:r>
            <a:rPr lang="fa-IR" sz="2000" b="1" dirty="0" smtClean="0">
              <a:cs typeface="Nazanin" pitchFamily="2" charset="-78"/>
            </a:rPr>
            <a:t>1. دوراني را که در آستانة ورود به آن هستيم عصر خرد، فرزانگي و حکمت پيش‌بيني مي‌کنند.</a:t>
          </a:r>
          <a:endParaRPr lang="en-US" sz="2000" b="1" dirty="0"/>
        </a:p>
      </dgm:t>
    </dgm:pt>
    <dgm:pt modelId="{F2A009B9-7634-46A8-A547-2E44A6F3D161}" type="parTrans" cxnId="{F767C16A-4C93-40B9-B77D-68B8191782C9}">
      <dgm:prSet/>
      <dgm:spPr/>
      <dgm:t>
        <a:bodyPr/>
        <a:lstStyle/>
        <a:p>
          <a:endParaRPr lang="en-US"/>
        </a:p>
      </dgm:t>
    </dgm:pt>
    <dgm:pt modelId="{9CA61E21-EA73-4576-893A-5909B9268377}" type="sibTrans" cxnId="{F767C16A-4C93-40B9-B77D-68B8191782C9}">
      <dgm:prSet/>
      <dgm:spPr/>
      <dgm:t>
        <a:bodyPr/>
        <a:lstStyle/>
        <a:p>
          <a:endParaRPr lang="en-US"/>
        </a:p>
      </dgm:t>
    </dgm:pt>
    <dgm:pt modelId="{C731B6B9-395E-42D6-9E8A-04F681052871}" type="pres">
      <dgm:prSet presAssocID="{90C1DFE5-0FB3-475F-9760-2DAC320C87C4}" presName="theList" presStyleCnt="0">
        <dgm:presLayoutVars>
          <dgm:dir/>
          <dgm:animLvl val="lvl"/>
          <dgm:resizeHandles val="exact"/>
        </dgm:presLayoutVars>
      </dgm:prSet>
      <dgm:spPr/>
      <dgm:t>
        <a:bodyPr/>
        <a:lstStyle/>
        <a:p>
          <a:endParaRPr lang="en-US"/>
        </a:p>
      </dgm:t>
    </dgm:pt>
    <dgm:pt modelId="{26610EC6-82BB-429C-8F19-F349EBD56FBB}" type="pres">
      <dgm:prSet presAssocID="{2A4F66BE-1362-4688-AD4D-62C1EE057DA5}" presName="compNode" presStyleCnt="0"/>
      <dgm:spPr/>
    </dgm:pt>
    <dgm:pt modelId="{73EFFE8F-BB18-4979-8FCD-B36285299325}" type="pres">
      <dgm:prSet presAssocID="{2A4F66BE-1362-4688-AD4D-62C1EE057DA5}" presName="aNode" presStyleLbl="bgShp" presStyleIdx="0" presStyleCnt="1" custLinFactX="-100000" custLinFactNeighborX="-123329" custLinFactNeighborY="-7087"/>
      <dgm:spPr/>
      <dgm:t>
        <a:bodyPr/>
        <a:lstStyle/>
        <a:p>
          <a:endParaRPr lang="en-US"/>
        </a:p>
      </dgm:t>
    </dgm:pt>
    <dgm:pt modelId="{DA7A9902-1A17-473B-AAAC-B729985DED67}" type="pres">
      <dgm:prSet presAssocID="{2A4F66BE-1362-4688-AD4D-62C1EE057DA5}" presName="textNode" presStyleLbl="bgShp" presStyleIdx="0" presStyleCnt="1"/>
      <dgm:spPr/>
      <dgm:t>
        <a:bodyPr/>
        <a:lstStyle/>
        <a:p>
          <a:endParaRPr lang="en-US"/>
        </a:p>
      </dgm:t>
    </dgm:pt>
    <dgm:pt modelId="{8E954AA0-B4A9-4FB6-B9B8-EC92635A243B}" type="pres">
      <dgm:prSet presAssocID="{2A4F66BE-1362-4688-AD4D-62C1EE057DA5}" presName="compChildNode" presStyleCnt="0"/>
      <dgm:spPr/>
    </dgm:pt>
    <dgm:pt modelId="{69CF0512-52F5-4AE4-A511-8F31615DA8ED}" type="pres">
      <dgm:prSet presAssocID="{2A4F66BE-1362-4688-AD4D-62C1EE057DA5}" presName="theInnerList" presStyleCnt="0"/>
      <dgm:spPr/>
    </dgm:pt>
    <dgm:pt modelId="{3AEECE6E-4696-4D97-A809-24E448D6ADDA}" type="pres">
      <dgm:prSet presAssocID="{6F1D69D9-9CB5-49D0-B8C3-87D340D5C100}" presName="childNode" presStyleLbl="node1" presStyleIdx="0" presStyleCnt="1" custScaleX="121594" custScaleY="2000000" custLinFactNeighborY="-63079">
        <dgm:presLayoutVars>
          <dgm:bulletEnabled val="1"/>
        </dgm:presLayoutVars>
      </dgm:prSet>
      <dgm:spPr/>
      <dgm:t>
        <a:bodyPr/>
        <a:lstStyle/>
        <a:p>
          <a:endParaRPr lang="en-US"/>
        </a:p>
      </dgm:t>
    </dgm:pt>
  </dgm:ptLst>
  <dgm:cxnLst>
    <dgm:cxn modelId="{F767C16A-4C93-40B9-B77D-68B8191782C9}" srcId="{2A4F66BE-1362-4688-AD4D-62C1EE057DA5}" destId="{6F1D69D9-9CB5-49D0-B8C3-87D340D5C100}" srcOrd="0" destOrd="0" parTransId="{F2A009B9-7634-46A8-A547-2E44A6F3D161}" sibTransId="{9CA61E21-EA73-4576-893A-5909B9268377}"/>
    <dgm:cxn modelId="{365A33B6-9083-4556-8A5D-DC782BB2DCA2}" type="presOf" srcId="{2A4F66BE-1362-4688-AD4D-62C1EE057DA5}" destId="{DA7A9902-1A17-473B-AAAC-B729985DED67}" srcOrd="1" destOrd="0" presId="urn:microsoft.com/office/officeart/2005/8/layout/lProcess2"/>
    <dgm:cxn modelId="{23D7150D-6D19-4E30-8157-F34507A42878}" type="presOf" srcId="{2A4F66BE-1362-4688-AD4D-62C1EE057DA5}" destId="{73EFFE8F-BB18-4979-8FCD-B36285299325}" srcOrd="0" destOrd="0" presId="urn:microsoft.com/office/officeart/2005/8/layout/lProcess2"/>
    <dgm:cxn modelId="{F3A3A306-09E8-4DAE-8C14-6A0C2C155BE0}" type="presOf" srcId="{90C1DFE5-0FB3-475F-9760-2DAC320C87C4}" destId="{C731B6B9-395E-42D6-9E8A-04F681052871}" srcOrd="0" destOrd="0" presId="urn:microsoft.com/office/officeart/2005/8/layout/lProcess2"/>
    <dgm:cxn modelId="{97749313-7D54-467D-B3B4-B918C31F70B5}" srcId="{90C1DFE5-0FB3-475F-9760-2DAC320C87C4}" destId="{2A4F66BE-1362-4688-AD4D-62C1EE057DA5}" srcOrd="0" destOrd="0" parTransId="{462E2EFA-59D0-40AF-AB2B-980B35061743}" sibTransId="{4BEE2E45-219F-4142-BBD2-1C6AEC3364A4}"/>
    <dgm:cxn modelId="{43B120F7-B260-44F4-A272-A58BBE1286D6}" type="presOf" srcId="{6F1D69D9-9CB5-49D0-B8C3-87D340D5C100}" destId="{3AEECE6E-4696-4D97-A809-24E448D6ADDA}" srcOrd="0" destOrd="0" presId="urn:microsoft.com/office/officeart/2005/8/layout/lProcess2"/>
    <dgm:cxn modelId="{6C6B8CDC-09B4-4A42-A091-6D29173A8A96}" type="presParOf" srcId="{C731B6B9-395E-42D6-9E8A-04F681052871}" destId="{26610EC6-82BB-429C-8F19-F349EBD56FBB}" srcOrd="0" destOrd="0" presId="urn:microsoft.com/office/officeart/2005/8/layout/lProcess2"/>
    <dgm:cxn modelId="{36417E7A-1857-4A58-BFD7-3D36A65DF10F}" type="presParOf" srcId="{26610EC6-82BB-429C-8F19-F349EBD56FBB}" destId="{73EFFE8F-BB18-4979-8FCD-B36285299325}" srcOrd="0" destOrd="0" presId="urn:microsoft.com/office/officeart/2005/8/layout/lProcess2"/>
    <dgm:cxn modelId="{AEBFBA34-56CE-4AE5-9534-6B869FA8A778}" type="presParOf" srcId="{26610EC6-82BB-429C-8F19-F349EBD56FBB}" destId="{DA7A9902-1A17-473B-AAAC-B729985DED67}" srcOrd="1" destOrd="0" presId="urn:microsoft.com/office/officeart/2005/8/layout/lProcess2"/>
    <dgm:cxn modelId="{AA6AEC13-846C-4327-B623-236899D6BC9B}" type="presParOf" srcId="{26610EC6-82BB-429C-8F19-F349EBD56FBB}" destId="{8E954AA0-B4A9-4FB6-B9B8-EC92635A243B}" srcOrd="2" destOrd="0" presId="urn:microsoft.com/office/officeart/2005/8/layout/lProcess2"/>
    <dgm:cxn modelId="{F8193E4C-DDDF-451E-932B-2F850032711A}" type="presParOf" srcId="{8E954AA0-B4A9-4FB6-B9B8-EC92635A243B}" destId="{69CF0512-52F5-4AE4-A511-8F31615DA8ED}" srcOrd="0" destOrd="0" presId="urn:microsoft.com/office/officeart/2005/8/layout/lProcess2"/>
    <dgm:cxn modelId="{4DC9012C-CFE5-4A5D-BD22-D244BD7EEA3C}" type="presParOf" srcId="{69CF0512-52F5-4AE4-A511-8F31615DA8ED}" destId="{3AEECE6E-4696-4D97-A809-24E448D6ADDA}" srcOrd="0"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7B88858-875D-4256-B97D-9167EDB3B9EB}">
      <dsp:nvSpPr>
        <dsp:cNvPr id="0" name=""/>
        <dsp:cNvSpPr/>
      </dsp:nvSpPr>
      <dsp:spPr>
        <a:xfrm>
          <a:off x="360" y="0"/>
          <a:ext cx="1617962" cy="5429288"/>
        </a:xfrm>
        <a:prstGeom prst="roundRect">
          <a:avLst>
            <a:gd name="adj" fmla="val 10000"/>
          </a:avLst>
        </a:prstGeom>
        <a:solidFill>
          <a:schemeClr val="lt1"/>
        </a:solidFill>
        <a:ln w="55000" cap="flat" cmpd="thickThin"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hemeClr val="accent2"/>
        </a:lnRef>
        <a:fillRef idx="1">
          <a:schemeClr val="lt1"/>
        </a:fillRef>
        <a:effectRef idx="0">
          <a:schemeClr val="accent2"/>
        </a:effectRef>
        <a:fontRef idx="minor">
          <a:schemeClr val="dk1"/>
        </a:fontRef>
      </dsp:style>
      <dsp:txBody>
        <a:bodyPr spcFirstLastPara="0" vert="horz" wrap="square" lIns="102870" tIns="102870" rIns="102870" bIns="102870" numCol="1" spcCol="1270" anchor="t" anchorCtr="0">
          <a:noAutofit/>
        </a:bodyPr>
        <a:lstStyle/>
        <a:p>
          <a:pPr lvl="0" algn="ctr" defTabSz="1200150">
            <a:lnSpc>
              <a:spcPct val="90000"/>
            </a:lnSpc>
            <a:spcBef>
              <a:spcPct val="0"/>
            </a:spcBef>
            <a:spcAft>
              <a:spcPct val="35000"/>
            </a:spcAft>
          </a:pPr>
          <a:r>
            <a:rPr lang="fa-IR" sz="2700" kern="1200" dirty="0" smtClean="0">
              <a:solidFill>
                <a:srgbClr val="006600"/>
              </a:solidFill>
              <a:cs typeface="+mj-cs"/>
            </a:rPr>
            <a:t>تاریخ</a:t>
          </a:r>
        </a:p>
      </dsp:txBody>
      <dsp:txXfrm>
        <a:off x="360" y="0"/>
        <a:ext cx="1617962" cy="1628786"/>
      </dsp:txXfrm>
    </dsp:sp>
    <dsp:sp modelId="{F077DFF6-5411-40E8-9AF2-6126B38A6E8B}">
      <dsp:nvSpPr>
        <dsp:cNvPr id="0" name=""/>
        <dsp:cNvSpPr/>
      </dsp:nvSpPr>
      <dsp:spPr>
        <a:xfrm>
          <a:off x="56811" y="785818"/>
          <a:ext cx="1505060" cy="628092"/>
        </a:xfrm>
        <a:prstGeom prst="roundRect">
          <a:avLst>
            <a:gd name="adj" fmla="val 10000"/>
          </a:avLst>
        </a:prstGeom>
        <a:gradFill rotWithShape="0">
          <a:gsLst>
            <a:gs pos="0">
              <a:schemeClr val="accent2">
                <a:hueOff val="0"/>
                <a:satOff val="0"/>
                <a:lumOff val="0"/>
                <a:alphaOff val="0"/>
                <a:tint val="62000"/>
                <a:satMod val="180000"/>
              </a:schemeClr>
            </a:gs>
            <a:gs pos="65000">
              <a:schemeClr val="accent2">
                <a:hueOff val="0"/>
                <a:satOff val="0"/>
                <a:lumOff val="0"/>
                <a:alphaOff val="0"/>
                <a:tint val="32000"/>
                <a:satMod val="250000"/>
              </a:schemeClr>
            </a:gs>
            <a:gs pos="100000">
              <a:schemeClr val="accent2">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rtl="1">
            <a:lnSpc>
              <a:spcPct val="90000"/>
            </a:lnSpc>
            <a:spcBef>
              <a:spcPct val="0"/>
            </a:spcBef>
            <a:spcAft>
              <a:spcPct val="35000"/>
            </a:spcAft>
          </a:pPr>
          <a:r>
            <a:rPr lang="fa-IR" sz="1600" b="1" kern="1200" dirty="0" smtClean="0">
              <a:solidFill>
                <a:srgbClr val="000099"/>
              </a:solidFill>
              <a:effectLst>
                <a:outerShdw blurRad="38100" dist="38100" dir="2700000" algn="tl">
                  <a:srgbClr val="000000">
                    <a:alpha val="43137"/>
                  </a:srgbClr>
                </a:outerShdw>
              </a:effectLst>
              <a:cs typeface="B Titr" pitchFamily="2" charset="-78"/>
            </a:rPr>
            <a:t>(1760)</a:t>
          </a:r>
          <a:endParaRPr lang="en-US" sz="1050" b="1" kern="1200" dirty="0">
            <a:solidFill>
              <a:schemeClr val="tx1"/>
            </a:solidFill>
            <a:latin typeface="+mj-lt"/>
          </a:endParaRPr>
        </a:p>
      </dsp:txBody>
      <dsp:txXfrm>
        <a:off x="56811" y="785818"/>
        <a:ext cx="1505060" cy="628092"/>
      </dsp:txXfrm>
    </dsp:sp>
    <dsp:sp modelId="{06BE2792-4433-4580-ABCC-067E39705859}">
      <dsp:nvSpPr>
        <dsp:cNvPr id="0" name=""/>
        <dsp:cNvSpPr/>
      </dsp:nvSpPr>
      <dsp:spPr>
        <a:xfrm>
          <a:off x="56811" y="1510541"/>
          <a:ext cx="1505060" cy="628092"/>
        </a:xfrm>
        <a:prstGeom prst="roundRect">
          <a:avLst>
            <a:gd name="adj" fmla="val 10000"/>
          </a:avLst>
        </a:prstGeom>
        <a:gradFill rotWithShape="0">
          <a:gsLst>
            <a:gs pos="0">
              <a:schemeClr val="accent3">
                <a:hueOff val="0"/>
                <a:satOff val="0"/>
                <a:lumOff val="0"/>
                <a:alphaOff val="0"/>
                <a:tint val="62000"/>
                <a:satMod val="180000"/>
              </a:schemeClr>
            </a:gs>
            <a:gs pos="65000">
              <a:schemeClr val="accent3">
                <a:hueOff val="0"/>
                <a:satOff val="0"/>
                <a:lumOff val="0"/>
                <a:alphaOff val="0"/>
                <a:tint val="32000"/>
                <a:satMod val="250000"/>
              </a:schemeClr>
            </a:gs>
            <a:gs pos="100000">
              <a:schemeClr val="accent3">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rtl="1">
            <a:lnSpc>
              <a:spcPct val="90000"/>
            </a:lnSpc>
            <a:spcBef>
              <a:spcPct val="0"/>
            </a:spcBef>
            <a:spcAft>
              <a:spcPct val="35000"/>
            </a:spcAft>
          </a:pPr>
          <a:r>
            <a:rPr lang="fa-IR" sz="1600" b="1" kern="1200" dirty="0" smtClean="0">
              <a:solidFill>
                <a:srgbClr val="000099"/>
              </a:solidFill>
              <a:effectLst>
                <a:outerShdw blurRad="38100" dist="38100" dir="2700000" algn="tl">
                  <a:srgbClr val="000000">
                    <a:alpha val="43137"/>
                  </a:srgbClr>
                </a:outerShdw>
              </a:effectLst>
              <a:cs typeface="B Titr" pitchFamily="2" charset="-78"/>
            </a:rPr>
            <a:t>(١۹40-١۹١٠)</a:t>
          </a:r>
          <a:r>
            <a:rPr lang="fa-IR" sz="1600" b="1" kern="1200" dirty="0" smtClean="0">
              <a:cs typeface="B Titr" pitchFamily="2" charset="-78"/>
            </a:rPr>
            <a:t> </a:t>
          </a:r>
          <a:endParaRPr lang="en-US" sz="1050" b="1" kern="1200" dirty="0">
            <a:solidFill>
              <a:schemeClr val="tx1"/>
            </a:solidFill>
            <a:latin typeface="+mj-lt"/>
          </a:endParaRPr>
        </a:p>
      </dsp:txBody>
      <dsp:txXfrm>
        <a:off x="56811" y="1510541"/>
        <a:ext cx="1505060" cy="628092"/>
      </dsp:txXfrm>
    </dsp:sp>
    <dsp:sp modelId="{3AE95142-3F77-4F10-A65C-EFD879F5CB40}">
      <dsp:nvSpPr>
        <dsp:cNvPr id="0" name=""/>
        <dsp:cNvSpPr/>
      </dsp:nvSpPr>
      <dsp:spPr>
        <a:xfrm>
          <a:off x="56811" y="2235263"/>
          <a:ext cx="1505060" cy="628092"/>
        </a:xfrm>
        <a:prstGeom prst="roundRect">
          <a:avLst>
            <a:gd name="adj" fmla="val 10000"/>
          </a:avLst>
        </a:prstGeom>
        <a:gradFill rotWithShape="0">
          <a:gsLst>
            <a:gs pos="0">
              <a:schemeClr val="accent4">
                <a:hueOff val="0"/>
                <a:satOff val="0"/>
                <a:lumOff val="0"/>
                <a:alphaOff val="0"/>
                <a:tint val="62000"/>
                <a:satMod val="180000"/>
              </a:schemeClr>
            </a:gs>
            <a:gs pos="65000">
              <a:schemeClr val="accent4">
                <a:hueOff val="0"/>
                <a:satOff val="0"/>
                <a:lumOff val="0"/>
                <a:alphaOff val="0"/>
                <a:tint val="32000"/>
                <a:satMod val="250000"/>
              </a:schemeClr>
            </a:gs>
            <a:gs pos="100000">
              <a:schemeClr val="accent4">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rtl="1">
            <a:lnSpc>
              <a:spcPct val="90000"/>
            </a:lnSpc>
            <a:spcBef>
              <a:spcPct val="0"/>
            </a:spcBef>
            <a:spcAft>
              <a:spcPct val="35000"/>
            </a:spcAft>
          </a:pPr>
          <a:r>
            <a:rPr lang="fa-IR" sz="1600" b="1" kern="1200" dirty="0" smtClean="0">
              <a:solidFill>
                <a:srgbClr val="000099"/>
              </a:solidFill>
              <a:effectLst>
                <a:outerShdw blurRad="38100" dist="38100" dir="2700000" algn="tl">
                  <a:srgbClr val="000000">
                    <a:alpha val="43137"/>
                  </a:srgbClr>
                </a:outerShdw>
              </a:effectLst>
              <a:cs typeface="B Titr" pitchFamily="2" charset="-78"/>
            </a:rPr>
            <a:t>(١۹8٠-١۹۴٠)</a:t>
          </a:r>
          <a:r>
            <a:rPr lang="fa-IR" sz="1600" b="1" kern="1200" dirty="0" smtClean="0">
              <a:cs typeface="B Titr" pitchFamily="2" charset="-78"/>
            </a:rPr>
            <a:t> </a:t>
          </a:r>
          <a:endParaRPr lang="en-US" sz="1600" b="1" kern="1200" dirty="0">
            <a:solidFill>
              <a:schemeClr val="tx1"/>
            </a:solidFill>
            <a:latin typeface="+mj-lt"/>
          </a:endParaRPr>
        </a:p>
      </dsp:txBody>
      <dsp:txXfrm>
        <a:off x="56811" y="2235263"/>
        <a:ext cx="1505060" cy="628092"/>
      </dsp:txXfrm>
    </dsp:sp>
    <dsp:sp modelId="{5011BE01-101D-4618-B724-D21C33C93B53}">
      <dsp:nvSpPr>
        <dsp:cNvPr id="0" name=""/>
        <dsp:cNvSpPr/>
      </dsp:nvSpPr>
      <dsp:spPr>
        <a:xfrm>
          <a:off x="56811" y="2959986"/>
          <a:ext cx="1505060" cy="628092"/>
        </a:xfrm>
        <a:prstGeom prst="roundRect">
          <a:avLst>
            <a:gd name="adj" fmla="val 10000"/>
          </a:avLst>
        </a:prstGeom>
        <a:gradFill rotWithShape="0">
          <a:gsLst>
            <a:gs pos="0">
              <a:schemeClr val="accent5">
                <a:hueOff val="0"/>
                <a:satOff val="0"/>
                <a:lumOff val="0"/>
                <a:alphaOff val="0"/>
                <a:tint val="62000"/>
                <a:satMod val="180000"/>
              </a:schemeClr>
            </a:gs>
            <a:gs pos="65000">
              <a:schemeClr val="accent5">
                <a:hueOff val="0"/>
                <a:satOff val="0"/>
                <a:lumOff val="0"/>
                <a:alphaOff val="0"/>
                <a:tint val="32000"/>
                <a:satMod val="250000"/>
              </a:schemeClr>
            </a:gs>
            <a:gs pos="100000">
              <a:schemeClr val="accent5">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rtl="1">
            <a:lnSpc>
              <a:spcPct val="90000"/>
            </a:lnSpc>
            <a:spcBef>
              <a:spcPct val="0"/>
            </a:spcBef>
            <a:spcAft>
              <a:spcPct val="35000"/>
            </a:spcAft>
          </a:pPr>
          <a:r>
            <a:rPr lang="fa-IR" sz="1600" b="1" kern="1200" dirty="0" smtClean="0">
              <a:solidFill>
                <a:srgbClr val="000099"/>
              </a:solidFill>
              <a:effectLst>
                <a:outerShdw blurRad="38100" dist="38100" dir="2700000" algn="tl">
                  <a:srgbClr val="000000">
                    <a:alpha val="43137"/>
                  </a:srgbClr>
                </a:outerShdw>
              </a:effectLst>
              <a:cs typeface="B Titr" pitchFamily="2" charset="-78"/>
            </a:rPr>
            <a:t>(2000-١۹8٠)</a:t>
          </a:r>
          <a:r>
            <a:rPr lang="fa-IR" sz="1600" b="1" kern="1200" dirty="0" smtClean="0">
              <a:cs typeface="B Titr" pitchFamily="2" charset="-78"/>
            </a:rPr>
            <a:t> </a:t>
          </a:r>
          <a:endParaRPr lang="en-US" sz="1050" b="1" kern="1200" dirty="0">
            <a:solidFill>
              <a:schemeClr val="tx1"/>
            </a:solidFill>
            <a:latin typeface="+mj-lt"/>
          </a:endParaRPr>
        </a:p>
      </dsp:txBody>
      <dsp:txXfrm>
        <a:off x="56811" y="2959986"/>
        <a:ext cx="1505060" cy="628092"/>
      </dsp:txXfrm>
    </dsp:sp>
    <dsp:sp modelId="{C09BE999-9419-4696-B3A0-3132ACC442B4}">
      <dsp:nvSpPr>
        <dsp:cNvPr id="0" name=""/>
        <dsp:cNvSpPr/>
      </dsp:nvSpPr>
      <dsp:spPr>
        <a:xfrm>
          <a:off x="56811" y="3684708"/>
          <a:ext cx="1505060" cy="628092"/>
        </a:xfrm>
        <a:prstGeom prst="roundRect">
          <a:avLst>
            <a:gd name="adj" fmla="val 10000"/>
          </a:avLst>
        </a:prstGeom>
        <a:gradFill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0"/>
        </a:gradFill>
        <a:ln w="9525" cap="flat" cmpd="sng" algn="ctr">
          <a:solidFill>
            <a:schemeClr val="accent6"/>
          </a:solidFill>
          <a:prstDash val="solid"/>
        </a:ln>
        <a:effectLst>
          <a:outerShdw blurRad="50800" dist="38100" dir="5400000" rotWithShape="0">
            <a:srgbClr val="000000">
              <a:alpha val="35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40640" tIns="30480" rIns="40640" bIns="30480" numCol="1" spcCol="1270" anchor="ctr" anchorCtr="0">
          <a:noAutofit/>
        </a:bodyPr>
        <a:lstStyle/>
        <a:p>
          <a:pPr lvl="0" algn="ctr" defTabSz="711200" rtl="1">
            <a:lnSpc>
              <a:spcPct val="90000"/>
            </a:lnSpc>
            <a:spcBef>
              <a:spcPct val="0"/>
            </a:spcBef>
            <a:spcAft>
              <a:spcPct val="35000"/>
            </a:spcAft>
          </a:pPr>
          <a:r>
            <a:rPr lang="fa-IR" sz="1600" b="1" kern="1200" dirty="0" smtClean="0">
              <a:solidFill>
                <a:srgbClr val="000099"/>
              </a:solidFill>
              <a:effectLst>
                <a:outerShdw blurRad="38100" dist="38100" dir="2700000" algn="tl">
                  <a:srgbClr val="000000">
                    <a:alpha val="43137"/>
                  </a:srgbClr>
                </a:outerShdw>
              </a:effectLst>
              <a:cs typeface="B Titr" pitchFamily="2" charset="-78"/>
            </a:rPr>
            <a:t>(تا کنون-2000)</a:t>
          </a:r>
          <a:r>
            <a:rPr lang="fa-IR" sz="1600" b="1" kern="1200" dirty="0" smtClean="0">
              <a:cs typeface="B Titr" pitchFamily="2" charset="-78"/>
            </a:rPr>
            <a:t> </a:t>
          </a:r>
          <a:endParaRPr lang="en-US" sz="1050" b="1" kern="1200" dirty="0">
            <a:solidFill>
              <a:schemeClr val="tx1"/>
            </a:solidFill>
            <a:latin typeface="+mj-lt"/>
          </a:endParaRPr>
        </a:p>
      </dsp:txBody>
      <dsp:txXfrm>
        <a:off x="56811" y="3684708"/>
        <a:ext cx="1505060" cy="628092"/>
      </dsp:txXfrm>
    </dsp:sp>
    <dsp:sp modelId="{72AFC92A-2502-4026-BB38-E1230167EFA5}">
      <dsp:nvSpPr>
        <dsp:cNvPr id="0" name=""/>
        <dsp:cNvSpPr/>
      </dsp:nvSpPr>
      <dsp:spPr>
        <a:xfrm>
          <a:off x="1823519" y="0"/>
          <a:ext cx="2735956" cy="5429288"/>
        </a:xfrm>
        <a:prstGeom prst="roundRect">
          <a:avLst>
            <a:gd name="adj" fmla="val 10000"/>
          </a:avLst>
        </a:prstGeom>
        <a:solidFill>
          <a:schemeClr val="lt1"/>
        </a:solidFill>
        <a:ln w="55000" cap="flat" cmpd="thickThin"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hemeClr val="accent2"/>
        </a:lnRef>
        <a:fillRef idx="1">
          <a:schemeClr val="lt1"/>
        </a:fillRef>
        <a:effectRef idx="0">
          <a:schemeClr val="accent2"/>
        </a:effectRef>
        <a:fontRef idx="minor">
          <a:schemeClr val="dk1"/>
        </a:fontRef>
      </dsp:style>
      <dsp:txBody>
        <a:bodyPr spcFirstLastPara="0" vert="horz" wrap="square" lIns="102870" tIns="102870" rIns="102870" bIns="102870" numCol="1" spcCol="1270" anchor="t" anchorCtr="0">
          <a:noAutofit/>
        </a:bodyPr>
        <a:lstStyle/>
        <a:p>
          <a:pPr lvl="0" algn="ctr" defTabSz="1200150">
            <a:lnSpc>
              <a:spcPct val="90000"/>
            </a:lnSpc>
            <a:spcBef>
              <a:spcPct val="0"/>
            </a:spcBef>
            <a:spcAft>
              <a:spcPct val="35000"/>
            </a:spcAft>
          </a:pPr>
          <a:r>
            <a:rPr lang="fa-IR" sz="2700" kern="1200" dirty="0" smtClean="0">
              <a:solidFill>
                <a:srgbClr val="006600"/>
              </a:solidFill>
              <a:cs typeface="+mj-cs"/>
            </a:rPr>
            <a:t>نام دوره</a:t>
          </a:r>
        </a:p>
        <a:p>
          <a:pPr lvl="0" algn="ctr" defTabSz="1200150">
            <a:lnSpc>
              <a:spcPct val="90000"/>
            </a:lnSpc>
            <a:spcBef>
              <a:spcPct val="0"/>
            </a:spcBef>
            <a:spcAft>
              <a:spcPct val="35000"/>
            </a:spcAft>
          </a:pPr>
          <a:endParaRPr lang="en-US" sz="1600" b="1" kern="1200" dirty="0">
            <a:solidFill>
              <a:srgbClr val="7030A0"/>
            </a:solidFill>
            <a:latin typeface="+mn-lt"/>
            <a:cs typeface="+mj-cs"/>
          </a:endParaRPr>
        </a:p>
      </dsp:txBody>
      <dsp:txXfrm>
        <a:off x="1823519" y="0"/>
        <a:ext cx="2735956" cy="1628786"/>
      </dsp:txXfrm>
    </dsp:sp>
    <dsp:sp modelId="{5775E028-52EB-46BE-B5C6-C082BC0E1342}">
      <dsp:nvSpPr>
        <dsp:cNvPr id="0" name=""/>
        <dsp:cNvSpPr/>
      </dsp:nvSpPr>
      <dsp:spPr>
        <a:xfrm>
          <a:off x="1918971" y="785818"/>
          <a:ext cx="2545052" cy="628092"/>
        </a:xfrm>
        <a:prstGeom prst="roundRect">
          <a:avLst>
            <a:gd name="adj" fmla="val 10000"/>
          </a:avLst>
        </a:prstGeom>
        <a:gradFill rotWithShape="0">
          <a:gsLst>
            <a:gs pos="0">
              <a:schemeClr val="accent2">
                <a:hueOff val="0"/>
                <a:satOff val="0"/>
                <a:lumOff val="0"/>
                <a:alphaOff val="0"/>
                <a:tint val="62000"/>
                <a:satMod val="180000"/>
              </a:schemeClr>
            </a:gs>
            <a:gs pos="65000">
              <a:schemeClr val="accent2">
                <a:hueOff val="0"/>
                <a:satOff val="0"/>
                <a:lumOff val="0"/>
                <a:alphaOff val="0"/>
                <a:tint val="32000"/>
                <a:satMod val="250000"/>
              </a:schemeClr>
            </a:gs>
            <a:gs pos="100000">
              <a:schemeClr val="accent2">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r" defTabSz="711200">
            <a:lnSpc>
              <a:spcPct val="90000"/>
            </a:lnSpc>
            <a:spcBef>
              <a:spcPct val="0"/>
            </a:spcBef>
            <a:spcAft>
              <a:spcPct val="35000"/>
            </a:spcAft>
          </a:pPr>
          <a:r>
            <a:rPr lang="fa-IR" sz="1600" b="1" kern="1200" dirty="0" smtClean="0">
              <a:solidFill>
                <a:schemeClr val="tx1"/>
              </a:solidFill>
              <a:latin typeface="+mj-lt"/>
            </a:rPr>
            <a:t>انقلاب صنعتی</a:t>
          </a:r>
          <a:endParaRPr lang="en-US" sz="1050" b="1" kern="1200" dirty="0">
            <a:solidFill>
              <a:schemeClr val="tx1"/>
            </a:solidFill>
            <a:latin typeface="+mj-lt"/>
          </a:endParaRPr>
        </a:p>
      </dsp:txBody>
      <dsp:txXfrm>
        <a:off x="1918971" y="785818"/>
        <a:ext cx="2545052" cy="628092"/>
      </dsp:txXfrm>
    </dsp:sp>
    <dsp:sp modelId="{3D4A5ADA-9E2D-4427-B1EC-261AF7B46458}">
      <dsp:nvSpPr>
        <dsp:cNvPr id="0" name=""/>
        <dsp:cNvSpPr/>
      </dsp:nvSpPr>
      <dsp:spPr>
        <a:xfrm>
          <a:off x="1918971" y="1510541"/>
          <a:ext cx="2545052" cy="628092"/>
        </a:xfrm>
        <a:prstGeom prst="roundRect">
          <a:avLst>
            <a:gd name="adj" fmla="val 10000"/>
          </a:avLst>
        </a:prstGeom>
        <a:gradFill rotWithShape="0">
          <a:gsLst>
            <a:gs pos="0">
              <a:schemeClr val="accent3">
                <a:hueOff val="0"/>
                <a:satOff val="0"/>
                <a:lumOff val="0"/>
                <a:alphaOff val="0"/>
                <a:tint val="62000"/>
                <a:satMod val="180000"/>
              </a:schemeClr>
            </a:gs>
            <a:gs pos="65000">
              <a:schemeClr val="accent3">
                <a:hueOff val="0"/>
                <a:satOff val="0"/>
                <a:lumOff val="0"/>
                <a:alphaOff val="0"/>
                <a:tint val="32000"/>
                <a:satMod val="250000"/>
              </a:schemeClr>
            </a:gs>
            <a:gs pos="100000">
              <a:schemeClr val="accent3">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r" defTabSz="711200">
            <a:lnSpc>
              <a:spcPct val="90000"/>
            </a:lnSpc>
            <a:spcBef>
              <a:spcPct val="0"/>
            </a:spcBef>
            <a:spcAft>
              <a:spcPct val="35000"/>
            </a:spcAft>
          </a:pPr>
          <a:r>
            <a:rPr lang="fa-IR" sz="1600" b="1" kern="1200" dirty="0" smtClean="0">
              <a:solidFill>
                <a:schemeClr val="tx1"/>
              </a:solidFill>
              <a:latin typeface="+mj-lt"/>
            </a:rPr>
            <a:t>دوره رفاه</a:t>
          </a:r>
          <a:endParaRPr lang="en-US" sz="1600" b="1" kern="1200" dirty="0">
            <a:solidFill>
              <a:schemeClr val="tx1"/>
            </a:solidFill>
            <a:latin typeface="+mj-lt"/>
          </a:endParaRPr>
        </a:p>
      </dsp:txBody>
      <dsp:txXfrm>
        <a:off x="1918971" y="1510541"/>
        <a:ext cx="2545052" cy="628092"/>
      </dsp:txXfrm>
    </dsp:sp>
    <dsp:sp modelId="{A7BA7E03-170D-4066-BDED-F98312967303}">
      <dsp:nvSpPr>
        <dsp:cNvPr id="0" name=""/>
        <dsp:cNvSpPr/>
      </dsp:nvSpPr>
      <dsp:spPr>
        <a:xfrm>
          <a:off x="1918971" y="2235263"/>
          <a:ext cx="2545052" cy="628092"/>
        </a:xfrm>
        <a:prstGeom prst="roundRect">
          <a:avLst>
            <a:gd name="adj" fmla="val 10000"/>
          </a:avLst>
        </a:prstGeom>
        <a:gradFill rotWithShape="0">
          <a:gsLst>
            <a:gs pos="0">
              <a:schemeClr val="accent4">
                <a:hueOff val="0"/>
                <a:satOff val="0"/>
                <a:lumOff val="0"/>
                <a:alphaOff val="0"/>
                <a:tint val="62000"/>
                <a:satMod val="180000"/>
              </a:schemeClr>
            </a:gs>
            <a:gs pos="65000">
              <a:schemeClr val="accent4">
                <a:hueOff val="0"/>
                <a:satOff val="0"/>
                <a:lumOff val="0"/>
                <a:alphaOff val="0"/>
                <a:tint val="32000"/>
                <a:satMod val="250000"/>
              </a:schemeClr>
            </a:gs>
            <a:gs pos="100000">
              <a:schemeClr val="accent4">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r" defTabSz="711200">
            <a:lnSpc>
              <a:spcPct val="90000"/>
            </a:lnSpc>
            <a:spcBef>
              <a:spcPct val="0"/>
            </a:spcBef>
            <a:spcAft>
              <a:spcPct val="35000"/>
            </a:spcAft>
          </a:pPr>
          <a:r>
            <a:rPr lang="fa-IR" sz="1600" b="1" kern="1200" dirty="0" smtClean="0">
              <a:solidFill>
                <a:schemeClr val="tx1"/>
              </a:solidFill>
              <a:latin typeface="+mj-lt"/>
            </a:rPr>
            <a:t>مدیریت کارکنان</a:t>
          </a:r>
        </a:p>
      </dsp:txBody>
      <dsp:txXfrm>
        <a:off x="1918971" y="2235263"/>
        <a:ext cx="2545052" cy="628092"/>
      </dsp:txXfrm>
    </dsp:sp>
    <dsp:sp modelId="{2D37C4AD-21A7-4AE9-902A-8D650307F413}">
      <dsp:nvSpPr>
        <dsp:cNvPr id="0" name=""/>
        <dsp:cNvSpPr/>
      </dsp:nvSpPr>
      <dsp:spPr>
        <a:xfrm>
          <a:off x="1918971" y="2959986"/>
          <a:ext cx="2545052" cy="628092"/>
        </a:xfrm>
        <a:prstGeom prst="roundRect">
          <a:avLst>
            <a:gd name="adj" fmla="val 10000"/>
          </a:avLst>
        </a:prstGeom>
        <a:gradFill rotWithShape="0">
          <a:gsLst>
            <a:gs pos="0">
              <a:schemeClr val="accent5">
                <a:hueOff val="0"/>
                <a:satOff val="0"/>
                <a:lumOff val="0"/>
                <a:alphaOff val="0"/>
                <a:tint val="62000"/>
                <a:satMod val="180000"/>
              </a:schemeClr>
            </a:gs>
            <a:gs pos="65000">
              <a:schemeClr val="accent5">
                <a:hueOff val="0"/>
                <a:satOff val="0"/>
                <a:lumOff val="0"/>
                <a:alphaOff val="0"/>
                <a:tint val="32000"/>
                <a:satMod val="250000"/>
              </a:schemeClr>
            </a:gs>
            <a:gs pos="100000">
              <a:schemeClr val="accent5">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r" defTabSz="711200">
            <a:lnSpc>
              <a:spcPct val="90000"/>
            </a:lnSpc>
            <a:spcBef>
              <a:spcPct val="0"/>
            </a:spcBef>
            <a:spcAft>
              <a:spcPct val="35000"/>
            </a:spcAft>
          </a:pPr>
          <a:r>
            <a:rPr lang="fa-IR" sz="1600" b="1" kern="1200" dirty="0" smtClean="0">
              <a:solidFill>
                <a:schemeClr val="tx1"/>
              </a:solidFill>
              <a:latin typeface="+mj-lt"/>
            </a:rPr>
            <a:t>مدیریت منابع انسانی</a:t>
          </a:r>
          <a:endParaRPr lang="fa-IR" sz="1050" b="1" kern="1200" dirty="0" smtClean="0">
            <a:solidFill>
              <a:schemeClr val="tx1"/>
            </a:solidFill>
            <a:latin typeface="+mj-lt"/>
          </a:endParaRPr>
        </a:p>
      </dsp:txBody>
      <dsp:txXfrm>
        <a:off x="1918971" y="2959986"/>
        <a:ext cx="2545052" cy="628092"/>
      </dsp:txXfrm>
    </dsp:sp>
    <dsp:sp modelId="{A227AC8D-D8FA-442C-A6DC-BF815283C23F}">
      <dsp:nvSpPr>
        <dsp:cNvPr id="0" name=""/>
        <dsp:cNvSpPr/>
      </dsp:nvSpPr>
      <dsp:spPr>
        <a:xfrm>
          <a:off x="1918971" y="3684708"/>
          <a:ext cx="2545052" cy="628092"/>
        </a:xfrm>
        <a:prstGeom prst="roundRect">
          <a:avLst>
            <a:gd name="adj" fmla="val 10000"/>
          </a:avLst>
        </a:prstGeom>
        <a:gradFill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0"/>
        </a:gradFill>
        <a:ln w="9525" cap="flat" cmpd="sng" algn="ctr">
          <a:solidFill>
            <a:schemeClr val="accent6"/>
          </a:solidFill>
          <a:prstDash val="solid"/>
        </a:ln>
        <a:effectLst>
          <a:outerShdw blurRad="50800" dist="38100" dir="5400000" rotWithShape="0">
            <a:srgbClr val="000000">
              <a:alpha val="35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40640" tIns="30480" rIns="40640" bIns="30480" numCol="1" spcCol="1270" anchor="ctr" anchorCtr="0">
          <a:noAutofit/>
        </a:bodyPr>
        <a:lstStyle/>
        <a:p>
          <a:pPr lvl="0" algn="r" defTabSz="711200">
            <a:lnSpc>
              <a:spcPct val="90000"/>
            </a:lnSpc>
            <a:spcBef>
              <a:spcPct val="0"/>
            </a:spcBef>
            <a:spcAft>
              <a:spcPct val="35000"/>
            </a:spcAft>
          </a:pPr>
          <a:r>
            <a:rPr lang="fa-IR" sz="1600" b="1" kern="1200" dirty="0" smtClean="0">
              <a:solidFill>
                <a:schemeClr val="tx1"/>
              </a:solidFill>
              <a:latin typeface="+mj-lt"/>
            </a:rPr>
            <a:t>مدیریت سرمایه انسانی</a:t>
          </a:r>
          <a:endParaRPr lang="fa-IR" sz="1050" b="1" kern="1200" dirty="0" smtClean="0">
            <a:solidFill>
              <a:schemeClr val="tx1"/>
            </a:solidFill>
            <a:latin typeface="+mj-lt"/>
          </a:endParaRPr>
        </a:p>
      </dsp:txBody>
      <dsp:txXfrm>
        <a:off x="1918971" y="3684708"/>
        <a:ext cx="2545052" cy="628092"/>
      </dsp:txXfrm>
    </dsp:sp>
    <dsp:sp modelId="{5F2FEEC1-6B17-4AA2-915D-D66716D6A3C6}">
      <dsp:nvSpPr>
        <dsp:cNvPr id="0" name=""/>
        <dsp:cNvSpPr/>
      </dsp:nvSpPr>
      <dsp:spPr>
        <a:xfrm>
          <a:off x="4764673" y="0"/>
          <a:ext cx="2735956" cy="5429288"/>
        </a:xfrm>
        <a:prstGeom prst="roundRect">
          <a:avLst>
            <a:gd name="adj" fmla="val 10000"/>
          </a:avLst>
        </a:prstGeom>
        <a:solidFill>
          <a:schemeClr val="lt1"/>
        </a:solidFill>
        <a:ln w="55000" cap="flat" cmpd="thickThin" algn="ctr">
          <a:noFill/>
          <a:prstDash val="solid"/>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2">
          <a:schemeClr val="accent2"/>
        </a:lnRef>
        <a:fillRef idx="1">
          <a:schemeClr val="lt1"/>
        </a:fillRef>
        <a:effectRef idx="0">
          <a:schemeClr val="accent2"/>
        </a:effectRef>
        <a:fontRef idx="minor">
          <a:schemeClr val="dk1"/>
        </a:fontRef>
      </dsp:style>
      <dsp:txBody>
        <a:bodyPr spcFirstLastPara="0" vert="horz" wrap="square" lIns="102870" tIns="102870" rIns="102870" bIns="102870" numCol="1" spcCol="1270" anchor="t" anchorCtr="0">
          <a:noAutofit/>
        </a:bodyPr>
        <a:lstStyle/>
        <a:p>
          <a:pPr lvl="0" algn="ctr" defTabSz="1200150">
            <a:lnSpc>
              <a:spcPct val="90000"/>
            </a:lnSpc>
            <a:spcBef>
              <a:spcPct val="0"/>
            </a:spcBef>
            <a:spcAft>
              <a:spcPct val="35000"/>
            </a:spcAft>
          </a:pPr>
          <a:r>
            <a:rPr lang="fa-IR" sz="2700" kern="1200" dirty="0" smtClean="0">
              <a:solidFill>
                <a:srgbClr val="006600"/>
              </a:solidFill>
              <a:cs typeface="+mj-cs"/>
            </a:rPr>
            <a:t>واژه</a:t>
          </a:r>
          <a:endParaRPr lang="en-US" sz="1600" b="1" kern="1200" dirty="0">
            <a:solidFill>
              <a:srgbClr val="7030A0"/>
            </a:solidFill>
            <a:latin typeface="+mn-lt"/>
            <a:cs typeface="+mj-cs"/>
          </a:endParaRPr>
        </a:p>
      </dsp:txBody>
      <dsp:txXfrm>
        <a:off x="4764673" y="0"/>
        <a:ext cx="2735956" cy="1628786"/>
      </dsp:txXfrm>
    </dsp:sp>
    <dsp:sp modelId="{77FEF6B9-A8CF-4918-96F3-0547D1C28C4C}">
      <dsp:nvSpPr>
        <dsp:cNvPr id="0" name=""/>
        <dsp:cNvSpPr/>
      </dsp:nvSpPr>
      <dsp:spPr>
        <a:xfrm>
          <a:off x="4860125" y="785818"/>
          <a:ext cx="2545052" cy="628092"/>
        </a:xfrm>
        <a:prstGeom prst="roundRect">
          <a:avLst>
            <a:gd name="adj" fmla="val 10000"/>
          </a:avLst>
        </a:prstGeom>
        <a:gradFill rotWithShape="0">
          <a:gsLst>
            <a:gs pos="0">
              <a:schemeClr val="accent2">
                <a:hueOff val="0"/>
                <a:satOff val="0"/>
                <a:lumOff val="0"/>
                <a:alphaOff val="0"/>
                <a:tint val="62000"/>
                <a:satMod val="180000"/>
              </a:schemeClr>
            </a:gs>
            <a:gs pos="65000">
              <a:schemeClr val="accent2">
                <a:hueOff val="0"/>
                <a:satOff val="0"/>
                <a:lumOff val="0"/>
                <a:alphaOff val="0"/>
                <a:tint val="32000"/>
                <a:satMod val="250000"/>
              </a:schemeClr>
            </a:gs>
            <a:gs pos="100000">
              <a:schemeClr val="accent2">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ts val="0"/>
            </a:spcAft>
          </a:pPr>
          <a:r>
            <a:rPr lang="fa-IR" sz="1800" b="1" kern="1200" dirty="0" smtClean="0">
              <a:solidFill>
                <a:schemeClr val="tx1"/>
              </a:solidFill>
              <a:latin typeface="+mj-lt"/>
            </a:rPr>
            <a:t>نیروی اسب</a:t>
          </a:r>
          <a:endParaRPr lang="en-US" sz="1800" b="1" kern="1200" dirty="0" smtClean="0">
            <a:solidFill>
              <a:schemeClr val="tx1"/>
            </a:solidFill>
            <a:latin typeface="+mj-lt"/>
          </a:endParaRPr>
        </a:p>
        <a:p>
          <a:pPr lvl="0" algn="ctr" defTabSz="800100">
            <a:lnSpc>
              <a:spcPct val="90000"/>
            </a:lnSpc>
            <a:spcBef>
              <a:spcPct val="0"/>
            </a:spcBef>
            <a:spcAft>
              <a:spcPts val="0"/>
            </a:spcAft>
          </a:pPr>
          <a:r>
            <a:rPr lang="en-US" sz="1200" b="1" kern="1200" dirty="0" smtClean="0">
              <a:solidFill>
                <a:schemeClr val="tx1"/>
              </a:solidFill>
              <a:latin typeface="+mj-lt"/>
            </a:rPr>
            <a:t>horse force</a:t>
          </a:r>
          <a:endParaRPr lang="fa-IR" sz="900" b="1" kern="1200" dirty="0" smtClean="0">
            <a:solidFill>
              <a:schemeClr val="tx1"/>
            </a:solidFill>
            <a:latin typeface="+mj-lt"/>
          </a:endParaRPr>
        </a:p>
      </dsp:txBody>
      <dsp:txXfrm>
        <a:off x="4860125" y="785818"/>
        <a:ext cx="2545052" cy="628092"/>
      </dsp:txXfrm>
    </dsp:sp>
    <dsp:sp modelId="{51F1B68F-EC34-4752-A4E8-7C8FFA34581B}">
      <dsp:nvSpPr>
        <dsp:cNvPr id="0" name=""/>
        <dsp:cNvSpPr/>
      </dsp:nvSpPr>
      <dsp:spPr>
        <a:xfrm>
          <a:off x="4860125" y="1510541"/>
          <a:ext cx="2545052" cy="628092"/>
        </a:xfrm>
        <a:prstGeom prst="roundRect">
          <a:avLst>
            <a:gd name="adj" fmla="val 10000"/>
          </a:avLst>
        </a:prstGeom>
        <a:gradFill rotWithShape="0">
          <a:gsLst>
            <a:gs pos="0">
              <a:schemeClr val="accent3">
                <a:hueOff val="0"/>
                <a:satOff val="0"/>
                <a:lumOff val="0"/>
                <a:alphaOff val="0"/>
                <a:tint val="62000"/>
                <a:satMod val="180000"/>
              </a:schemeClr>
            </a:gs>
            <a:gs pos="65000">
              <a:schemeClr val="accent3">
                <a:hueOff val="0"/>
                <a:satOff val="0"/>
                <a:lumOff val="0"/>
                <a:alphaOff val="0"/>
                <a:tint val="32000"/>
                <a:satMod val="250000"/>
              </a:schemeClr>
            </a:gs>
            <a:gs pos="100000">
              <a:schemeClr val="accent3">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34290" rIns="45720" bIns="34290" numCol="1" spcCol="1270" anchor="ctr" anchorCtr="0">
          <a:noAutofit/>
        </a:bodyPr>
        <a:lstStyle/>
        <a:p>
          <a:pPr lvl="0" algn="ctr" defTabSz="800100" rtl="1">
            <a:lnSpc>
              <a:spcPct val="90000"/>
            </a:lnSpc>
            <a:spcBef>
              <a:spcPct val="0"/>
            </a:spcBef>
            <a:spcAft>
              <a:spcPts val="0"/>
            </a:spcAft>
          </a:pPr>
          <a:r>
            <a:rPr lang="fa-IR" sz="1800" b="1" kern="1200" dirty="0" smtClean="0">
              <a:solidFill>
                <a:schemeClr val="tx1"/>
              </a:solidFill>
              <a:latin typeface="+mj-lt"/>
            </a:rPr>
            <a:t>قدرت یدی/</a:t>
          </a:r>
          <a:r>
            <a:rPr lang="en-US" sz="1800" b="1" kern="1200" dirty="0" smtClean="0">
              <a:solidFill>
                <a:schemeClr val="tx1"/>
              </a:solidFill>
              <a:latin typeface="+mj-lt"/>
            </a:rPr>
            <a:t> </a:t>
          </a:r>
          <a:r>
            <a:rPr lang="fa-IR" sz="1800" b="1" kern="1200" dirty="0" smtClean="0">
              <a:solidFill>
                <a:schemeClr val="tx1"/>
              </a:solidFill>
              <a:latin typeface="+mj-lt"/>
            </a:rPr>
            <a:t>نیروی کار</a:t>
          </a:r>
        </a:p>
        <a:p>
          <a:pPr lvl="0" algn="ctr" defTabSz="800100">
            <a:lnSpc>
              <a:spcPct val="90000"/>
            </a:lnSpc>
            <a:spcBef>
              <a:spcPct val="0"/>
            </a:spcBef>
            <a:spcAft>
              <a:spcPts val="0"/>
            </a:spcAft>
          </a:pPr>
          <a:r>
            <a:rPr lang="en-US" sz="1200" b="1" kern="1200" dirty="0" smtClean="0">
              <a:solidFill>
                <a:schemeClr val="tx1"/>
              </a:solidFill>
              <a:latin typeface="+mj-lt"/>
            </a:rPr>
            <a:t>Work force/Manpower</a:t>
          </a:r>
          <a:endParaRPr lang="fa-IR" sz="900" b="1" kern="1200" dirty="0" smtClean="0">
            <a:solidFill>
              <a:schemeClr val="tx1"/>
            </a:solidFill>
            <a:latin typeface="+mj-lt"/>
          </a:endParaRPr>
        </a:p>
      </dsp:txBody>
      <dsp:txXfrm>
        <a:off x="4860125" y="1510541"/>
        <a:ext cx="2545052" cy="628092"/>
      </dsp:txXfrm>
    </dsp:sp>
    <dsp:sp modelId="{F3155146-1C7B-4D30-A517-3D7C1CAA957D}">
      <dsp:nvSpPr>
        <dsp:cNvPr id="0" name=""/>
        <dsp:cNvSpPr/>
      </dsp:nvSpPr>
      <dsp:spPr>
        <a:xfrm>
          <a:off x="4860125" y="2235263"/>
          <a:ext cx="2545052" cy="628092"/>
        </a:xfrm>
        <a:prstGeom prst="roundRect">
          <a:avLst>
            <a:gd name="adj" fmla="val 10000"/>
          </a:avLst>
        </a:prstGeom>
        <a:gradFill rotWithShape="0">
          <a:gsLst>
            <a:gs pos="0">
              <a:schemeClr val="accent4">
                <a:hueOff val="0"/>
                <a:satOff val="0"/>
                <a:lumOff val="0"/>
                <a:alphaOff val="0"/>
                <a:tint val="62000"/>
                <a:satMod val="180000"/>
              </a:schemeClr>
            </a:gs>
            <a:gs pos="65000">
              <a:schemeClr val="accent4">
                <a:hueOff val="0"/>
                <a:satOff val="0"/>
                <a:lumOff val="0"/>
                <a:alphaOff val="0"/>
                <a:tint val="32000"/>
                <a:satMod val="250000"/>
              </a:schemeClr>
            </a:gs>
            <a:gs pos="100000">
              <a:schemeClr val="accent4">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ts val="0"/>
            </a:spcAft>
          </a:pPr>
          <a:r>
            <a:rPr lang="fa-IR" sz="1800" b="1" kern="1200" dirty="0" smtClean="0">
              <a:solidFill>
                <a:schemeClr val="tx1"/>
              </a:solidFill>
              <a:latin typeface="+mj-lt"/>
            </a:rPr>
            <a:t>کارکنان</a:t>
          </a:r>
          <a:endParaRPr lang="en-US" sz="1800" b="1" kern="1200" dirty="0" smtClean="0">
            <a:solidFill>
              <a:schemeClr val="tx1"/>
            </a:solidFill>
            <a:latin typeface="+mj-lt"/>
          </a:endParaRPr>
        </a:p>
        <a:p>
          <a:pPr lvl="0" algn="ctr" defTabSz="800100">
            <a:lnSpc>
              <a:spcPct val="90000"/>
            </a:lnSpc>
            <a:spcBef>
              <a:spcPct val="0"/>
            </a:spcBef>
            <a:spcAft>
              <a:spcPts val="0"/>
            </a:spcAft>
          </a:pPr>
          <a:r>
            <a:rPr lang="en-US" sz="1200" b="1" kern="1200" dirty="0" smtClean="0">
              <a:solidFill>
                <a:schemeClr val="tx1"/>
              </a:solidFill>
              <a:latin typeface="+mj-lt"/>
            </a:rPr>
            <a:t>Personal</a:t>
          </a:r>
          <a:endParaRPr lang="en-US" sz="800" b="1" kern="1200" dirty="0">
            <a:solidFill>
              <a:schemeClr val="tx1"/>
            </a:solidFill>
            <a:latin typeface="+mj-lt"/>
          </a:endParaRPr>
        </a:p>
      </dsp:txBody>
      <dsp:txXfrm>
        <a:off x="4860125" y="2235263"/>
        <a:ext cx="2545052" cy="628092"/>
      </dsp:txXfrm>
    </dsp:sp>
    <dsp:sp modelId="{CA410307-A250-47D3-B3D9-26A7AA86157E}">
      <dsp:nvSpPr>
        <dsp:cNvPr id="0" name=""/>
        <dsp:cNvSpPr/>
      </dsp:nvSpPr>
      <dsp:spPr>
        <a:xfrm>
          <a:off x="4860125" y="2959986"/>
          <a:ext cx="2545052" cy="628092"/>
        </a:xfrm>
        <a:prstGeom prst="roundRect">
          <a:avLst>
            <a:gd name="adj" fmla="val 10000"/>
          </a:avLst>
        </a:prstGeom>
        <a:gradFill rotWithShape="0">
          <a:gsLst>
            <a:gs pos="0">
              <a:schemeClr val="accent5">
                <a:hueOff val="0"/>
                <a:satOff val="0"/>
                <a:lumOff val="0"/>
                <a:alphaOff val="0"/>
                <a:tint val="62000"/>
                <a:satMod val="180000"/>
              </a:schemeClr>
            </a:gs>
            <a:gs pos="65000">
              <a:schemeClr val="accent5">
                <a:hueOff val="0"/>
                <a:satOff val="0"/>
                <a:lumOff val="0"/>
                <a:alphaOff val="0"/>
                <a:tint val="32000"/>
                <a:satMod val="250000"/>
              </a:schemeClr>
            </a:gs>
            <a:gs pos="100000">
              <a:schemeClr val="accent5">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ts val="0"/>
            </a:spcAft>
          </a:pPr>
          <a:r>
            <a:rPr lang="fa-IR" sz="1800" b="1" kern="1200" dirty="0" smtClean="0">
              <a:solidFill>
                <a:schemeClr val="tx1"/>
              </a:solidFill>
              <a:latin typeface="+mj-lt"/>
            </a:rPr>
            <a:t>مدیریت منابع انسانی</a:t>
          </a:r>
          <a:endParaRPr lang="en-US" sz="1800" b="1" kern="1200" dirty="0" smtClean="0">
            <a:solidFill>
              <a:schemeClr val="tx1"/>
            </a:solidFill>
            <a:latin typeface="+mj-lt"/>
          </a:endParaRPr>
        </a:p>
        <a:p>
          <a:pPr lvl="0" algn="ctr" defTabSz="800100">
            <a:lnSpc>
              <a:spcPct val="90000"/>
            </a:lnSpc>
            <a:spcBef>
              <a:spcPct val="0"/>
            </a:spcBef>
            <a:spcAft>
              <a:spcPts val="0"/>
            </a:spcAft>
          </a:pPr>
          <a:r>
            <a:rPr lang="en-US" sz="1200" b="1" kern="1200" dirty="0" smtClean="0">
              <a:solidFill>
                <a:schemeClr val="tx1"/>
              </a:solidFill>
              <a:latin typeface="+mj-lt"/>
            </a:rPr>
            <a:t>HRM: Human Resource Management</a:t>
          </a:r>
          <a:endParaRPr lang="en-US" sz="1100" b="1" kern="1200" dirty="0">
            <a:solidFill>
              <a:schemeClr val="tx1"/>
            </a:solidFill>
            <a:latin typeface="+mj-lt"/>
          </a:endParaRPr>
        </a:p>
      </dsp:txBody>
      <dsp:txXfrm>
        <a:off x="4860125" y="2959986"/>
        <a:ext cx="2545052" cy="628092"/>
      </dsp:txXfrm>
    </dsp:sp>
    <dsp:sp modelId="{6F4D1934-FD24-4DF8-8A17-25AD83F5B7A9}">
      <dsp:nvSpPr>
        <dsp:cNvPr id="0" name=""/>
        <dsp:cNvSpPr/>
      </dsp:nvSpPr>
      <dsp:spPr>
        <a:xfrm>
          <a:off x="4860125" y="3684708"/>
          <a:ext cx="2545052" cy="628092"/>
        </a:xfrm>
        <a:prstGeom prst="roundRect">
          <a:avLst>
            <a:gd name="adj" fmla="val 10000"/>
          </a:avLst>
        </a:prstGeom>
        <a:gradFill rotWithShape="1">
          <a:gsLst>
            <a:gs pos="0">
              <a:schemeClr val="accent6">
                <a:tint val="62000"/>
                <a:satMod val="180000"/>
              </a:schemeClr>
            </a:gs>
            <a:gs pos="65000">
              <a:schemeClr val="accent6">
                <a:tint val="32000"/>
                <a:satMod val="250000"/>
              </a:schemeClr>
            </a:gs>
            <a:gs pos="100000">
              <a:schemeClr val="accent6">
                <a:tint val="23000"/>
                <a:satMod val="300000"/>
              </a:schemeClr>
            </a:gs>
          </a:gsLst>
          <a:lin ang="16200000" scaled="0"/>
        </a:gradFill>
        <a:ln w="9525" cap="flat" cmpd="sng" algn="ctr">
          <a:solidFill>
            <a:schemeClr val="accent6"/>
          </a:solidFill>
          <a:prstDash val="solid"/>
        </a:ln>
        <a:effectLst>
          <a:outerShdw blurRad="50800" dist="38100" dir="5400000" rotWithShape="0">
            <a:srgbClr val="000000">
              <a:alpha val="35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ts val="0"/>
            </a:spcAft>
          </a:pPr>
          <a:r>
            <a:rPr lang="fa-IR" sz="1800" b="1" kern="1200" dirty="0" smtClean="0">
              <a:solidFill>
                <a:schemeClr val="tx1"/>
              </a:solidFill>
              <a:latin typeface="+mj-lt"/>
            </a:rPr>
            <a:t>مدیریت سرمایه انسانی</a:t>
          </a:r>
          <a:endParaRPr lang="en-US" sz="1800" b="1" kern="1200" dirty="0" smtClean="0">
            <a:solidFill>
              <a:schemeClr val="tx1"/>
            </a:solidFill>
            <a:latin typeface="+mj-lt"/>
          </a:endParaRPr>
        </a:p>
        <a:p>
          <a:pPr lvl="0" algn="ctr" defTabSz="800100">
            <a:lnSpc>
              <a:spcPct val="90000"/>
            </a:lnSpc>
            <a:spcBef>
              <a:spcPct val="0"/>
            </a:spcBef>
            <a:spcAft>
              <a:spcPts val="0"/>
            </a:spcAft>
          </a:pPr>
          <a:r>
            <a:rPr lang="en-US" sz="1200" b="1" kern="1200" dirty="0" smtClean="0">
              <a:solidFill>
                <a:schemeClr val="tx1"/>
              </a:solidFill>
              <a:latin typeface="+mj-lt"/>
            </a:rPr>
            <a:t>HAM: Human Asset Management</a:t>
          </a:r>
          <a:endParaRPr lang="en-US" sz="600" b="1" kern="1200" dirty="0">
            <a:solidFill>
              <a:schemeClr val="tx1"/>
            </a:solidFill>
            <a:latin typeface="+mj-lt"/>
          </a:endParaRPr>
        </a:p>
      </dsp:txBody>
      <dsp:txXfrm>
        <a:off x="4860125" y="3684708"/>
        <a:ext cx="2545052" cy="628092"/>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F71F1FC-4922-47D3-9B5C-DC83E00CE6D4}">
      <dsp:nvSpPr>
        <dsp:cNvPr id="0" name=""/>
        <dsp:cNvSpPr/>
      </dsp:nvSpPr>
      <dsp:spPr>
        <a:xfrm rot="10800000">
          <a:off x="428631" y="281"/>
          <a:ext cx="7929611" cy="610136"/>
        </a:xfrm>
        <a:prstGeom prst="homePlat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053" tIns="68580" rIns="128016" bIns="68580" numCol="1" spcCol="1270" anchor="ctr" anchorCtr="0">
          <a:noAutofit/>
        </a:bodyPr>
        <a:lstStyle/>
        <a:p>
          <a:pPr lvl="0" algn="justLow" defTabSz="800100" rtl="1">
            <a:lnSpc>
              <a:spcPct val="90000"/>
            </a:lnSpc>
            <a:spcBef>
              <a:spcPct val="0"/>
            </a:spcBef>
            <a:spcAft>
              <a:spcPct val="35000"/>
            </a:spcAft>
          </a:pPr>
          <a:r>
            <a:rPr lang="fa-IR" sz="1800" b="1" kern="1200" dirty="0" smtClean="0">
              <a:cs typeface="+mn-cs"/>
            </a:rPr>
            <a:t>باید این سوال مطرح شود که کار کجاست؟</a:t>
          </a:r>
          <a:endParaRPr lang="en-US" sz="1800" b="1" kern="1200" dirty="0">
            <a:cs typeface="+mn-cs"/>
          </a:endParaRPr>
        </a:p>
      </dsp:txBody>
      <dsp:txXfrm rot="10800000">
        <a:off x="428631" y="281"/>
        <a:ext cx="7929611" cy="610136"/>
      </dsp:txXfrm>
    </dsp:sp>
    <dsp:sp modelId="{01BD7108-F4B0-4279-AF19-9AD6F8E444B0}">
      <dsp:nvSpPr>
        <dsp:cNvPr id="0" name=""/>
        <dsp:cNvSpPr/>
      </dsp:nvSpPr>
      <dsp:spPr>
        <a:xfrm>
          <a:off x="71440" y="281"/>
          <a:ext cx="610136" cy="610136"/>
        </a:xfrm>
        <a:prstGeom prst="ellipse">
          <a:avLst/>
        </a:prstGeom>
        <a:solidFill>
          <a:schemeClr val="accent1">
            <a:tint val="50000"/>
            <a:hueOff val="0"/>
            <a:satOff val="0"/>
            <a:lumOff val="0"/>
          </a:schemeClr>
        </a:solidFill>
        <a:ln w="9525" cap="flat" cmpd="sng"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1">
          <a:scrgbClr r="0" g="0" b="0"/>
        </a:effectRef>
        <a:fontRef idx="minor"/>
      </dsp:style>
    </dsp:sp>
    <dsp:sp modelId="{96B7BB2B-5CD7-4EA5-84F4-C7CB4606AA4A}">
      <dsp:nvSpPr>
        <dsp:cNvPr id="0" name=""/>
        <dsp:cNvSpPr/>
      </dsp:nvSpPr>
      <dsp:spPr>
        <a:xfrm rot="10800000">
          <a:off x="428631" y="792547"/>
          <a:ext cx="7929611" cy="610136"/>
        </a:xfrm>
        <a:prstGeom prst="homePlat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053" tIns="68580" rIns="128016" bIns="68580" numCol="1" spcCol="1270" anchor="ctr" anchorCtr="0">
          <a:noAutofit/>
        </a:bodyPr>
        <a:lstStyle/>
        <a:p>
          <a:pPr lvl="0" algn="justLow" defTabSz="800100" rtl="1">
            <a:lnSpc>
              <a:spcPct val="90000"/>
            </a:lnSpc>
            <a:spcBef>
              <a:spcPct val="0"/>
            </a:spcBef>
            <a:spcAft>
              <a:spcPct val="35000"/>
            </a:spcAft>
          </a:pPr>
          <a:r>
            <a:rPr lang="fa-IR" sz="1800" b="1" kern="1200" dirty="0" smtClean="0">
              <a:cs typeface="+mn-cs"/>
            </a:rPr>
            <a:t>بهره وری کارکنان علمی را به گردن تک تک آنها بیندازیم ، ایشان باید خود را اداره کنند و مستقل و خودگردان باشند .</a:t>
          </a:r>
          <a:endParaRPr lang="en-US" sz="1800" b="1" kern="1200" dirty="0">
            <a:cs typeface="+mn-cs"/>
          </a:endParaRPr>
        </a:p>
      </dsp:txBody>
      <dsp:txXfrm rot="10800000">
        <a:off x="428631" y="792547"/>
        <a:ext cx="7929611" cy="610136"/>
      </dsp:txXfrm>
    </dsp:sp>
    <dsp:sp modelId="{18455242-EBD3-4399-93D5-16036B8F8639}">
      <dsp:nvSpPr>
        <dsp:cNvPr id="0" name=""/>
        <dsp:cNvSpPr/>
      </dsp:nvSpPr>
      <dsp:spPr>
        <a:xfrm>
          <a:off x="71440" y="792547"/>
          <a:ext cx="610136" cy="610136"/>
        </a:xfrm>
        <a:prstGeom prst="ellipse">
          <a:avLst/>
        </a:prstGeom>
        <a:solidFill>
          <a:schemeClr val="accent1">
            <a:tint val="50000"/>
            <a:hueOff val="0"/>
            <a:satOff val="0"/>
            <a:lumOff val="0"/>
          </a:schemeClr>
        </a:solidFill>
        <a:ln w="9525" cap="flat" cmpd="sng"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1">
          <a:scrgbClr r="0" g="0" b="0"/>
        </a:effectRef>
        <a:fontRef idx="minor"/>
      </dsp:style>
    </dsp:sp>
    <dsp:sp modelId="{76631AD0-4C90-4945-889C-F81F335BF049}">
      <dsp:nvSpPr>
        <dsp:cNvPr id="0" name=""/>
        <dsp:cNvSpPr/>
      </dsp:nvSpPr>
      <dsp:spPr>
        <a:xfrm rot="10800000">
          <a:off x="428631" y="1584814"/>
          <a:ext cx="7929611" cy="610136"/>
        </a:xfrm>
        <a:prstGeom prst="homePlat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053" tIns="68580" rIns="128016" bIns="68580" numCol="1" spcCol="1270" anchor="ctr" anchorCtr="0">
          <a:noAutofit/>
        </a:bodyPr>
        <a:lstStyle/>
        <a:p>
          <a:pPr lvl="0" algn="justLow" defTabSz="800100" rtl="1">
            <a:lnSpc>
              <a:spcPct val="90000"/>
            </a:lnSpc>
            <a:spcBef>
              <a:spcPct val="0"/>
            </a:spcBef>
            <a:spcAft>
              <a:spcPct val="35000"/>
            </a:spcAft>
          </a:pPr>
          <a:r>
            <a:rPr lang="fa-IR" sz="1800" b="1" kern="1200" dirty="0" smtClean="0">
              <a:cs typeface="+mn-cs"/>
            </a:rPr>
            <a:t>نوآوری مستمر باید بخشی از کار ، وظیفه و مسئولیت کارکنان علمی باشد.</a:t>
          </a:r>
          <a:endParaRPr lang="en-US" sz="1800" b="1" kern="1200" dirty="0">
            <a:cs typeface="+mn-cs"/>
          </a:endParaRPr>
        </a:p>
      </dsp:txBody>
      <dsp:txXfrm rot="10800000">
        <a:off x="428631" y="1584814"/>
        <a:ext cx="7929611" cy="610136"/>
      </dsp:txXfrm>
    </dsp:sp>
    <dsp:sp modelId="{46A6119F-DED4-456F-86DB-07E885C33A1C}">
      <dsp:nvSpPr>
        <dsp:cNvPr id="0" name=""/>
        <dsp:cNvSpPr/>
      </dsp:nvSpPr>
      <dsp:spPr>
        <a:xfrm>
          <a:off x="71440" y="1584814"/>
          <a:ext cx="610136" cy="610136"/>
        </a:xfrm>
        <a:prstGeom prst="ellipse">
          <a:avLst/>
        </a:prstGeom>
        <a:solidFill>
          <a:schemeClr val="accent1">
            <a:tint val="50000"/>
            <a:hueOff val="0"/>
            <a:satOff val="0"/>
            <a:lumOff val="0"/>
          </a:schemeClr>
        </a:solidFill>
        <a:ln w="9525" cap="flat" cmpd="sng"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1">
          <a:scrgbClr r="0" g="0" b="0"/>
        </a:effectRef>
        <a:fontRef idx="minor"/>
      </dsp:style>
    </dsp:sp>
    <dsp:sp modelId="{BE556AB0-0C28-4032-B435-87C30ADD3115}">
      <dsp:nvSpPr>
        <dsp:cNvPr id="0" name=""/>
        <dsp:cNvSpPr/>
      </dsp:nvSpPr>
      <dsp:spPr>
        <a:xfrm rot="10800000">
          <a:off x="428631" y="2377081"/>
          <a:ext cx="7929611" cy="610136"/>
        </a:xfrm>
        <a:prstGeom prst="homePlat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053" tIns="68580" rIns="128016" bIns="68580" numCol="1" spcCol="1270" anchor="ctr" anchorCtr="0">
          <a:noAutofit/>
        </a:bodyPr>
        <a:lstStyle/>
        <a:p>
          <a:pPr lvl="0" algn="justLow" defTabSz="800100" rtl="1">
            <a:lnSpc>
              <a:spcPct val="90000"/>
            </a:lnSpc>
            <a:spcBef>
              <a:spcPct val="0"/>
            </a:spcBef>
            <a:spcAft>
              <a:spcPct val="35000"/>
            </a:spcAft>
          </a:pPr>
          <a:r>
            <a:rPr lang="fa-IR" sz="1800" b="1" kern="1200" dirty="0" smtClean="0">
              <a:cs typeface="+mn-cs"/>
            </a:rPr>
            <a:t>کار علمی مستلزم آموزش مداوم کارکنان علمی و به همان نسبت تعلیم مستمر توسط آنهاست.</a:t>
          </a:r>
        </a:p>
      </dsp:txBody>
      <dsp:txXfrm rot="10800000">
        <a:off x="428631" y="2377081"/>
        <a:ext cx="7929611" cy="610136"/>
      </dsp:txXfrm>
    </dsp:sp>
    <dsp:sp modelId="{85AD472E-31A3-4209-B011-EEB9A28BDED0}">
      <dsp:nvSpPr>
        <dsp:cNvPr id="0" name=""/>
        <dsp:cNvSpPr/>
      </dsp:nvSpPr>
      <dsp:spPr>
        <a:xfrm>
          <a:off x="71440" y="2377081"/>
          <a:ext cx="610136" cy="610136"/>
        </a:xfrm>
        <a:prstGeom prst="ellipse">
          <a:avLst/>
        </a:prstGeom>
        <a:solidFill>
          <a:schemeClr val="accent1">
            <a:tint val="50000"/>
            <a:hueOff val="0"/>
            <a:satOff val="0"/>
            <a:lumOff val="0"/>
          </a:schemeClr>
        </a:solidFill>
        <a:ln w="9525" cap="flat" cmpd="sng"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1">
          <a:scrgbClr r="0" g="0" b="0"/>
        </a:effectRef>
        <a:fontRef idx="minor"/>
      </dsp:style>
    </dsp:sp>
    <dsp:sp modelId="{5C9D291B-DDC7-478A-84A1-ED130DA3F46E}">
      <dsp:nvSpPr>
        <dsp:cNvPr id="0" name=""/>
        <dsp:cNvSpPr/>
      </dsp:nvSpPr>
      <dsp:spPr>
        <a:xfrm rot="10800000">
          <a:off x="428631" y="3169347"/>
          <a:ext cx="7929611" cy="610136"/>
        </a:xfrm>
        <a:prstGeom prst="homePlat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053" tIns="68580" rIns="128016" bIns="68580" numCol="1" spcCol="1270" anchor="ctr" anchorCtr="0">
          <a:noAutofit/>
        </a:bodyPr>
        <a:lstStyle/>
        <a:p>
          <a:pPr lvl="0" algn="justLow" defTabSz="800100" rtl="1">
            <a:lnSpc>
              <a:spcPct val="90000"/>
            </a:lnSpc>
            <a:spcBef>
              <a:spcPct val="0"/>
            </a:spcBef>
            <a:spcAft>
              <a:spcPct val="35000"/>
            </a:spcAft>
          </a:pPr>
          <a:r>
            <a:rPr lang="fa-IR" sz="1800" b="1" kern="1200" dirty="0" smtClean="0">
              <a:cs typeface="+mn-cs"/>
            </a:rPr>
            <a:t>بهره وری کارکنان علمی به مسئله کمیت در بازدهی بر نمی گردد یا لااقل در ابتدا این طور نیست ، کیفیت هم دست کم به همان اندازه مهم است .</a:t>
          </a:r>
        </a:p>
      </dsp:txBody>
      <dsp:txXfrm rot="10800000">
        <a:off x="428631" y="3169347"/>
        <a:ext cx="7929611" cy="610136"/>
      </dsp:txXfrm>
    </dsp:sp>
    <dsp:sp modelId="{A9ED0C51-B7A1-4B7B-BF63-C7D609C9C204}">
      <dsp:nvSpPr>
        <dsp:cNvPr id="0" name=""/>
        <dsp:cNvSpPr/>
      </dsp:nvSpPr>
      <dsp:spPr>
        <a:xfrm>
          <a:off x="71440" y="3169347"/>
          <a:ext cx="610136" cy="610136"/>
        </a:xfrm>
        <a:prstGeom prst="ellipse">
          <a:avLst/>
        </a:prstGeom>
        <a:solidFill>
          <a:schemeClr val="accent1">
            <a:tint val="50000"/>
            <a:hueOff val="0"/>
            <a:satOff val="0"/>
            <a:lumOff val="0"/>
          </a:schemeClr>
        </a:solidFill>
        <a:ln w="9525" cap="flat" cmpd="sng"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1">
          <a:scrgbClr r="0" g="0" b="0"/>
        </a:effectRef>
        <a:fontRef idx="minor"/>
      </dsp:style>
    </dsp:sp>
    <dsp:sp modelId="{3F470F09-1D00-4681-BBAA-DAE89E2FD32E}">
      <dsp:nvSpPr>
        <dsp:cNvPr id="0" name=""/>
        <dsp:cNvSpPr/>
      </dsp:nvSpPr>
      <dsp:spPr>
        <a:xfrm rot="10800000">
          <a:off x="428631" y="3961614"/>
          <a:ext cx="7929611" cy="610136"/>
        </a:xfrm>
        <a:prstGeom prst="homePlate">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9053" tIns="68580" rIns="128016" bIns="68580" numCol="1" spcCol="1270" anchor="ctr" anchorCtr="0">
          <a:noAutofit/>
        </a:bodyPr>
        <a:lstStyle/>
        <a:p>
          <a:pPr lvl="0" algn="justLow" defTabSz="800100" rtl="1">
            <a:lnSpc>
              <a:spcPct val="90000"/>
            </a:lnSpc>
            <a:spcBef>
              <a:spcPct val="0"/>
            </a:spcBef>
            <a:spcAft>
              <a:spcPct val="35000"/>
            </a:spcAft>
          </a:pPr>
          <a:r>
            <a:rPr lang="fa-IR" sz="1800" b="1" kern="1200" dirty="0" smtClean="0">
              <a:cs typeface="+mn-cs"/>
            </a:rPr>
            <a:t>باید به کارکنان علمی به چشم دارایی نگریسته ، و رفتار با او ای چنین باشد نه به چشم هزینه .</a:t>
          </a:r>
        </a:p>
      </dsp:txBody>
      <dsp:txXfrm rot="10800000">
        <a:off x="428631" y="3961614"/>
        <a:ext cx="7929611" cy="610136"/>
      </dsp:txXfrm>
    </dsp:sp>
    <dsp:sp modelId="{8FBA37B3-CC71-4482-A693-35C7C828EB72}">
      <dsp:nvSpPr>
        <dsp:cNvPr id="0" name=""/>
        <dsp:cNvSpPr/>
      </dsp:nvSpPr>
      <dsp:spPr>
        <a:xfrm>
          <a:off x="71440" y="3961614"/>
          <a:ext cx="610136" cy="610136"/>
        </a:xfrm>
        <a:prstGeom prst="ellipse">
          <a:avLst/>
        </a:prstGeom>
        <a:solidFill>
          <a:schemeClr val="accent1">
            <a:tint val="50000"/>
            <a:hueOff val="0"/>
            <a:satOff val="0"/>
            <a:lumOff val="0"/>
          </a:schemeClr>
        </a:solidFill>
        <a:ln w="9525" cap="flat" cmpd="sng"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51741" cy="5400600"/>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a-IR" sz="3200" b="1" kern="1200" dirty="0" smtClean="0">
              <a:solidFill>
                <a:srgbClr val="C00000"/>
              </a:solidFill>
              <a:cs typeface="+mj-cs"/>
            </a:rPr>
            <a:t>1- عصر اوليه</a:t>
          </a:r>
          <a:endParaRPr lang="en-US" sz="4600" kern="1200" dirty="0">
            <a:solidFill>
              <a:srgbClr val="C00000"/>
            </a:solidFill>
            <a:cs typeface="+mj-cs"/>
          </a:endParaRPr>
        </a:p>
      </dsp:txBody>
      <dsp:txXfrm>
        <a:off x="0" y="0"/>
        <a:ext cx="8751741" cy="1620180"/>
      </dsp:txXfrm>
    </dsp:sp>
    <dsp:sp modelId="{3AEECE6E-4696-4D97-A809-24E448D6ADDA}">
      <dsp:nvSpPr>
        <dsp:cNvPr id="0" name=""/>
        <dsp:cNvSpPr/>
      </dsp:nvSpPr>
      <dsp:spPr>
        <a:xfrm>
          <a:off x="123511" y="1486088"/>
          <a:ext cx="8513273" cy="1061001"/>
        </a:xfrm>
        <a:prstGeom prst="roundRect">
          <a:avLst>
            <a:gd name="adj" fmla="val 10000"/>
          </a:avLst>
        </a:prstGeom>
        <a:solidFill>
          <a:schemeClr val="lt1"/>
        </a:solidFill>
        <a:ln w="55000" cap="flat" cmpd="thickThin"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81280" tIns="60960" rIns="81280" bIns="60960" numCol="1" spcCol="1270" anchor="ctr" anchorCtr="0">
          <a:noAutofit/>
        </a:bodyPr>
        <a:lstStyle/>
        <a:p>
          <a:pPr lvl="0" algn="justLow" defTabSz="1422400" rtl="1">
            <a:lnSpc>
              <a:spcPct val="90000"/>
            </a:lnSpc>
            <a:spcBef>
              <a:spcPct val="0"/>
            </a:spcBef>
            <a:spcAft>
              <a:spcPct val="35000"/>
            </a:spcAft>
          </a:pPr>
          <a:r>
            <a:rPr lang="fa-IR" sz="3200" kern="1200" dirty="0" smtClean="0">
              <a:cs typeface="Nazanin" pitchFamily="2" charset="-78"/>
            </a:rPr>
            <a:t>1. از ابتداي خلقت بشر نوعي مديريت وجود داشته است.  </a:t>
          </a:r>
          <a:endParaRPr lang="en-US" sz="3200" kern="1200" dirty="0"/>
        </a:p>
      </dsp:txBody>
      <dsp:txXfrm>
        <a:off x="123511" y="1486088"/>
        <a:ext cx="8513273" cy="1061001"/>
      </dsp:txXfrm>
    </dsp:sp>
    <dsp:sp modelId="{293B266E-44CF-446A-B225-7628025EF426}">
      <dsp:nvSpPr>
        <dsp:cNvPr id="0" name=""/>
        <dsp:cNvSpPr/>
      </dsp:nvSpPr>
      <dsp:spPr>
        <a:xfrm>
          <a:off x="123511" y="2710321"/>
          <a:ext cx="8513273" cy="1061001"/>
        </a:xfrm>
        <a:prstGeom prst="roundRect">
          <a:avLst>
            <a:gd name="adj" fmla="val 10000"/>
          </a:avLst>
        </a:prstGeom>
        <a:solidFill>
          <a:schemeClr val="lt1"/>
        </a:solidFill>
        <a:ln w="55000" cap="flat" cmpd="thickThin"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81280" tIns="60960" rIns="81280" bIns="60960" numCol="1" spcCol="1270" anchor="ctr" anchorCtr="0">
          <a:noAutofit/>
        </a:bodyPr>
        <a:lstStyle/>
        <a:p>
          <a:pPr lvl="0" algn="justLow" defTabSz="1422400" rtl="1">
            <a:lnSpc>
              <a:spcPct val="90000"/>
            </a:lnSpc>
            <a:spcBef>
              <a:spcPct val="0"/>
            </a:spcBef>
            <a:spcAft>
              <a:spcPct val="35000"/>
            </a:spcAft>
          </a:pPr>
          <a:r>
            <a:rPr lang="fa-IR" sz="3200" kern="1200" dirty="0" smtClean="0">
              <a:cs typeface="Nazanin" pitchFamily="2" charset="-78"/>
            </a:rPr>
            <a:t>2. انسان همواره درحال مهاجرت بوده و مديريت بايد متناسب با اين زندگي مي‌بود.   </a:t>
          </a:r>
          <a:endParaRPr lang="en-US" sz="3200" kern="1200" dirty="0"/>
        </a:p>
      </dsp:txBody>
      <dsp:txXfrm>
        <a:off x="123511" y="2710321"/>
        <a:ext cx="8513273" cy="1061001"/>
      </dsp:txXfrm>
    </dsp:sp>
    <dsp:sp modelId="{9BCB50A9-DAE3-4532-B411-AC7A7A58F105}">
      <dsp:nvSpPr>
        <dsp:cNvPr id="0" name=""/>
        <dsp:cNvSpPr/>
      </dsp:nvSpPr>
      <dsp:spPr>
        <a:xfrm>
          <a:off x="123511" y="3934553"/>
          <a:ext cx="8513273" cy="1061001"/>
        </a:xfrm>
        <a:prstGeom prst="roundRect">
          <a:avLst>
            <a:gd name="adj" fmla="val 10000"/>
          </a:avLst>
        </a:prstGeom>
        <a:solidFill>
          <a:schemeClr val="lt1"/>
        </a:solidFill>
        <a:ln w="55000" cap="flat" cmpd="thickThin"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81280" tIns="60960" rIns="81280" bIns="60960" numCol="1" spcCol="1270" anchor="ctr" anchorCtr="0">
          <a:noAutofit/>
        </a:bodyPr>
        <a:lstStyle/>
        <a:p>
          <a:pPr lvl="0" algn="justLow" defTabSz="1422400" rtl="1">
            <a:lnSpc>
              <a:spcPct val="90000"/>
            </a:lnSpc>
            <a:spcBef>
              <a:spcPct val="0"/>
            </a:spcBef>
            <a:spcAft>
              <a:spcPct val="35000"/>
            </a:spcAft>
          </a:pPr>
          <a:r>
            <a:rPr lang="fa-IR" sz="3200" kern="1200" dirty="0" smtClean="0">
              <a:cs typeface="Nazanin" pitchFamily="2" charset="-78"/>
            </a:rPr>
            <a:t>3. افراد کاملاً مشغول تهيه مايحتاج زندگي و غذا بوده‌اند.</a:t>
          </a:r>
          <a:endParaRPr lang="en-US" sz="3200" kern="1200" dirty="0"/>
        </a:p>
      </dsp:txBody>
      <dsp:txXfrm>
        <a:off x="123511" y="3934553"/>
        <a:ext cx="8513273" cy="106100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51741" cy="5472608"/>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240030" tIns="240030" rIns="240030" bIns="240030" numCol="1" spcCol="1270" anchor="ctr" anchorCtr="0">
          <a:noAutofit/>
        </a:bodyPr>
        <a:lstStyle/>
        <a:p>
          <a:pPr lvl="0" algn="ctr" defTabSz="2800350">
            <a:lnSpc>
              <a:spcPct val="90000"/>
            </a:lnSpc>
            <a:spcBef>
              <a:spcPct val="0"/>
            </a:spcBef>
            <a:spcAft>
              <a:spcPct val="35000"/>
            </a:spcAft>
          </a:pPr>
          <a:r>
            <a:rPr lang="fa-IR" sz="6300" b="1" kern="1200" dirty="0" smtClean="0">
              <a:solidFill>
                <a:srgbClr val="C00000"/>
              </a:solidFill>
              <a:cs typeface="+mj-cs"/>
            </a:rPr>
            <a:t>2- عصر شکار</a:t>
          </a:r>
          <a:endParaRPr lang="en-US" sz="6300" kern="1200" dirty="0">
            <a:solidFill>
              <a:srgbClr val="C00000"/>
            </a:solidFill>
            <a:cs typeface="+mj-cs"/>
          </a:endParaRPr>
        </a:p>
      </dsp:txBody>
      <dsp:txXfrm>
        <a:off x="0" y="0"/>
        <a:ext cx="8751741" cy="1641782"/>
      </dsp:txXfrm>
    </dsp:sp>
    <dsp:sp modelId="{3AEECE6E-4696-4D97-A809-24E448D6ADDA}">
      <dsp:nvSpPr>
        <dsp:cNvPr id="0" name=""/>
        <dsp:cNvSpPr/>
      </dsp:nvSpPr>
      <dsp:spPr>
        <a:xfrm>
          <a:off x="123511" y="1641369"/>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 اولين مدل مديريتي همان جمع‌آوري شکار بوسيله گروه‌هاي کوچک است  .</a:t>
          </a:r>
          <a:endParaRPr lang="en-US" sz="1600" b="1" kern="1200" dirty="0"/>
        </a:p>
      </dsp:txBody>
      <dsp:txXfrm>
        <a:off x="123511" y="1641369"/>
        <a:ext cx="8513273" cy="294189"/>
      </dsp:txXfrm>
    </dsp:sp>
    <dsp:sp modelId="{293B266E-44CF-446A-B225-7628025EF426}">
      <dsp:nvSpPr>
        <dsp:cNvPr id="0" name=""/>
        <dsp:cNvSpPr/>
      </dsp:nvSpPr>
      <dsp:spPr>
        <a:xfrm>
          <a:off x="123511" y="1937383"/>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2. مرحله ظهور داده‌ها .</a:t>
          </a:r>
          <a:endParaRPr lang="en-US" sz="1600" b="1" kern="1200" dirty="0"/>
        </a:p>
      </dsp:txBody>
      <dsp:txXfrm>
        <a:off x="123511" y="1937383"/>
        <a:ext cx="8513273" cy="294189"/>
      </dsp:txXfrm>
    </dsp:sp>
    <dsp:sp modelId="{9BCB50A9-DAE3-4532-B411-AC7A7A58F105}">
      <dsp:nvSpPr>
        <dsp:cNvPr id="0" name=""/>
        <dsp:cNvSpPr/>
      </dsp:nvSpPr>
      <dsp:spPr>
        <a:xfrm>
          <a:off x="123511" y="2233836"/>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3. سبک مديريت آمرانه (چماقي، شکار به کمک گرز ونيروي بازو) .</a:t>
          </a:r>
          <a:endParaRPr lang="en-US" sz="1600" b="1" kern="1200" dirty="0"/>
        </a:p>
      </dsp:txBody>
      <dsp:txXfrm>
        <a:off x="123511" y="2233836"/>
        <a:ext cx="8513273" cy="294189"/>
      </dsp:txXfrm>
    </dsp:sp>
    <dsp:sp modelId="{ABF04E29-9257-4485-9695-C7F4AB815DF1}">
      <dsp:nvSpPr>
        <dsp:cNvPr id="0" name=""/>
        <dsp:cNvSpPr/>
      </dsp:nvSpPr>
      <dsp:spPr>
        <a:xfrm>
          <a:off x="123511" y="2530288"/>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4. برد مديريت محدود.</a:t>
          </a:r>
          <a:endParaRPr lang="en-US" sz="1600" b="1" kern="1200" dirty="0"/>
        </a:p>
      </dsp:txBody>
      <dsp:txXfrm>
        <a:off x="123511" y="2530288"/>
        <a:ext cx="8513273" cy="294189"/>
      </dsp:txXfrm>
    </dsp:sp>
    <dsp:sp modelId="{7A085C7E-F52E-4DAE-9263-60DBF495E6D8}">
      <dsp:nvSpPr>
        <dsp:cNvPr id="0" name=""/>
        <dsp:cNvSpPr/>
      </dsp:nvSpPr>
      <dsp:spPr>
        <a:xfrm>
          <a:off x="123511" y="2826741"/>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5. آشنايي تدريجي با شيوه کار.</a:t>
          </a:r>
          <a:endParaRPr lang="en-US" sz="1600" b="1" kern="1200" dirty="0"/>
        </a:p>
      </dsp:txBody>
      <dsp:txXfrm>
        <a:off x="123511" y="2826741"/>
        <a:ext cx="8513273" cy="294189"/>
      </dsp:txXfrm>
    </dsp:sp>
    <dsp:sp modelId="{92F01C4A-7E70-49C8-B135-44363B0D9C1A}">
      <dsp:nvSpPr>
        <dsp:cNvPr id="0" name=""/>
        <dsp:cNvSpPr/>
      </dsp:nvSpPr>
      <dsp:spPr>
        <a:xfrm>
          <a:off x="123511" y="3123193"/>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6. نوع برخورد متأثر از روند موجود </a:t>
          </a:r>
          <a:endParaRPr lang="en-US" sz="1600" b="1" kern="1200" dirty="0"/>
        </a:p>
      </dsp:txBody>
      <dsp:txXfrm>
        <a:off x="123511" y="3123193"/>
        <a:ext cx="8513273" cy="294189"/>
      </dsp:txXfrm>
    </dsp:sp>
    <dsp:sp modelId="{CF482CA5-CED4-4C41-93DA-5D62CD87A78D}">
      <dsp:nvSpPr>
        <dsp:cNvPr id="0" name=""/>
        <dsp:cNvSpPr/>
      </dsp:nvSpPr>
      <dsp:spPr>
        <a:xfrm>
          <a:off x="123511" y="3419646"/>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7. عصر نام‌گذاري (اشياء و حيوانات) </a:t>
          </a:r>
          <a:endParaRPr lang="en-US" sz="1600" b="1" kern="1200" dirty="0"/>
        </a:p>
      </dsp:txBody>
      <dsp:txXfrm>
        <a:off x="123511" y="3419646"/>
        <a:ext cx="8513273" cy="294189"/>
      </dsp:txXfrm>
    </dsp:sp>
    <dsp:sp modelId="{38616FFC-E809-4D04-AE3F-8170685C772E}">
      <dsp:nvSpPr>
        <dsp:cNvPr id="0" name=""/>
        <dsp:cNvSpPr/>
      </dsp:nvSpPr>
      <dsp:spPr>
        <a:xfrm>
          <a:off x="123511" y="3716098"/>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8. کيفيت آموزش، کارآموزي، نوآوري در کنار استاد </a:t>
          </a:r>
          <a:endParaRPr lang="en-US" sz="1600" b="1" kern="1200" dirty="0"/>
        </a:p>
      </dsp:txBody>
      <dsp:txXfrm>
        <a:off x="123511" y="3716098"/>
        <a:ext cx="8513273" cy="294189"/>
      </dsp:txXfrm>
    </dsp:sp>
    <dsp:sp modelId="{34D0AEA9-535C-4806-9F98-1E006C9D2188}">
      <dsp:nvSpPr>
        <dsp:cNvPr id="0" name=""/>
        <dsp:cNvSpPr/>
      </dsp:nvSpPr>
      <dsp:spPr>
        <a:xfrm>
          <a:off x="123511" y="4012550"/>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9. توانايي فرد در کار؛ به اندازه توليد غذا براي خود</a:t>
          </a:r>
          <a:endParaRPr lang="en-US" sz="1600" b="1" kern="1200" dirty="0"/>
        </a:p>
      </dsp:txBody>
      <dsp:txXfrm>
        <a:off x="123511" y="4012550"/>
        <a:ext cx="8513273" cy="294189"/>
      </dsp:txXfrm>
    </dsp:sp>
    <dsp:sp modelId="{D6F9139B-9C35-4D85-B51B-DD04CBBA4A37}">
      <dsp:nvSpPr>
        <dsp:cNvPr id="0" name=""/>
        <dsp:cNvSpPr/>
      </dsp:nvSpPr>
      <dsp:spPr>
        <a:xfrm>
          <a:off x="123511" y="4309003"/>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10. چيزي به نام انبار کردن و نگهداري وجود نداشته است</a:t>
          </a:r>
          <a:endParaRPr lang="en-US" sz="1600" b="1" kern="1200" dirty="0"/>
        </a:p>
      </dsp:txBody>
      <dsp:txXfrm>
        <a:off x="123511" y="4309003"/>
        <a:ext cx="8513273" cy="294189"/>
      </dsp:txXfrm>
    </dsp:sp>
    <dsp:sp modelId="{3B53B6F9-4A7D-430E-828C-E863FB9084AF}">
      <dsp:nvSpPr>
        <dsp:cNvPr id="0" name=""/>
        <dsp:cNvSpPr/>
      </dsp:nvSpPr>
      <dsp:spPr>
        <a:xfrm>
          <a:off x="123511" y="4605455"/>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11. عرضه کمتر از تقاضا</a:t>
          </a:r>
          <a:endParaRPr lang="en-US" sz="1600" b="1" kern="1200" dirty="0"/>
        </a:p>
      </dsp:txBody>
      <dsp:txXfrm>
        <a:off x="123511" y="4605455"/>
        <a:ext cx="8513273" cy="294189"/>
      </dsp:txXfrm>
    </dsp:sp>
    <dsp:sp modelId="{EA31502E-A236-4A23-BA7D-51978C9F65D6}">
      <dsp:nvSpPr>
        <dsp:cNvPr id="0" name=""/>
        <dsp:cNvSpPr/>
      </dsp:nvSpPr>
      <dsp:spPr>
        <a:xfrm>
          <a:off x="123511" y="4901908"/>
          <a:ext cx="8513273" cy="294189"/>
        </a:xfrm>
        <a:prstGeom prst="roundRect">
          <a:avLst>
            <a:gd name="adj" fmla="val 10000"/>
          </a:avLst>
        </a:prstGeom>
        <a:solidFill>
          <a:schemeClr val="lt1"/>
        </a:solidFill>
        <a:ln w="55000" cap="flat" cmpd="thickThin"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12. اين دوره هزاران سال طول کشيده است</a:t>
          </a:r>
          <a:endParaRPr lang="en-US" sz="1600" b="1" kern="1200" dirty="0"/>
        </a:p>
      </dsp:txBody>
      <dsp:txXfrm>
        <a:off x="123511" y="4901908"/>
        <a:ext cx="8513273" cy="29418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60296" cy="5400600"/>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240030" tIns="240030" rIns="240030" bIns="240030" numCol="1" spcCol="1270" anchor="ctr" anchorCtr="0">
          <a:noAutofit/>
        </a:bodyPr>
        <a:lstStyle/>
        <a:p>
          <a:pPr lvl="0" algn="ctr" defTabSz="2800350">
            <a:lnSpc>
              <a:spcPct val="90000"/>
            </a:lnSpc>
            <a:spcBef>
              <a:spcPct val="0"/>
            </a:spcBef>
            <a:spcAft>
              <a:spcPct val="35000"/>
            </a:spcAft>
          </a:pPr>
          <a:r>
            <a:rPr lang="fa-IR" sz="6300" b="1" kern="1200" dirty="0" smtClean="0">
              <a:solidFill>
                <a:srgbClr val="C00000"/>
              </a:solidFill>
              <a:cs typeface="+mj-cs"/>
            </a:rPr>
            <a:t>عصر کشاورزی</a:t>
          </a:r>
          <a:endParaRPr lang="en-US" sz="6300" kern="1200" dirty="0">
            <a:solidFill>
              <a:srgbClr val="C00000"/>
            </a:solidFill>
            <a:cs typeface="+mj-cs"/>
          </a:endParaRPr>
        </a:p>
      </dsp:txBody>
      <dsp:txXfrm>
        <a:off x="0" y="0"/>
        <a:ext cx="8760296" cy="1620180"/>
      </dsp:txXfrm>
    </dsp:sp>
    <dsp:sp modelId="{3AEECE6E-4696-4D97-A809-24E448D6ADDA}">
      <dsp:nvSpPr>
        <dsp:cNvPr id="0" name=""/>
        <dsp:cNvSpPr/>
      </dsp:nvSpPr>
      <dsp:spPr>
        <a:xfrm>
          <a:off x="119350" y="1618865"/>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 مديريت شلاقي.</a:t>
          </a:r>
          <a:endParaRPr lang="en-US" sz="1600" b="1" kern="1200" dirty="0"/>
        </a:p>
      </dsp:txBody>
      <dsp:txXfrm>
        <a:off x="119350" y="1618865"/>
        <a:ext cx="8521595" cy="387269"/>
      </dsp:txXfrm>
    </dsp:sp>
    <dsp:sp modelId="{293B266E-44CF-446A-B225-7628025EF426}">
      <dsp:nvSpPr>
        <dsp:cNvPr id="0" name=""/>
        <dsp:cNvSpPr/>
      </dsp:nvSpPr>
      <dsp:spPr>
        <a:xfrm>
          <a:off x="119350" y="2008537"/>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2. برد مديريت گسترده نزولي ولي بازهم محدود.</a:t>
          </a:r>
          <a:endParaRPr lang="en-US" sz="1600" b="1" kern="1200" dirty="0"/>
        </a:p>
      </dsp:txBody>
      <dsp:txXfrm>
        <a:off x="119350" y="2008537"/>
        <a:ext cx="8521595" cy="387269"/>
      </dsp:txXfrm>
    </dsp:sp>
    <dsp:sp modelId="{9BCB50A9-DAE3-4532-B411-AC7A7A58F105}">
      <dsp:nvSpPr>
        <dsp:cNvPr id="0" name=""/>
        <dsp:cNvSpPr/>
      </dsp:nvSpPr>
      <dsp:spPr>
        <a:xfrm>
          <a:off x="119350" y="2398786"/>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3. نيروي بازوي قوي.</a:t>
          </a:r>
          <a:endParaRPr lang="en-US" sz="1600" b="1" kern="1200" dirty="0"/>
        </a:p>
      </dsp:txBody>
      <dsp:txXfrm>
        <a:off x="119350" y="2398786"/>
        <a:ext cx="8521595" cy="387269"/>
      </dsp:txXfrm>
    </dsp:sp>
    <dsp:sp modelId="{ABF04E29-9257-4485-9695-C7F4AB815DF1}">
      <dsp:nvSpPr>
        <dsp:cNvPr id="0" name=""/>
        <dsp:cNvSpPr/>
      </dsp:nvSpPr>
      <dsp:spPr>
        <a:xfrm>
          <a:off x="119350" y="2789035"/>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4. دوره انسان بزرگ (پير دانا).</a:t>
          </a:r>
          <a:endParaRPr lang="en-US" sz="1600" b="1" kern="1200" dirty="0"/>
        </a:p>
      </dsp:txBody>
      <dsp:txXfrm>
        <a:off x="119350" y="2789035"/>
        <a:ext cx="8521595" cy="387269"/>
      </dsp:txXfrm>
    </dsp:sp>
    <dsp:sp modelId="{7A085C7E-F52E-4DAE-9263-60DBF495E6D8}">
      <dsp:nvSpPr>
        <dsp:cNvPr id="0" name=""/>
        <dsp:cNvSpPr/>
      </dsp:nvSpPr>
      <dsp:spPr>
        <a:xfrm>
          <a:off x="119350" y="3179284"/>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5. کيفيت آموزش حالت مکتبي.</a:t>
          </a:r>
          <a:endParaRPr lang="en-US" sz="1600" b="1" kern="1200" dirty="0"/>
        </a:p>
      </dsp:txBody>
      <dsp:txXfrm>
        <a:off x="119350" y="3179284"/>
        <a:ext cx="8521595" cy="387269"/>
      </dsp:txXfrm>
    </dsp:sp>
    <dsp:sp modelId="{92F01C4A-7E70-49C8-B135-44363B0D9C1A}">
      <dsp:nvSpPr>
        <dsp:cNvPr id="0" name=""/>
        <dsp:cNvSpPr/>
      </dsp:nvSpPr>
      <dsp:spPr>
        <a:xfrm>
          <a:off x="119350" y="3569533"/>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6. توانايي فرد درکار به اندازه توليد غذا براي خود و افراد خانواده .</a:t>
          </a:r>
          <a:endParaRPr lang="en-US" sz="1600" b="1" kern="1200" dirty="0"/>
        </a:p>
      </dsp:txBody>
      <dsp:txXfrm>
        <a:off x="119350" y="3569533"/>
        <a:ext cx="8521595" cy="387269"/>
      </dsp:txXfrm>
    </dsp:sp>
    <dsp:sp modelId="{CF482CA5-CED4-4C41-93DA-5D62CD87A78D}">
      <dsp:nvSpPr>
        <dsp:cNvPr id="0" name=""/>
        <dsp:cNvSpPr/>
      </dsp:nvSpPr>
      <dsp:spPr>
        <a:xfrm>
          <a:off x="119350" y="3959782"/>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7. براي اولين بار توليد بيش از تقاضا (عرضه بيش از تقاضا).</a:t>
          </a:r>
          <a:endParaRPr lang="en-US" sz="1600" b="1" kern="1200" dirty="0"/>
        </a:p>
      </dsp:txBody>
      <dsp:txXfrm>
        <a:off x="119350" y="3959782"/>
        <a:ext cx="8521595" cy="387269"/>
      </dsp:txXfrm>
    </dsp:sp>
    <dsp:sp modelId="{38616FFC-E809-4D04-AE3F-8170685C772E}">
      <dsp:nvSpPr>
        <dsp:cNvPr id="0" name=""/>
        <dsp:cNvSpPr/>
      </dsp:nvSpPr>
      <dsp:spPr>
        <a:xfrm>
          <a:off x="119350" y="4350031"/>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8. نياز به انبار و انبارداري بوجود مي‌آيد.</a:t>
          </a:r>
          <a:endParaRPr lang="en-US" sz="1600" b="1" kern="1200" dirty="0"/>
        </a:p>
      </dsp:txBody>
      <dsp:txXfrm>
        <a:off x="119350" y="4350031"/>
        <a:ext cx="8521595" cy="387269"/>
      </dsp:txXfrm>
    </dsp:sp>
    <dsp:sp modelId="{34D0AEA9-535C-4806-9F98-1E006C9D2188}">
      <dsp:nvSpPr>
        <dsp:cNvPr id="0" name=""/>
        <dsp:cNvSpPr/>
      </dsp:nvSpPr>
      <dsp:spPr>
        <a:xfrm>
          <a:off x="119350" y="4740280"/>
          <a:ext cx="8521595" cy="387269"/>
        </a:xfrm>
        <a:prstGeom prst="roundRect">
          <a:avLst>
            <a:gd name="adj" fmla="val 10000"/>
          </a:avLst>
        </a:prstGeom>
        <a:solidFill>
          <a:schemeClr val="lt1"/>
        </a:solidFill>
        <a:ln w="55000" cap="flat" cmpd="thickThin"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9. اين دوره صدها سال طول کشيده است.</a:t>
          </a:r>
          <a:endParaRPr lang="en-US" sz="1600" b="1" kern="1200" dirty="0"/>
        </a:p>
      </dsp:txBody>
      <dsp:txXfrm>
        <a:off x="119350" y="4740280"/>
        <a:ext cx="8521595" cy="38726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60296" cy="5472608"/>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240030" tIns="240030" rIns="240030" bIns="240030" numCol="1" spcCol="1270" anchor="ctr" anchorCtr="0">
          <a:noAutofit/>
        </a:bodyPr>
        <a:lstStyle/>
        <a:p>
          <a:pPr lvl="0" algn="ctr" defTabSz="2800350">
            <a:lnSpc>
              <a:spcPct val="90000"/>
            </a:lnSpc>
            <a:spcBef>
              <a:spcPct val="0"/>
            </a:spcBef>
            <a:spcAft>
              <a:spcPct val="35000"/>
            </a:spcAft>
          </a:pPr>
          <a:r>
            <a:rPr lang="fa-IR" sz="6300" b="1" kern="1200" dirty="0" smtClean="0">
              <a:solidFill>
                <a:srgbClr val="C00000"/>
              </a:solidFill>
              <a:cs typeface="+mj-cs"/>
            </a:rPr>
            <a:t>تمدن های عمده جهان </a:t>
          </a:r>
          <a:endParaRPr lang="en-US" sz="6300" kern="1200" dirty="0">
            <a:solidFill>
              <a:srgbClr val="C00000"/>
            </a:solidFill>
            <a:cs typeface="+mj-cs"/>
          </a:endParaRPr>
        </a:p>
      </dsp:txBody>
      <dsp:txXfrm>
        <a:off x="0" y="0"/>
        <a:ext cx="8760296" cy="1641782"/>
      </dsp:txXfrm>
    </dsp:sp>
    <dsp:sp modelId="{3AEECE6E-4696-4D97-A809-24E448D6ADDA}">
      <dsp:nvSpPr>
        <dsp:cNvPr id="0" name=""/>
        <dsp:cNvSpPr/>
      </dsp:nvSpPr>
      <dsp:spPr>
        <a:xfrm>
          <a:off x="119350" y="1640450"/>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 تمدن ايران</a:t>
          </a:r>
          <a:endParaRPr lang="en-US" sz="1600" b="1" kern="1200" dirty="0"/>
        </a:p>
      </dsp:txBody>
      <dsp:txXfrm>
        <a:off x="119350" y="1640450"/>
        <a:ext cx="8521595" cy="392433"/>
      </dsp:txXfrm>
    </dsp:sp>
    <dsp:sp modelId="{293B266E-44CF-446A-B225-7628025EF426}">
      <dsp:nvSpPr>
        <dsp:cNvPr id="0" name=""/>
        <dsp:cNvSpPr/>
      </dsp:nvSpPr>
      <dsp:spPr>
        <a:xfrm>
          <a:off x="119350" y="2035318"/>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2. تمدن مصر</a:t>
          </a:r>
          <a:endParaRPr lang="en-US" sz="1600" b="1" kern="1200" dirty="0"/>
        </a:p>
      </dsp:txBody>
      <dsp:txXfrm>
        <a:off x="119350" y="2035318"/>
        <a:ext cx="8521595" cy="392433"/>
      </dsp:txXfrm>
    </dsp:sp>
    <dsp:sp modelId="{9BCB50A9-DAE3-4532-B411-AC7A7A58F105}">
      <dsp:nvSpPr>
        <dsp:cNvPr id="0" name=""/>
        <dsp:cNvSpPr/>
      </dsp:nvSpPr>
      <dsp:spPr>
        <a:xfrm>
          <a:off x="119350" y="2430770"/>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3. تمدن يونان</a:t>
          </a:r>
          <a:endParaRPr lang="en-US" sz="1600" b="1" kern="1200" dirty="0"/>
        </a:p>
      </dsp:txBody>
      <dsp:txXfrm>
        <a:off x="119350" y="2430770"/>
        <a:ext cx="8521595" cy="392433"/>
      </dsp:txXfrm>
    </dsp:sp>
    <dsp:sp modelId="{ABF04E29-9257-4485-9695-C7F4AB815DF1}">
      <dsp:nvSpPr>
        <dsp:cNvPr id="0" name=""/>
        <dsp:cNvSpPr/>
      </dsp:nvSpPr>
      <dsp:spPr>
        <a:xfrm>
          <a:off x="119350" y="2826222"/>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4. تمدن رم</a:t>
          </a:r>
          <a:endParaRPr lang="en-US" sz="1600" b="1" kern="1200" dirty="0"/>
        </a:p>
      </dsp:txBody>
      <dsp:txXfrm>
        <a:off x="119350" y="2826222"/>
        <a:ext cx="8521595" cy="392433"/>
      </dsp:txXfrm>
    </dsp:sp>
    <dsp:sp modelId="{7A085C7E-F52E-4DAE-9263-60DBF495E6D8}">
      <dsp:nvSpPr>
        <dsp:cNvPr id="0" name=""/>
        <dsp:cNvSpPr/>
      </dsp:nvSpPr>
      <dsp:spPr>
        <a:xfrm>
          <a:off x="119350" y="3221674"/>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5. تمدن چين</a:t>
          </a:r>
          <a:endParaRPr lang="en-US" sz="1600" b="1" kern="1200" dirty="0"/>
        </a:p>
      </dsp:txBody>
      <dsp:txXfrm>
        <a:off x="119350" y="3221674"/>
        <a:ext cx="8521595" cy="392433"/>
      </dsp:txXfrm>
    </dsp:sp>
    <dsp:sp modelId="{92F01C4A-7E70-49C8-B135-44363B0D9C1A}">
      <dsp:nvSpPr>
        <dsp:cNvPr id="0" name=""/>
        <dsp:cNvSpPr/>
      </dsp:nvSpPr>
      <dsp:spPr>
        <a:xfrm>
          <a:off x="119350" y="3617127"/>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6. تمدن ارتش‌ها</a:t>
          </a:r>
          <a:endParaRPr lang="en-US" sz="1600" b="1" kern="1200" dirty="0"/>
        </a:p>
      </dsp:txBody>
      <dsp:txXfrm>
        <a:off x="119350" y="3617127"/>
        <a:ext cx="8521595" cy="392433"/>
      </dsp:txXfrm>
    </dsp:sp>
    <dsp:sp modelId="{CF482CA5-CED4-4C41-93DA-5D62CD87A78D}">
      <dsp:nvSpPr>
        <dsp:cNvPr id="0" name=""/>
        <dsp:cNvSpPr/>
      </dsp:nvSpPr>
      <dsp:spPr>
        <a:xfrm>
          <a:off x="119350" y="4012579"/>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7. تمدن‌ اسلامي</a:t>
          </a:r>
          <a:endParaRPr lang="en-US" sz="1600" b="1" kern="1200" dirty="0"/>
        </a:p>
      </dsp:txBody>
      <dsp:txXfrm>
        <a:off x="119350" y="4012579"/>
        <a:ext cx="8521595" cy="392433"/>
      </dsp:txXfrm>
    </dsp:sp>
    <dsp:sp modelId="{38616FFC-E809-4D04-AE3F-8170685C772E}">
      <dsp:nvSpPr>
        <dsp:cNvPr id="0" name=""/>
        <dsp:cNvSpPr/>
      </dsp:nvSpPr>
      <dsp:spPr>
        <a:xfrm>
          <a:off x="119350" y="4408031"/>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8. تمدن غرب</a:t>
          </a:r>
          <a:endParaRPr lang="en-US" sz="1600" b="1" kern="1200" dirty="0"/>
        </a:p>
      </dsp:txBody>
      <dsp:txXfrm>
        <a:off x="119350" y="4408031"/>
        <a:ext cx="8521595" cy="392433"/>
      </dsp:txXfrm>
    </dsp:sp>
    <dsp:sp modelId="{34D0AEA9-535C-4806-9F98-1E006C9D2188}">
      <dsp:nvSpPr>
        <dsp:cNvPr id="0" name=""/>
        <dsp:cNvSpPr/>
      </dsp:nvSpPr>
      <dsp:spPr>
        <a:xfrm>
          <a:off x="119350" y="4803483"/>
          <a:ext cx="8521595" cy="392433"/>
        </a:xfrm>
        <a:prstGeom prst="roundRect">
          <a:avLst>
            <a:gd name="adj" fmla="val 10000"/>
          </a:avLst>
        </a:prstGeom>
        <a:solidFill>
          <a:schemeClr val="lt1"/>
        </a:solidFill>
        <a:ln w="55000" cap="flat" cmpd="thickThin" algn="ctr">
          <a:solidFill>
            <a:srgbClr val="663300"/>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9. حاکميت‌هاي مقتدر در طول دوره تاريخ و قبل از تاريخ و...</a:t>
          </a:r>
          <a:endParaRPr lang="en-US" sz="1600" b="1" kern="1200" dirty="0"/>
        </a:p>
      </dsp:txBody>
      <dsp:txXfrm>
        <a:off x="119350" y="4803483"/>
        <a:ext cx="8521595" cy="392433"/>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226ED3-FB29-40E3-8421-84879B66684F}">
      <dsp:nvSpPr>
        <dsp:cNvPr id="0" name=""/>
        <dsp:cNvSpPr/>
      </dsp:nvSpPr>
      <dsp:spPr>
        <a:xfrm>
          <a:off x="4325" y="336807"/>
          <a:ext cx="1340857" cy="804514"/>
        </a:xfrm>
        <a:prstGeom prst="roundRect">
          <a:avLst>
            <a:gd name="adj" fmla="val 10000"/>
          </a:avLst>
        </a:prstGeom>
        <a:solidFill>
          <a:srgbClr val="FFFFFF"/>
        </a:solidFill>
        <a:ln>
          <a:solidFill>
            <a:srgbClr val="C00000"/>
          </a:solid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905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 تغییر روش تولید در کشاورزی به صورت آیش در هلند</a:t>
          </a:r>
          <a:endParaRPr lang="en-US" sz="1200" b="1" kern="1200" dirty="0"/>
        </a:p>
      </dsp:txBody>
      <dsp:txXfrm>
        <a:off x="4325" y="336807"/>
        <a:ext cx="1340857" cy="804514"/>
      </dsp:txXfrm>
    </dsp:sp>
    <dsp:sp modelId="{922938C2-99DE-417C-B1F3-B46FD6DBCF28}">
      <dsp:nvSpPr>
        <dsp:cNvPr id="0" name=""/>
        <dsp:cNvSpPr/>
      </dsp:nvSpPr>
      <dsp:spPr>
        <a:xfrm>
          <a:off x="1463178" y="572797"/>
          <a:ext cx="284261" cy="332532"/>
        </a:xfrm>
        <a:prstGeom prst="rightArrow">
          <a:avLst>
            <a:gd name="adj1" fmla="val 60000"/>
            <a:gd name="adj2" fmla="val 50000"/>
          </a:avLst>
        </a:prstGeom>
        <a:gradFill rotWithShape="0">
          <a:gsLst>
            <a:gs pos="0">
              <a:schemeClr val="accent3">
                <a:hueOff val="0"/>
                <a:satOff val="0"/>
                <a:lumOff val="0"/>
                <a:alphaOff val="0"/>
                <a:tint val="62000"/>
                <a:satMod val="180000"/>
              </a:schemeClr>
            </a:gs>
            <a:gs pos="65000">
              <a:schemeClr val="accent3">
                <a:hueOff val="0"/>
                <a:satOff val="0"/>
                <a:lumOff val="0"/>
                <a:alphaOff val="0"/>
                <a:tint val="32000"/>
                <a:satMod val="250000"/>
              </a:schemeClr>
            </a:gs>
            <a:gs pos="100000">
              <a:schemeClr val="accent3">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463178" y="572797"/>
        <a:ext cx="284261" cy="332532"/>
      </dsp:txXfrm>
    </dsp:sp>
    <dsp:sp modelId="{0779BB81-7714-419B-89B7-054986D91850}">
      <dsp:nvSpPr>
        <dsp:cNvPr id="0" name=""/>
        <dsp:cNvSpPr/>
      </dsp:nvSpPr>
      <dsp:spPr>
        <a:xfrm>
          <a:off x="1881526" y="336807"/>
          <a:ext cx="1340857" cy="804514"/>
        </a:xfrm>
        <a:prstGeom prst="roundRect">
          <a:avLst>
            <a:gd name="adj" fmla="val 10000"/>
          </a:avLst>
        </a:prstGeom>
        <a:gradFill rotWithShape="0">
          <a:gsLst>
            <a:gs pos="0">
              <a:schemeClr val="accent3">
                <a:hueOff val="611821"/>
                <a:satOff val="-1955"/>
                <a:lumOff val="-495"/>
                <a:alphaOff val="0"/>
                <a:tint val="62000"/>
                <a:satMod val="180000"/>
              </a:schemeClr>
            </a:gs>
            <a:gs pos="65000">
              <a:schemeClr val="accent3">
                <a:hueOff val="611821"/>
                <a:satOff val="-1955"/>
                <a:lumOff val="-495"/>
                <a:alphaOff val="0"/>
                <a:tint val="32000"/>
                <a:satMod val="250000"/>
              </a:schemeClr>
            </a:gs>
            <a:gs pos="100000">
              <a:schemeClr val="accent3">
                <a:hueOff val="611821"/>
                <a:satOff val="-1955"/>
                <a:lumOff val="-495"/>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2. افزایش تولیدات کشاورزی</a:t>
          </a:r>
          <a:endParaRPr lang="en-US" sz="1200" b="1" kern="1200" dirty="0"/>
        </a:p>
      </dsp:txBody>
      <dsp:txXfrm>
        <a:off x="1881526" y="336807"/>
        <a:ext cx="1340857" cy="804514"/>
      </dsp:txXfrm>
    </dsp:sp>
    <dsp:sp modelId="{711BAFE5-F0C2-4F51-8133-4DA38FA0194B}">
      <dsp:nvSpPr>
        <dsp:cNvPr id="0" name=""/>
        <dsp:cNvSpPr/>
      </dsp:nvSpPr>
      <dsp:spPr>
        <a:xfrm>
          <a:off x="3340379" y="572797"/>
          <a:ext cx="284261" cy="332532"/>
        </a:xfrm>
        <a:prstGeom prst="rightArrow">
          <a:avLst>
            <a:gd name="adj1" fmla="val 60000"/>
            <a:gd name="adj2" fmla="val 50000"/>
          </a:avLst>
        </a:prstGeom>
        <a:gradFill rotWithShape="0">
          <a:gsLst>
            <a:gs pos="0">
              <a:schemeClr val="accent3">
                <a:hueOff val="645812"/>
                <a:satOff val="-2064"/>
                <a:lumOff val="-523"/>
                <a:alphaOff val="0"/>
                <a:tint val="62000"/>
                <a:satMod val="180000"/>
              </a:schemeClr>
            </a:gs>
            <a:gs pos="65000">
              <a:schemeClr val="accent3">
                <a:hueOff val="645812"/>
                <a:satOff val="-2064"/>
                <a:lumOff val="-523"/>
                <a:alphaOff val="0"/>
                <a:tint val="32000"/>
                <a:satMod val="250000"/>
              </a:schemeClr>
            </a:gs>
            <a:gs pos="100000">
              <a:schemeClr val="accent3">
                <a:hueOff val="645812"/>
                <a:satOff val="-2064"/>
                <a:lumOff val="-523"/>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3340379" y="572797"/>
        <a:ext cx="284261" cy="332532"/>
      </dsp:txXfrm>
    </dsp:sp>
    <dsp:sp modelId="{68C66CD9-F569-446E-A3C9-26C8712AD0A8}">
      <dsp:nvSpPr>
        <dsp:cNvPr id="0" name=""/>
        <dsp:cNvSpPr/>
      </dsp:nvSpPr>
      <dsp:spPr>
        <a:xfrm>
          <a:off x="3758727" y="336807"/>
          <a:ext cx="1340857" cy="804514"/>
        </a:xfrm>
        <a:prstGeom prst="roundRect">
          <a:avLst>
            <a:gd name="adj" fmla="val 10000"/>
          </a:avLst>
        </a:prstGeom>
        <a:gradFill rotWithShape="0">
          <a:gsLst>
            <a:gs pos="0">
              <a:schemeClr val="accent3">
                <a:hueOff val="1223643"/>
                <a:satOff val="-3910"/>
                <a:lumOff val="-991"/>
                <a:alphaOff val="0"/>
                <a:tint val="62000"/>
                <a:satMod val="180000"/>
              </a:schemeClr>
            </a:gs>
            <a:gs pos="65000">
              <a:schemeClr val="accent3">
                <a:hueOff val="1223643"/>
                <a:satOff val="-3910"/>
                <a:lumOff val="-991"/>
                <a:alphaOff val="0"/>
                <a:tint val="32000"/>
                <a:satMod val="250000"/>
              </a:schemeClr>
            </a:gs>
            <a:gs pos="100000">
              <a:schemeClr val="accent3">
                <a:hueOff val="1223643"/>
                <a:satOff val="-3910"/>
                <a:lumOff val="-991"/>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3. نیاز به بازار</a:t>
          </a:r>
          <a:endParaRPr lang="en-US" sz="1200" b="1" kern="1200" dirty="0"/>
        </a:p>
      </dsp:txBody>
      <dsp:txXfrm>
        <a:off x="3758727" y="336807"/>
        <a:ext cx="1340857" cy="804514"/>
      </dsp:txXfrm>
    </dsp:sp>
    <dsp:sp modelId="{2D2BF5AE-EC94-4E2D-BCAB-78FD8A2ADACD}">
      <dsp:nvSpPr>
        <dsp:cNvPr id="0" name=""/>
        <dsp:cNvSpPr/>
      </dsp:nvSpPr>
      <dsp:spPr>
        <a:xfrm>
          <a:off x="5217580" y="572797"/>
          <a:ext cx="284261" cy="332532"/>
        </a:xfrm>
        <a:prstGeom prst="rightArrow">
          <a:avLst>
            <a:gd name="adj1" fmla="val 60000"/>
            <a:gd name="adj2" fmla="val 50000"/>
          </a:avLst>
        </a:prstGeom>
        <a:gradFill rotWithShape="0">
          <a:gsLst>
            <a:gs pos="0">
              <a:schemeClr val="accent3">
                <a:hueOff val="1291623"/>
                <a:satOff val="-4127"/>
                <a:lumOff val="-1046"/>
                <a:alphaOff val="0"/>
                <a:tint val="62000"/>
                <a:satMod val="180000"/>
              </a:schemeClr>
            </a:gs>
            <a:gs pos="65000">
              <a:schemeClr val="accent3">
                <a:hueOff val="1291623"/>
                <a:satOff val="-4127"/>
                <a:lumOff val="-1046"/>
                <a:alphaOff val="0"/>
                <a:tint val="32000"/>
                <a:satMod val="250000"/>
              </a:schemeClr>
            </a:gs>
            <a:gs pos="100000">
              <a:schemeClr val="accent3">
                <a:hueOff val="1291623"/>
                <a:satOff val="-4127"/>
                <a:lumOff val="-1046"/>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5217580" y="572797"/>
        <a:ext cx="284261" cy="332532"/>
      </dsp:txXfrm>
    </dsp:sp>
    <dsp:sp modelId="{268E2675-D1F3-424B-8980-337FFBD22D29}">
      <dsp:nvSpPr>
        <dsp:cNvPr id="0" name=""/>
        <dsp:cNvSpPr/>
      </dsp:nvSpPr>
      <dsp:spPr>
        <a:xfrm>
          <a:off x="5635927" y="336807"/>
          <a:ext cx="1340857" cy="804514"/>
        </a:xfrm>
        <a:prstGeom prst="roundRect">
          <a:avLst>
            <a:gd name="adj" fmla="val 10000"/>
          </a:avLst>
        </a:prstGeom>
        <a:gradFill rotWithShape="0">
          <a:gsLst>
            <a:gs pos="0">
              <a:schemeClr val="accent3">
                <a:hueOff val="1835464"/>
                <a:satOff val="-5865"/>
                <a:lumOff val="-1486"/>
                <a:alphaOff val="0"/>
                <a:tint val="62000"/>
                <a:satMod val="180000"/>
              </a:schemeClr>
            </a:gs>
            <a:gs pos="65000">
              <a:schemeClr val="accent3">
                <a:hueOff val="1835464"/>
                <a:satOff val="-5865"/>
                <a:lumOff val="-1486"/>
                <a:alphaOff val="0"/>
                <a:tint val="32000"/>
                <a:satMod val="250000"/>
              </a:schemeClr>
            </a:gs>
            <a:gs pos="100000">
              <a:schemeClr val="accent3">
                <a:hueOff val="1835464"/>
                <a:satOff val="-5865"/>
                <a:lumOff val="-1486"/>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4. تلاش برای دستیابی به وسیله حمل و نقل مناسب برای حمل کالا</a:t>
          </a:r>
          <a:endParaRPr lang="en-US" sz="1200" b="1" kern="1200" dirty="0"/>
        </a:p>
      </dsp:txBody>
      <dsp:txXfrm>
        <a:off x="5635927" y="336807"/>
        <a:ext cx="1340857" cy="804514"/>
      </dsp:txXfrm>
    </dsp:sp>
    <dsp:sp modelId="{216F60A8-DD33-48A0-B847-7C54843FB381}">
      <dsp:nvSpPr>
        <dsp:cNvPr id="0" name=""/>
        <dsp:cNvSpPr/>
      </dsp:nvSpPr>
      <dsp:spPr>
        <a:xfrm>
          <a:off x="7094781" y="572797"/>
          <a:ext cx="284261" cy="332532"/>
        </a:xfrm>
        <a:prstGeom prst="rightArrow">
          <a:avLst>
            <a:gd name="adj1" fmla="val 60000"/>
            <a:gd name="adj2" fmla="val 50000"/>
          </a:avLst>
        </a:prstGeom>
        <a:gradFill rotWithShape="0">
          <a:gsLst>
            <a:gs pos="0">
              <a:schemeClr val="accent3">
                <a:hueOff val="1937435"/>
                <a:satOff val="-6191"/>
                <a:lumOff val="-1569"/>
                <a:alphaOff val="0"/>
                <a:tint val="62000"/>
                <a:satMod val="180000"/>
              </a:schemeClr>
            </a:gs>
            <a:gs pos="65000">
              <a:schemeClr val="accent3">
                <a:hueOff val="1937435"/>
                <a:satOff val="-6191"/>
                <a:lumOff val="-1569"/>
                <a:alphaOff val="0"/>
                <a:tint val="32000"/>
                <a:satMod val="250000"/>
              </a:schemeClr>
            </a:gs>
            <a:gs pos="100000">
              <a:schemeClr val="accent3">
                <a:hueOff val="1937435"/>
                <a:satOff val="-6191"/>
                <a:lumOff val="-1569"/>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7094781" y="572797"/>
        <a:ext cx="284261" cy="332532"/>
      </dsp:txXfrm>
    </dsp:sp>
    <dsp:sp modelId="{39C780EB-6822-4F3B-A676-706452F39A64}">
      <dsp:nvSpPr>
        <dsp:cNvPr id="0" name=""/>
        <dsp:cNvSpPr/>
      </dsp:nvSpPr>
      <dsp:spPr>
        <a:xfrm>
          <a:off x="7513128" y="336807"/>
          <a:ext cx="1340857" cy="804514"/>
        </a:xfrm>
        <a:prstGeom prst="roundRect">
          <a:avLst>
            <a:gd name="adj" fmla="val 10000"/>
          </a:avLst>
        </a:prstGeom>
        <a:gradFill rotWithShape="0">
          <a:gsLst>
            <a:gs pos="0">
              <a:schemeClr val="accent3">
                <a:hueOff val="2447286"/>
                <a:satOff val="-7820"/>
                <a:lumOff val="-1981"/>
                <a:alphaOff val="0"/>
                <a:tint val="62000"/>
                <a:satMod val="180000"/>
              </a:schemeClr>
            </a:gs>
            <a:gs pos="65000">
              <a:schemeClr val="accent3">
                <a:hueOff val="2447286"/>
                <a:satOff val="-7820"/>
                <a:lumOff val="-1981"/>
                <a:alphaOff val="0"/>
                <a:tint val="32000"/>
                <a:satMod val="250000"/>
              </a:schemeClr>
            </a:gs>
            <a:gs pos="100000">
              <a:schemeClr val="accent3">
                <a:hueOff val="2447286"/>
                <a:satOff val="-7820"/>
                <a:lumOff val="-1981"/>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5. اختراع ماشین بخار</a:t>
          </a:r>
        </a:p>
      </dsp:txBody>
      <dsp:txXfrm>
        <a:off x="7513128" y="336807"/>
        <a:ext cx="1340857" cy="804514"/>
      </dsp:txXfrm>
    </dsp:sp>
    <dsp:sp modelId="{052742A0-7246-406E-AC48-ADB9A643CEEE}">
      <dsp:nvSpPr>
        <dsp:cNvPr id="0" name=""/>
        <dsp:cNvSpPr/>
      </dsp:nvSpPr>
      <dsp:spPr>
        <a:xfrm rot="5400000">
          <a:off x="8041426" y="1235181"/>
          <a:ext cx="284261" cy="332532"/>
        </a:xfrm>
        <a:prstGeom prst="rightArrow">
          <a:avLst>
            <a:gd name="adj1" fmla="val 60000"/>
            <a:gd name="adj2" fmla="val 50000"/>
          </a:avLst>
        </a:prstGeom>
        <a:gradFill rotWithShape="0">
          <a:gsLst>
            <a:gs pos="0">
              <a:schemeClr val="accent3">
                <a:hueOff val="2583246"/>
                <a:satOff val="-8254"/>
                <a:lumOff val="-2092"/>
                <a:alphaOff val="0"/>
                <a:tint val="62000"/>
                <a:satMod val="180000"/>
              </a:schemeClr>
            </a:gs>
            <a:gs pos="65000">
              <a:schemeClr val="accent3">
                <a:hueOff val="2583246"/>
                <a:satOff val="-8254"/>
                <a:lumOff val="-2092"/>
                <a:alphaOff val="0"/>
                <a:tint val="32000"/>
                <a:satMod val="250000"/>
              </a:schemeClr>
            </a:gs>
            <a:gs pos="100000">
              <a:schemeClr val="accent3">
                <a:hueOff val="2583246"/>
                <a:satOff val="-8254"/>
                <a:lumOff val="-2092"/>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8041426" y="1235181"/>
        <a:ext cx="284261" cy="332532"/>
      </dsp:txXfrm>
    </dsp:sp>
    <dsp:sp modelId="{A6E23311-96E1-4F8F-BD13-869F189E764F}">
      <dsp:nvSpPr>
        <dsp:cNvPr id="0" name=""/>
        <dsp:cNvSpPr/>
      </dsp:nvSpPr>
      <dsp:spPr>
        <a:xfrm>
          <a:off x="7513128" y="1677664"/>
          <a:ext cx="1340857" cy="804514"/>
        </a:xfrm>
        <a:prstGeom prst="roundRect">
          <a:avLst>
            <a:gd name="adj" fmla="val 10000"/>
          </a:avLst>
        </a:prstGeom>
        <a:gradFill rotWithShape="0">
          <a:gsLst>
            <a:gs pos="0">
              <a:schemeClr val="accent3">
                <a:hueOff val="3059107"/>
                <a:satOff val="-9775"/>
                <a:lumOff val="-2477"/>
                <a:alphaOff val="0"/>
                <a:tint val="62000"/>
                <a:satMod val="180000"/>
              </a:schemeClr>
            </a:gs>
            <a:gs pos="65000">
              <a:schemeClr val="accent3">
                <a:hueOff val="3059107"/>
                <a:satOff val="-9775"/>
                <a:lumOff val="-2477"/>
                <a:alphaOff val="0"/>
                <a:tint val="32000"/>
                <a:satMod val="250000"/>
              </a:schemeClr>
            </a:gs>
            <a:gs pos="100000">
              <a:schemeClr val="accent3">
                <a:hueOff val="3059107"/>
                <a:satOff val="-9775"/>
                <a:lumOff val="-2477"/>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6. تحولات صنعتی عظیم و انقلاب صنعتی</a:t>
          </a:r>
        </a:p>
      </dsp:txBody>
      <dsp:txXfrm>
        <a:off x="7513128" y="1677664"/>
        <a:ext cx="1340857" cy="804514"/>
      </dsp:txXfrm>
    </dsp:sp>
    <dsp:sp modelId="{7D28EB01-602C-46A1-8C74-7D1DE1E77F98}">
      <dsp:nvSpPr>
        <dsp:cNvPr id="0" name=""/>
        <dsp:cNvSpPr/>
      </dsp:nvSpPr>
      <dsp:spPr>
        <a:xfrm rot="10800000">
          <a:off x="7110871" y="1913655"/>
          <a:ext cx="284261" cy="332532"/>
        </a:xfrm>
        <a:prstGeom prst="rightArrow">
          <a:avLst>
            <a:gd name="adj1" fmla="val 60000"/>
            <a:gd name="adj2" fmla="val 50000"/>
          </a:avLst>
        </a:prstGeom>
        <a:gradFill rotWithShape="0">
          <a:gsLst>
            <a:gs pos="0">
              <a:schemeClr val="accent3">
                <a:hueOff val="3229058"/>
                <a:satOff val="-10318"/>
                <a:lumOff val="-2614"/>
                <a:alphaOff val="0"/>
                <a:tint val="62000"/>
                <a:satMod val="180000"/>
              </a:schemeClr>
            </a:gs>
            <a:gs pos="65000">
              <a:schemeClr val="accent3">
                <a:hueOff val="3229058"/>
                <a:satOff val="-10318"/>
                <a:lumOff val="-2614"/>
                <a:alphaOff val="0"/>
                <a:tint val="32000"/>
                <a:satMod val="250000"/>
              </a:schemeClr>
            </a:gs>
            <a:gs pos="100000">
              <a:schemeClr val="accent3">
                <a:hueOff val="3229058"/>
                <a:satOff val="-10318"/>
                <a:lumOff val="-2614"/>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7110871" y="1913655"/>
        <a:ext cx="284261" cy="332532"/>
      </dsp:txXfrm>
    </dsp:sp>
    <dsp:sp modelId="{4DDF0F93-645B-42EB-9CAE-FAF6B6AA7D76}">
      <dsp:nvSpPr>
        <dsp:cNvPr id="0" name=""/>
        <dsp:cNvSpPr/>
      </dsp:nvSpPr>
      <dsp:spPr>
        <a:xfrm>
          <a:off x="5635927" y="1677664"/>
          <a:ext cx="1340857" cy="804514"/>
        </a:xfrm>
        <a:prstGeom prst="roundRect">
          <a:avLst>
            <a:gd name="adj" fmla="val 10000"/>
          </a:avLst>
        </a:prstGeom>
        <a:gradFill rotWithShape="0">
          <a:gsLst>
            <a:gs pos="0">
              <a:schemeClr val="accent3">
                <a:hueOff val="3670928"/>
                <a:satOff val="-11730"/>
                <a:lumOff val="-2972"/>
                <a:alphaOff val="0"/>
                <a:tint val="62000"/>
                <a:satMod val="180000"/>
              </a:schemeClr>
            </a:gs>
            <a:gs pos="65000">
              <a:schemeClr val="accent3">
                <a:hueOff val="3670928"/>
                <a:satOff val="-11730"/>
                <a:lumOff val="-2972"/>
                <a:alphaOff val="0"/>
                <a:tint val="32000"/>
                <a:satMod val="250000"/>
              </a:schemeClr>
            </a:gs>
            <a:gs pos="100000">
              <a:schemeClr val="accent3">
                <a:hueOff val="3670928"/>
                <a:satOff val="-11730"/>
                <a:lumOff val="-2972"/>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7. بروز نتایج حاصل از انقلاب صنعتی</a:t>
          </a:r>
        </a:p>
      </dsp:txBody>
      <dsp:txXfrm>
        <a:off x="5635927" y="1677664"/>
        <a:ext cx="1340857" cy="804514"/>
      </dsp:txXfrm>
    </dsp:sp>
    <dsp:sp modelId="{A5B0916C-7776-4755-95C6-19B21C80908A}">
      <dsp:nvSpPr>
        <dsp:cNvPr id="0" name=""/>
        <dsp:cNvSpPr/>
      </dsp:nvSpPr>
      <dsp:spPr>
        <a:xfrm rot="10800000">
          <a:off x="5233670" y="1913655"/>
          <a:ext cx="284261" cy="332532"/>
        </a:xfrm>
        <a:prstGeom prst="rightArrow">
          <a:avLst>
            <a:gd name="adj1" fmla="val 60000"/>
            <a:gd name="adj2" fmla="val 50000"/>
          </a:avLst>
        </a:prstGeom>
        <a:gradFill rotWithShape="0">
          <a:gsLst>
            <a:gs pos="0">
              <a:schemeClr val="accent3">
                <a:hueOff val="3874869"/>
                <a:satOff val="-12382"/>
                <a:lumOff val="-3137"/>
                <a:alphaOff val="0"/>
                <a:tint val="62000"/>
                <a:satMod val="180000"/>
              </a:schemeClr>
            </a:gs>
            <a:gs pos="65000">
              <a:schemeClr val="accent3">
                <a:hueOff val="3874869"/>
                <a:satOff val="-12382"/>
                <a:lumOff val="-3137"/>
                <a:alphaOff val="0"/>
                <a:tint val="32000"/>
                <a:satMod val="250000"/>
              </a:schemeClr>
            </a:gs>
            <a:gs pos="100000">
              <a:schemeClr val="accent3">
                <a:hueOff val="3874869"/>
                <a:satOff val="-12382"/>
                <a:lumOff val="-3137"/>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5233670" y="1913655"/>
        <a:ext cx="284261" cy="332532"/>
      </dsp:txXfrm>
    </dsp:sp>
    <dsp:sp modelId="{C6BDEB04-B3BE-42AE-93DF-4E4203FD6418}">
      <dsp:nvSpPr>
        <dsp:cNvPr id="0" name=""/>
        <dsp:cNvSpPr/>
      </dsp:nvSpPr>
      <dsp:spPr>
        <a:xfrm>
          <a:off x="3758727" y="1677664"/>
          <a:ext cx="1340857" cy="804514"/>
        </a:xfrm>
        <a:prstGeom prst="roundRect">
          <a:avLst>
            <a:gd name="adj" fmla="val 10000"/>
          </a:avLst>
        </a:prstGeom>
        <a:gradFill rotWithShape="0">
          <a:gsLst>
            <a:gs pos="0">
              <a:schemeClr val="accent3">
                <a:hueOff val="4282750"/>
                <a:satOff val="-13685"/>
                <a:lumOff val="-3468"/>
                <a:alphaOff val="0"/>
                <a:tint val="62000"/>
                <a:satMod val="180000"/>
              </a:schemeClr>
            </a:gs>
            <a:gs pos="65000">
              <a:schemeClr val="accent3">
                <a:hueOff val="4282750"/>
                <a:satOff val="-13685"/>
                <a:lumOff val="-3468"/>
                <a:alphaOff val="0"/>
                <a:tint val="32000"/>
                <a:satMod val="250000"/>
              </a:schemeClr>
            </a:gs>
            <a:gs pos="100000">
              <a:schemeClr val="accent3">
                <a:hueOff val="4282750"/>
                <a:satOff val="-13685"/>
                <a:lumOff val="-3468"/>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8. مهاجرت زمین داران به شهرها </a:t>
          </a:r>
        </a:p>
      </dsp:txBody>
      <dsp:txXfrm>
        <a:off x="3758727" y="1677664"/>
        <a:ext cx="1340857" cy="804514"/>
      </dsp:txXfrm>
    </dsp:sp>
    <dsp:sp modelId="{1C8E4D75-C8DA-448C-85A4-EB619C481729}">
      <dsp:nvSpPr>
        <dsp:cNvPr id="0" name=""/>
        <dsp:cNvSpPr/>
      </dsp:nvSpPr>
      <dsp:spPr>
        <a:xfrm rot="10800000">
          <a:off x="3356469" y="1913655"/>
          <a:ext cx="284261" cy="332532"/>
        </a:xfrm>
        <a:prstGeom prst="rightArrow">
          <a:avLst>
            <a:gd name="adj1" fmla="val 60000"/>
            <a:gd name="adj2" fmla="val 50000"/>
          </a:avLst>
        </a:prstGeom>
        <a:gradFill rotWithShape="0">
          <a:gsLst>
            <a:gs pos="0">
              <a:schemeClr val="accent3">
                <a:hueOff val="4520681"/>
                <a:satOff val="-14445"/>
                <a:lumOff val="-3660"/>
                <a:alphaOff val="0"/>
                <a:tint val="62000"/>
                <a:satMod val="180000"/>
              </a:schemeClr>
            </a:gs>
            <a:gs pos="65000">
              <a:schemeClr val="accent3">
                <a:hueOff val="4520681"/>
                <a:satOff val="-14445"/>
                <a:lumOff val="-3660"/>
                <a:alphaOff val="0"/>
                <a:tint val="32000"/>
                <a:satMod val="250000"/>
              </a:schemeClr>
            </a:gs>
            <a:gs pos="100000">
              <a:schemeClr val="accent3">
                <a:hueOff val="4520681"/>
                <a:satOff val="-14445"/>
                <a:lumOff val="-366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3356469" y="1913655"/>
        <a:ext cx="284261" cy="332532"/>
      </dsp:txXfrm>
    </dsp:sp>
    <dsp:sp modelId="{FA1D03C2-76B9-4CA2-B291-5ABEE114893C}">
      <dsp:nvSpPr>
        <dsp:cNvPr id="0" name=""/>
        <dsp:cNvSpPr/>
      </dsp:nvSpPr>
      <dsp:spPr>
        <a:xfrm>
          <a:off x="1881526" y="1677664"/>
          <a:ext cx="1340857" cy="804514"/>
        </a:xfrm>
        <a:prstGeom prst="roundRect">
          <a:avLst>
            <a:gd name="adj" fmla="val 10000"/>
          </a:avLst>
        </a:prstGeom>
        <a:gradFill rotWithShape="0">
          <a:gsLst>
            <a:gs pos="0">
              <a:schemeClr val="accent3">
                <a:hueOff val="4894572"/>
                <a:satOff val="-15640"/>
                <a:lumOff val="-3963"/>
                <a:alphaOff val="0"/>
                <a:tint val="62000"/>
                <a:satMod val="180000"/>
              </a:schemeClr>
            </a:gs>
            <a:gs pos="65000">
              <a:schemeClr val="accent3">
                <a:hueOff val="4894572"/>
                <a:satOff val="-15640"/>
                <a:lumOff val="-3963"/>
                <a:alphaOff val="0"/>
                <a:tint val="32000"/>
                <a:satMod val="250000"/>
              </a:schemeClr>
            </a:gs>
            <a:gs pos="100000">
              <a:schemeClr val="accent3">
                <a:hueOff val="4894572"/>
                <a:satOff val="-15640"/>
                <a:lumOff val="-3963"/>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9. پایه گذاری صنعت توسط ایشان</a:t>
          </a:r>
        </a:p>
      </dsp:txBody>
      <dsp:txXfrm>
        <a:off x="1881526" y="1677664"/>
        <a:ext cx="1340857" cy="804514"/>
      </dsp:txXfrm>
    </dsp:sp>
    <dsp:sp modelId="{43E23543-03D2-4863-9632-7A50393A6ABA}">
      <dsp:nvSpPr>
        <dsp:cNvPr id="0" name=""/>
        <dsp:cNvSpPr/>
      </dsp:nvSpPr>
      <dsp:spPr>
        <a:xfrm rot="10800000">
          <a:off x="1479268" y="1913655"/>
          <a:ext cx="284261" cy="332532"/>
        </a:xfrm>
        <a:prstGeom prst="rightArrow">
          <a:avLst>
            <a:gd name="adj1" fmla="val 60000"/>
            <a:gd name="adj2" fmla="val 50000"/>
          </a:avLst>
        </a:prstGeom>
        <a:gradFill rotWithShape="0">
          <a:gsLst>
            <a:gs pos="0">
              <a:schemeClr val="accent3">
                <a:hueOff val="5166492"/>
                <a:satOff val="-16509"/>
                <a:lumOff val="-4183"/>
                <a:alphaOff val="0"/>
                <a:tint val="62000"/>
                <a:satMod val="180000"/>
              </a:schemeClr>
            </a:gs>
            <a:gs pos="65000">
              <a:schemeClr val="accent3">
                <a:hueOff val="5166492"/>
                <a:satOff val="-16509"/>
                <a:lumOff val="-4183"/>
                <a:alphaOff val="0"/>
                <a:tint val="32000"/>
                <a:satMod val="250000"/>
              </a:schemeClr>
            </a:gs>
            <a:gs pos="100000">
              <a:schemeClr val="accent3">
                <a:hueOff val="5166492"/>
                <a:satOff val="-16509"/>
                <a:lumOff val="-4183"/>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1479268" y="1913655"/>
        <a:ext cx="284261" cy="332532"/>
      </dsp:txXfrm>
    </dsp:sp>
    <dsp:sp modelId="{9EFD53A0-2407-4CB9-9004-CAAA8D81559C}">
      <dsp:nvSpPr>
        <dsp:cNvPr id="0" name=""/>
        <dsp:cNvSpPr/>
      </dsp:nvSpPr>
      <dsp:spPr>
        <a:xfrm>
          <a:off x="4325" y="1677664"/>
          <a:ext cx="1340857" cy="804514"/>
        </a:xfrm>
        <a:prstGeom prst="roundRect">
          <a:avLst>
            <a:gd name="adj" fmla="val 10000"/>
          </a:avLst>
        </a:prstGeom>
        <a:gradFill rotWithShape="0">
          <a:gsLst>
            <a:gs pos="0">
              <a:schemeClr val="accent3">
                <a:hueOff val="5506393"/>
                <a:satOff val="-17595"/>
                <a:lumOff val="-4458"/>
                <a:alphaOff val="0"/>
                <a:tint val="62000"/>
                <a:satMod val="180000"/>
              </a:schemeClr>
            </a:gs>
            <a:gs pos="65000">
              <a:schemeClr val="accent3">
                <a:hueOff val="5506393"/>
                <a:satOff val="-17595"/>
                <a:lumOff val="-4458"/>
                <a:alphaOff val="0"/>
                <a:tint val="32000"/>
                <a:satMod val="250000"/>
              </a:schemeClr>
            </a:gs>
            <a:gs pos="100000">
              <a:schemeClr val="accent3">
                <a:hueOff val="5506393"/>
                <a:satOff val="-17595"/>
                <a:lumOff val="-4458"/>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10. مهاجرت کارگران از روستاها به شهرها</a:t>
          </a:r>
        </a:p>
      </dsp:txBody>
      <dsp:txXfrm>
        <a:off x="4325" y="1677664"/>
        <a:ext cx="1340857" cy="804514"/>
      </dsp:txXfrm>
    </dsp:sp>
    <dsp:sp modelId="{800F8492-5E12-4F07-BC81-17EB156620DF}">
      <dsp:nvSpPr>
        <dsp:cNvPr id="0" name=""/>
        <dsp:cNvSpPr/>
      </dsp:nvSpPr>
      <dsp:spPr>
        <a:xfrm rot="5400000">
          <a:off x="532623" y="2576039"/>
          <a:ext cx="284261" cy="332532"/>
        </a:xfrm>
        <a:prstGeom prst="rightArrow">
          <a:avLst>
            <a:gd name="adj1" fmla="val 60000"/>
            <a:gd name="adj2" fmla="val 50000"/>
          </a:avLst>
        </a:prstGeom>
        <a:gradFill rotWithShape="0">
          <a:gsLst>
            <a:gs pos="0">
              <a:schemeClr val="accent3">
                <a:hueOff val="5812304"/>
                <a:satOff val="-18573"/>
                <a:lumOff val="-4706"/>
                <a:alphaOff val="0"/>
                <a:tint val="62000"/>
                <a:satMod val="180000"/>
              </a:schemeClr>
            </a:gs>
            <a:gs pos="65000">
              <a:schemeClr val="accent3">
                <a:hueOff val="5812304"/>
                <a:satOff val="-18573"/>
                <a:lumOff val="-4706"/>
                <a:alphaOff val="0"/>
                <a:tint val="32000"/>
                <a:satMod val="250000"/>
              </a:schemeClr>
            </a:gs>
            <a:gs pos="100000">
              <a:schemeClr val="accent3">
                <a:hueOff val="5812304"/>
                <a:satOff val="-18573"/>
                <a:lumOff val="-4706"/>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532623" y="2576039"/>
        <a:ext cx="284261" cy="332532"/>
      </dsp:txXfrm>
    </dsp:sp>
    <dsp:sp modelId="{8E7E57BD-37F1-400A-A68A-B0B364367AC5}">
      <dsp:nvSpPr>
        <dsp:cNvPr id="0" name=""/>
        <dsp:cNvSpPr/>
      </dsp:nvSpPr>
      <dsp:spPr>
        <a:xfrm>
          <a:off x="4325" y="3018522"/>
          <a:ext cx="1340857" cy="804514"/>
        </a:xfrm>
        <a:prstGeom prst="roundRect">
          <a:avLst>
            <a:gd name="adj" fmla="val 10000"/>
          </a:avLst>
        </a:prstGeom>
        <a:gradFill rotWithShape="0">
          <a:gsLst>
            <a:gs pos="0">
              <a:schemeClr val="accent3">
                <a:hueOff val="6118215"/>
                <a:satOff val="-19550"/>
                <a:lumOff val="-4954"/>
                <a:alphaOff val="0"/>
                <a:tint val="62000"/>
                <a:satMod val="180000"/>
              </a:schemeClr>
            </a:gs>
            <a:gs pos="65000">
              <a:schemeClr val="accent3">
                <a:hueOff val="6118215"/>
                <a:satOff val="-19550"/>
                <a:lumOff val="-4954"/>
                <a:alphaOff val="0"/>
                <a:tint val="32000"/>
                <a:satMod val="250000"/>
              </a:schemeClr>
            </a:gs>
            <a:gs pos="100000">
              <a:schemeClr val="accent3">
                <a:hueOff val="6118215"/>
                <a:satOff val="-19550"/>
                <a:lumOff val="-4954"/>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11. نیاز به کارگران متخصص</a:t>
          </a:r>
        </a:p>
      </dsp:txBody>
      <dsp:txXfrm>
        <a:off x="4325" y="3018522"/>
        <a:ext cx="1340857" cy="804514"/>
      </dsp:txXfrm>
    </dsp:sp>
    <dsp:sp modelId="{319EB0FF-2392-4CDA-9D0A-09A1D50376BA}">
      <dsp:nvSpPr>
        <dsp:cNvPr id="0" name=""/>
        <dsp:cNvSpPr/>
      </dsp:nvSpPr>
      <dsp:spPr>
        <a:xfrm>
          <a:off x="1463178" y="3254513"/>
          <a:ext cx="284261" cy="332532"/>
        </a:xfrm>
        <a:prstGeom prst="rightArrow">
          <a:avLst>
            <a:gd name="adj1" fmla="val 60000"/>
            <a:gd name="adj2" fmla="val 50000"/>
          </a:avLst>
        </a:prstGeom>
        <a:gradFill rotWithShape="0">
          <a:gsLst>
            <a:gs pos="0">
              <a:schemeClr val="accent3">
                <a:hueOff val="6458115"/>
                <a:satOff val="-20636"/>
                <a:lumOff val="-5229"/>
                <a:alphaOff val="0"/>
                <a:tint val="62000"/>
                <a:satMod val="180000"/>
              </a:schemeClr>
            </a:gs>
            <a:gs pos="65000">
              <a:schemeClr val="accent3">
                <a:hueOff val="6458115"/>
                <a:satOff val="-20636"/>
                <a:lumOff val="-5229"/>
                <a:alphaOff val="0"/>
                <a:tint val="32000"/>
                <a:satMod val="250000"/>
              </a:schemeClr>
            </a:gs>
            <a:gs pos="100000">
              <a:schemeClr val="accent3">
                <a:hueOff val="6458115"/>
                <a:satOff val="-20636"/>
                <a:lumOff val="-5229"/>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463178" y="3254513"/>
        <a:ext cx="284261" cy="332532"/>
      </dsp:txXfrm>
    </dsp:sp>
    <dsp:sp modelId="{308E7EAF-7B4A-4D1A-868D-A5E91A8C0BBE}">
      <dsp:nvSpPr>
        <dsp:cNvPr id="0" name=""/>
        <dsp:cNvSpPr/>
      </dsp:nvSpPr>
      <dsp:spPr>
        <a:xfrm>
          <a:off x="1881526" y="3018522"/>
          <a:ext cx="1340857" cy="804514"/>
        </a:xfrm>
        <a:prstGeom prst="roundRect">
          <a:avLst>
            <a:gd name="adj" fmla="val 10000"/>
          </a:avLst>
        </a:prstGeom>
        <a:gradFill rotWithShape="0">
          <a:gsLst>
            <a:gs pos="0">
              <a:schemeClr val="accent3">
                <a:hueOff val="6730036"/>
                <a:satOff val="-21505"/>
                <a:lumOff val="-5449"/>
                <a:alphaOff val="0"/>
                <a:tint val="62000"/>
                <a:satMod val="180000"/>
              </a:schemeClr>
            </a:gs>
            <a:gs pos="65000">
              <a:schemeClr val="accent3">
                <a:hueOff val="6730036"/>
                <a:satOff val="-21505"/>
                <a:lumOff val="-5449"/>
                <a:alphaOff val="0"/>
                <a:tint val="32000"/>
                <a:satMod val="250000"/>
              </a:schemeClr>
            </a:gs>
            <a:gs pos="100000">
              <a:schemeClr val="accent3">
                <a:hueOff val="6730036"/>
                <a:satOff val="-21505"/>
                <a:lumOff val="-5449"/>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12. آموزش کارگران برای تولید بیشتر</a:t>
          </a:r>
        </a:p>
      </dsp:txBody>
      <dsp:txXfrm>
        <a:off x="1881526" y="3018522"/>
        <a:ext cx="1340857" cy="804514"/>
      </dsp:txXfrm>
    </dsp:sp>
    <dsp:sp modelId="{97C60B9A-A629-4CBB-9B86-EEEFEA36BE79}">
      <dsp:nvSpPr>
        <dsp:cNvPr id="0" name=""/>
        <dsp:cNvSpPr/>
      </dsp:nvSpPr>
      <dsp:spPr>
        <a:xfrm>
          <a:off x="3340379" y="3254513"/>
          <a:ext cx="284261" cy="332532"/>
        </a:xfrm>
        <a:prstGeom prst="rightArrow">
          <a:avLst>
            <a:gd name="adj1" fmla="val 60000"/>
            <a:gd name="adj2" fmla="val 50000"/>
          </a:avLst>
        </a:prstGeom>
        <a:gradFill rotWithShape="0">
          <a:gsLst>
            <a:gs pos="0">
              <a:schemeClr val="accent3">
                <a:hueOff val="7103926"/>
                <a:satOff val="-22700"/>
                <a:lumOff val="-5752"/>
                <a:alphaOff val="0"/>
                <a:tint val="62000"/>
                <a:satMod val="180000"/>
              </a:schemeClr>
            </a:gs>
            <a:gs pos="65000">
              <a:schemeClr val="accent3">
                <a:hueOff val="7103926"/>
                <a:satOff val="-22700"/>
                <a:lumOff val="-5752"/>
                <a:alphaOff val="0"/>
                <a:tint val="32000"/>
                <a:satMod val="250000"/>
              </a:schemeClr>
            </a:gs>
            <a:gs pos="100000">
              <a:schemeClr val="accent3">
                <a:hueOff val="7103926"/>
                <a:satOff val="-22700"/>
                <a:lumOff val="-5752"/>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3340379" y="3254513"/>
        <a:ext cx="284261" cy="332532"/>
      </dsp:txXfrm>
    </dsp:sp>
    <dsp:sp modelId="{90EE0069-0A74-4513-8A65-42649853BF62}">
      <dsp:nvSpPr>
        <dsp:cNvPr id="0" name=""/>
        <dsp:cNvSpPr/>
      </dsp:nvSpPr>
      <dsp:spPr>
        <a:xfrm>
          <a:off x="3758727" y="3018522"/>
          <a:ext cx="1340857" cy="804514"/>
        </a:xfrm>
        <a:prstGeom prst="roundRect">
          <a:avLst>
            <a:gd name="adj" fmla="val 10000"/>
          </a:avLst>
        </a:prstGeom>
        <a:gradFill rotWithShape="0">
          <a:gsLst>
            <a:gs pos="0">
              <a:schemeClr val="accent3">
                <a:hueOff val="7341857"/>
                <a:satOff val="-23460"/>
                <a:lumOff val="-5944"/>
                <a:alphaOff val="0"/>
                <a:tint val="62000"/>
                <a:satMod val="180000"/>
              </a:schemeClr>
            </a:gs>
            <a:gs pos="65000">
              <a:schemeClr val="accent3">
                <a:hueOff val="7341857"/>
                <a:satOff val="-23460"/>
                <a:lumOff val="-5944"/>
                <a:alphaOff val="0"/>
                <a:tint val="32000"/>
                <a:satMod val="250000"/>
              </a:schemeClr>
            </a:gs>
            <a:gs pos="100000">
              <a:schemeClr val="accent3">
                <a:hueOff val="7341857"/>
                <a:satOff val="-23460"/>
                <a:lumOff val="-5944"/>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13. افزایش آگاهی آنان از مسائل</a:t>
          </a:r>
        </a:p>
      </dsp:txBody>
      <dsp:txXfrm>
        <a:off x="3758727" y="3018522"/>
        <a:ext cx="1340857" cy="804514"/>
      </dsp:txXfrm>
    </dsp:sp>
    <dsp:sp modelId="{53666866-AE48-43BC-88D3-E090F6A509C4}">
      <dsp:nvSpPr>
        <dsp:cNvPr id="0" name=""/>
        <dsp:cNvSpPr/>
      </dsp:nvSpPr>
      <dsp:spPr>
        <a:xfrm>
          <a:off x="5217580" y="3254513"/>
          <a:ext cx="284261" cy="332532"/>
        </a:xfrm>
        <a:prstGeom prst="rightArrow">
          <a:avLst>
            <a:gd name="adj1" fmla="val 60000"/>
            <a:gd name="adj2" fmla="val 50000"/>
          </a:avLst>
        </a:prstGeom>
        <a:gradFill rotWithShape="0">
          <a:gsLst>
            <a:gs pos="0">
              <a:schemeClr val="accent3">
                <a:hueOff val="7749738"/>
                <a:satOff val="-24763"/>
                <a:lumOff val="-6275"/>
                <a:alphaOff val="0"/>
                <a:tint val="62000"/>
                <a:satMod val="180000"/>
              </a:schemeClr>
            </a:gs>
            <a:gs pos="65000">
              <a:schemeClr val="accent3">
                <a:hueOff val="7749738"/>
                <a:satOff val="-24763"/>
                <a:lumOff val="-6275"/>
                <a:alphaOff val="0"/>
                <a:tint val="32000"/>
                <a:satMod val="250000"/>
              </a:schemeClr>
            </a:gs>
            <a:gs pos="100000">
              <a:schemeClr val="accent3">
                <a:hueOff val="7749738"/>
                <a:satOff val="-24763"/>
                <a:lumOff val="-6275"/>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5217580" y="3254513"/>
        <a:ext cx="284261" cy="332532"/>
      </dsp:txXfrm>
    </dsp:sp>
    <dsp:sp modelId="{7A3F5CE6-ADB0-4285-B492-B640368FD78D}">
      <dsp:nvSpPr>
        <dsp:cNvPr id="0" name=""/>
        <dsp:cNvSpPr/>
      </dsp:nvSpPr>
      <dsp:spPr>
        <a:xfrm>
          <a:off x="5635927" y="3018522"/>
          <a:ext cx="1340857" cy="804514"/>
        </a:xfrm>
        <a:prstGeom prst="roundRect">
          <a:avLst>
            <a:gd name="adj" fmla="val 10000"/>
          </a:avLst>
        </a:prstGeom>
        <a:gradFill rotWithShape="0">
          <a:gsLst>
            <a:gs pos="0">
              <a:schemeClr val="accent3">
                <a:hueOff val="7953679"/>
                <a:satOff val="-25415"/>
                <a:lumOff val="-6440"/>
                <a:alphaOff val="0"/>
                <a:tint val="62000"/>
                <a:satMod val="180000"/>
              </a:schemeClr>
            </a:gs>
            <a:gs pos="65000">
              <a:schemeClr val="accent3">
                <a:hueOff val="7953679"/>
                <a:satOff val="-25415"/>
                <a:lumOff val="-6440"/>
                <a:alphaOff val="0"/>
                <a:tint val="32000"/>
                <a:satMod val="250000"/>
              </a:schemeClr>
            </a:gs>
            <a:gs pos="100000">
              <a:schemeClr val="accent3">
                <a:hueOff val="7953679"/>
                <a:satOff val="-25415"/>
                <a:lumOff val="-644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14. تشکیل اتحادیه های کارگری </a:t>
          </a:r>
        </a:p>
      </dsp:txBody>
      <dsp:txXfrm>
        <a:off x="5635927" y="3018522"/>
        <a:ext cx="1340857" cy="804514"/>
      </dsp:txXfrm>
    </dsp:sp>
    <dsp:sp modelId="{122F7691-BE85-4AE6-BFE8-7076F5E82107}">
      <dsp:nvSpPr>
        <dsp:cNvPr id="0" name=""/>
        <dsp:cNvSpPr/>
      </dsp:nvSpPr>
      <dsp:spPr>
        <a:xfrm>
          <a:off x="7094781" y="3254513"/>
          <a:ext cx="284261" cy="332532"/>
        </a:xfrm>
        <a:prstGeom prst="rightArrow">
          <a:avLst>
            <a:gd name="adj1" fmla="val 60000"/>
            <a:gd name="adj2" fmla="val 50000"/>
          </a:avLst>
        </a:prstGeom>
        <a:gradFill rotWithShape="0">
          <a:gsLst>
            <a:gs pos="0">
              <a:schemeClr val="accent3">
                <a:hueOff val="8395550"/>
                <a:satOff val="-26827"/>
                <a:lumOff val="-6798"/>
                <a:alphaOff val="0"/>
                <a:tint val="62000"/>
                <a:satMod val="180000"/>
              </a:schemeClr>
            </a:gs>
            <a:gs pos="65000">
              <a:schemeClr val="accent3">
                <a:hueOff val="8395550"/>
                <a:satOff val="-26827"/>
                <a:lumOff val="-6798"/>
                <a:alphaOff val="0"/>
                <a:tint val="32000"/>
                <a:satMod val="250000"/>
              </a:schemeClr>
            </a:gs>
            <a:gs pos="100000">
              <a:schemeClr val="accent3">
                <a:hueOff val="8395550"/>
                <a:satOff val="-26827"/>
                <a:lumOff val="-6798"/>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7094781" y="3254513"/>
        <a:ext cx="284261" cy="332532"/>
      </dsp:txXfrm>
    </dsp:sp>
    <dsp:sp modelId="{09B27E6B-888C-42CC-BADF-5D79825BF9C6}">
      <dsp:nvSpPr>
        <dsp:cNvPr id="0" name=""/>
        <dsp:cNvSpPr/>
      </dsp:nvSpPr>
      <dsp:spPr>
        <a:xfrm>
          <a:off x="7513128" y="3018522"/>
          <a:ext cx="1340857" cy="804514"/>
        </a:xfrm>
        <a:prstGeom prst="roundRect">
          <a:avLst>
            <a:gd name="adj" fmla="val 10000"/>
          </a:avLst>
        </a:prstGeom>
        <a:gradFill rotWithShape="0">
          <a:gsLst>
            <a:gs pos="0">
              <a:schemeClr val="accent3">
                <a:hueOff val="8565500"/>
                <a:satOff val="-27370"/>
                <a:lumOff val="-6935"/>
                <a:alphaOff val="0"/>
                <a:tint val="62000"/>
                <a:satMod val="180000"/>
              </a:schemeClr>
            </a:gs>
            <a:gs pos="65000">
              <a:schemeClr val="accent3">
                <a:hueOff val="8565500"/>
                <a:satOff val="-27370"/>
                <a:lumOff val="-6935"/>
                <a:alphaOff val="0"/>
                <a:tint val="32000"/>
                <a:satMod val="250000"/>
              </a:schemeClr>
            </a:gs>
            <a:gs pos="100000">
              <a:schemeClr val="accent3">
                <a:hueOff val="8565500"/>
                <a:satOff val="-27370"/>
                <a:lumOff val="-6935"/>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15. نیاز به شیوه های جدیدی از مدیریت</a:t>
          </a:r>
        </a:p>
      </dsp:txBody>
      <dsp:txXfrm>
        <a:off x="7513128" y="3018522"/>
        <a:ext cx="1340857" cy="804514"/>
      </dsp:txXfrm>
    </dsp:sp>
    <dsp:sp modelId="{E6D57F93-307C-4376-AAA5-992F07CADAE5}">
      <dsp:nvSpPr>
        <dsp:cNvPr id="0" name=""/>
        <dsp:cNvSpPr/>
      </dsp:nvSpPr>
      <dsp:spPr>
        <a:xfrm rot="5400000">
          <a:off x="8041426" y="3916897"/>
          <a:ext cx="284261" cy="332532"/>
        </a:xfrm>
        <a:prstGeom prst="rightArrow">
          <a:avLst>
            <a:gd name="adj1" fmla="val 60000"/>
            <a:gd name="adj2" fmla="val 50000"/>
          </a:avLst>
        </a:prstGeom>
        <a:gradFill rotWithShape="0">
          <a:gsLst>
            <a:gs pos="0">
              <a:schemeClr val="accent3">
                <a:hueOff val="9041362"/>
                <a:satOff val="-28891"/>
                <a:lumOff val="-7320"/>
                <a:alphaOff val="0"/>
                <a:tint val="62000"/>
                <a:satMod val="180000"/>
              </a:schemeClr>
            </a:gs>
            <a:gs pos="65000">
              <a:schemeClr val="accent3">
                <a:hueOff val="9041362"/>
                <a:satOff val="-28891"/>
                <a:lumOff val="-7320"/>
                <a:alphaOff val="0"/>
                <a:tint val="32000"/>
                <a:satMod val="250000"/>
              </a:schemeClr>
            </a:gs>
            <a:gs pos="100000">
              <a:schemeClr val="accent3">
                <a:hueOff val="9041362"/>
                <a:satOff val="-28891"/>
                <a:lumOff val="-7320"/>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8041426" y="3916897"/>
        <a:ext cx="284261" cy="332532"/>
      </dsp:txXfrm>
    </dsp:sp>
    <dsp:sp modelId="{2B9C0177-1161-46ED-8526-E00C0D5DF691}">
      <dsp:nvSpPr>
        <dsp:cNvPr id="0" name=""/>
        <dsp:cNvSpPr/>
      </dsp:nvSpPr>
      <dsp:spPr>
        <a:xfrm>
          <a:off x="7513128" y="4359380"/>
          <a:ext cx="1340857" cy="804514"/>
        </a:xfrm>
        <a:prstGeom prst="roundRect">
          <a:avLst>
            <a:gd name="adj" fmla="val 10000"/>
          </a:avLst>
        </a:prstGeom>
        <a:gradFill rotWithShape="0">
          <a:gsLst>
            <a:gs pos="0">
              <a:schemeClr val="accent3">
                <a:hueOff val="9177322"/>
                <a:satOff val="-29325"/>
                <a:lumOff val="-7431"/>
                <a:alphaOff val="0"/>
                <a:tint val="62000"/>
                <a:satMod val="180000"/>
              </a:schemeClr>
            </a:gs>
            <a:gs pos="65000">
              <a:schemeClr val="accent3">
                <a:hueOff val="9177322"/>
                <a:satOff val="-29325"/>
                <a:lumOff val="-7431"/>
                <a:alphaOff val="0"/>
                <a:tint val="32000"/>
                <a:satMod val="250000"/>
              </a:schemeClr>
            </a:gs>
            <a:gs pos="100000">
              <a:schemeClr val="accent3">
                <a:hueOff val="9177322"/>
                <a:satOff val="-29325"/>
                <a:lumOff val="-7431"/>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16. ظهور روش های جدید در تولید </a:t>
          </a:r>
        </a:p>
      </dsp:txBody>
      <dsp:txXfrm>
        <a:off x="7513128" y="4359380"/>
        <a:ext cx="1340857" cy="804514"/>
      </dsp:txXfrm>
    </dsp:sp>
    <dsp:sp modelId="{FCC6E740-CD80-44AF-9EA2-912386227F34}">
      <dsp:nvSpPr>
        <dsp:cNvPr id="0" name=""/>
        <dsp:cNvSpPr/>
      </dsp:nvSpPr>
      <dsp:spPr>
        <a:xfrm rot="10800000">
          <a:off x="7110871" y="4595371"/>
          <a:ext cx="284261" cy="332532"/>
        </a:xfrm>
        <a:prstGeom prst="rightArrow">
          <a:avLst>
            <a:gd name="adj1" fmla="val 60000"/>
            <a:gd name="adj2" fmla="val 50000"/>
          </a:avLst>
        </a:prstGeom>
        <a:gradFill rotWithShape="0">
          <a:gsLst>
            <a:gs pos="0">
              <a:schemeClr val="accent3">
                <a:hueOff val="9687173"/>
                <a:satOff val="-30954"/>
                <a:lumOff val="-7843"/>
                <a:alphaOff val="0"/>
                <a:tint val="62000"/>
                <a:satMod val="180000"/>
              </a:schemeClr>
            </a:gs>
            <a:gs pos="65000">
              <a:schemeClr val="accent3">
                <a:hueOff val="9687173"/>
                <a:satOff val="-30954"/>
                <a:lumOff val="-7843"/>
                <a:alphaOff val="0"/>
                <a:tint val="32000"/>
                <a:satMod val="250000"/>
              </a:schemeClr>
            </a:gs>
            <a:gs pos="100000">
              <a:schemeClr val="accent3">
                <a:hueOff val="9687173"/>
                <a:satOff val="-30954"/>
                <a:lumOff val="-7843"/>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7110871" y="4595371"/>
        <a:ext cx="284261" cy="332532"/>
      </dsp:txXfrm>
    </dsp:sp>
    <dsp:sp modelId="{0F8318B1-C8BA-43F3-B743-BD6B58A90B0C}">
      <dsp:nvSpPr>
        <dsp:cNvPr id="0" name=""/>
        <dsp:cNvSpPr/>
      </dsp:nvSpPr>
      <dsp:spPr>
        <a:xfrm>
          <a:off x="5635927" y="4359380"/>
          <a:ext cx="1340857" cy="804514"/>
        </a:xfrm>
        <a:prstGeom prst="roundRect">
          <a:avLst>
            <a:gd name="adj" fmla="val 10000"/>
          </a:avLst>
        </a:prstGeom>
        <a:gradFill rotWithShape="0">
          <a:gsLst>
            <a:gs pos="0">
              <a:schemeClr val="accent3">
                <a:hueOff val="9789143"/>
                <a:satOff val="-31280"/>
                <a:lumOff val="-7926"/>
                <a:alphaOff val="0"/>
                <a:tint val="62000"/>
                <a:satMod val="180000"/>
              </a:schemeClr>
            </a:gs>
            <a:gs pos="65000">
              <a:schemeClr val="accent3">
                <a:hueOff val="9789143"/>
                <a:satOff val="-31280"/>
                <a:lumOff val="-7926"/>
                <a:alphaOff val="0"/>
                <a:tint val="32000"/>
                <a:satMod val="250000"/>
              </a:schemeClr>
            </a:gs>
            <a:gs pos="100000">
              <a:schemeClr val="accent3">
                <a:hueOff val="9789143"/>
                <a:satOff val="-31280"/>
                <a:lumOff val="-7926"/>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17. ظهور و شروع شکل گیری مکاتب مختلف مدیریت</a:t>
          </a:r>
        </a:p>
      </dsp:txBody>
      <dsp:txXfrm>
        <a:off x="5635927" y="4359380"/>
        <a:ext cx="1340857" cy="804514"/>
      </dsp:txXfrm>
    </dsp:sp>
    <dsp:sp modelId="{6C95E1AF-8629-4C02-B7E4-B602CCC01EE9}">
      <dsp:nvSpPr>
        <dsp:cNvPr id="0" name=""/>
        <dsp:cNvSpPr/>
      </dsp:nvSpPr>
      <dsp:spPr>
        <a:xfrm rot="10800000">
          <a:off x="5233670" y="4595371"/>
          <a:ext cx="284261" cy="332532"/>
        </a:xfrm>
        <a:prstGeom prst="rightArrow">
          <a:avLst>
            <a:gd name="adj1" fmla="val 60000"/>
            <a:gd name="adj2" fmla="val 50000"/>
          </a:avLst>
        </a:prstGeom>
        <a:gradFill rotWithShape="0">
          <a:gsLst>
            <a:gs pos="0">
              <a:schemeClr val="accent3">
                <a:hueOff val="10332984"/>
                <a:satOff val="-33018"/>
                <a:lumOff val="-8366"/>
                <a:alphaOff val="0"/>
                <a:tint val="62000"/>
                <a:satMod val="180000"/>
              </a:schemeClr>
            </a:gs>
            <a:gs pos="65000">
              <a:schemeClr val="accent3">
                <a:hueOff val="10332984"/>
                <a:satOff val="-33018"/>
                <a:lumOff val="-8366"/>
                <a:alphaOff val="0"/>
                <a:tint val="32000"/>
                <a:satMod val="250000"/>
              </a:schemeClr>
            </a:gs>
            <a:gs pos="100000">
              <a:schemeClr val="accent3">
                <a:hueOff val="10332984"/>
                <a:satOff val="-33018"/>
                <a:lumOff val="-8366"/>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5233670" y="4595371"/>
        <a:ext cx="284261" cy="332532"/>
      </dsp:txXfrm>
    </dsp:sp>
    <dsp:sp modelId="{0F5BFFF8-1B5C-4E81-AEEA-237DA28F2776}">
      <dsp:nvSpPr>
        <dsp:cNvPr id="0" name=""/>
        <dsp:cNvSpPr/>
      </dsp:nvSpPr>
      <dsp:spPr>
        <a:xfrm>
          <a:off x="3758727" y="4359380"/>
          <a:ext cx="1340857" cy="804514"/>
        </a:xfrm>
        <a:prstGeom prst="roundRect">
          <a:avLst>
            <a:gd name="adj" fmla="val 10000"/>
          </a:avLst>
        </a:prstGeom>
        <a:gradFill rotWithShape="0">
          <a:gsLst>
            <a:gs pos="0">
              <a:schemeClr val="accent3">
                <a:hueOff val="10400964"/>
                <a:satOff val="-33235"/>
                <a:lumOff val="-8421"/>
                <a:alphaOff val="0"/>
                <a:tint val="62000"/>
                <a:satMod val="180000"/>
              </a:schemeClr>
            </a:gs>
            <a:gs pos="65000">
              <a:schemeClr val="accent3">
                <a:hueOff val="10400964"/>
                <a:satOff val="-33235"/>
                <a:lumOff val="-8421"/>
                <a:alphaOff val="0"/>
                <a:tint val="32000"/>
                <a:satMod val="250000"/>
              </a:schemeClr>
            </a:gs>
            <a:gs pos="100000">
              <a:schemeClr val="accent3">
                <a:hueOff val="10400964"/>
                <a:satOff val="-33235"/>
                <a:lumOff val="-8421"/>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18. تخصصی شدن مدیریت در موضوعات</a:t>
          </a:r>
        </a:p>
      </dsp:txBody>
      <dsp:txXfrm>
        <a:off x="3758727" y="4359380"/>
        <a:ext cx="1340857" cy="804514"/>
      </dsp:txXfrm>
    </dsp:sp>
    <dsp:sp modelId="{B8A3CA2E-3A42-49B4-B7FF-A49BC02E11D8}">
      <dsp:nvSpPr>
        <dsp:cNvPr id="0" name=""/>
        <dsp:cNvSpPr/>
      </dsp:nvSpPr>
      <dsp:spPr>
        <a:xfrm rot="10800000">
          <a:off x="3356469" y="4595371"/>
          <a:ext cx="284261" cy="332532"/>
        </a:xfrm>
        <a:prstGeom prst="rightArrow">
          <a:avLst>
            <a:gd name="adj1" fmla="val 60000"/>
            <a:gd name="adj2" fmla="val 50000"/>
          </a:avLst>
        </a:prstGeom>
        <a:gradFill rotWithShape="0">
          <a:gsLst>
            <a:gs pos="0">
              <a:schemeClr val="accent3">
                <a:hueOff val="10978795"/>
                <a:satOff val="-35081"/>
                <a:lumOff val="-8889"/>
                <a:alphaOff val="0"/>
                <a:tint val="62000"/>
                <a:satMod val="180000"/>
              </a:schemeClr>
            </a:gs>
            <a:gs pos="65000">
              <a:schemeClr val="accent3">
                <a:hueOff val="10978795"/>
                <a:satOff val="-35081"/>
                <a:lumOff val="-8889"/>
                <a:alphaOff val="0"/>
                <a:tint val="32000"/>
                <a:satMod val="250000"/>
              </a:schemeClr>
            </a:gs>
            <a:gs pos="100000">
              <a:schemeClr val="accent3">
                <a:hueOff val="10978795"/>
                <a:satOff val="-35081"/>
                <a:lumOff val="-8889"/>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3356469" y="4595371"/>
        <a:ext cx="284261" cy="332532"/>
      </dsp:txXfrm>
    </dsp:sp>
    <dsp:sp modelId="{D980A7BE-F42C-496D-976A-251BC66F4443}">
      <dsp:nvSpPr>
        <dsp:cNvPr id="0" name=""/>
        <dsp:cNvSpPr/>
      </dsp:nvSpPr>
      <dsp:spPr>
        <a:xfrm>
          <a:off x="1881526" y="4359380"/>
          <a:ext cx="1340857" cy="804514"/>
        </a:xfrm>
        <a:prstGeom prst="roundRect">
          <a:avLst>
            <a:gd name="adj" fmla="val 10000"/>
          </a:avLst>
        </a:prstGeom>
        <a:gradFill rotWithShape="0">
          <a:gsLst>
            <a:gs pos="0">
              <a:schemeClr val="accent3">
                <a:hueOff val="11012786"/>
                <a:satOff val="-35190"/>
                <a:lumOff val="-8917"/>
                <a:alphaOff val="0"/>
                <a:tint val="62000"/>
                <a:satMod val="180000"/>
              </a:schemeClr>
            </a:gs>
            <a:gs pos="65000">
              <a:schemeClr val="accent3">
                <a:hueOff val="11012786"/>
                <a:satOff val="-35190"/>
                <a:lumOff val="-8917"/>
                <a:alphaOff val="0"/>
                <a:tint val="32000"/>
                <a:satMod val="250000"/>
              </a:schemeClr>
            </a:gs>
            <a:gs pos="100000">
              <a:schemeClr val="accent3">
                <a:hueOff val="11012786"/>
                <a:satOff val="-35190"/>
                <a:lumOff val="-8917"/>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19. ظهور و شکل گیری  مدیریت منابع انسانی و سرمایه انسانی</a:t>
          </a:r>
        </a:p>
      </dsp:txBody>
      <dsp:txXfrm>
        <a:off x="1881526" y="4359380"/>
        <a:ext cx="1340857" cy="804514"/>
      </dsp:txXfrm>
    </dsp:sp>
    <dsp:sp modelId="{39003C0A-4291-4B07-9C3E-6ABAEC832A8A}">
      <dsp:nvSpPr>
        <dsp:cNvPr id="0" name=""/>
        <dsp:cNvSpPr/>
      </dsp:nvSpPr>
      <dsp:spPr>
        <a:xfrm rot="10800000">
          <a:off x="1479268" y="4595371"/>
          <a:ext cx="284261" cy="332532"/>
        </a:xfrm>
        <a:prstGeom prst="rightArrow">
          <a:avLst>
            <a:gd name="adj1" fmla="val 60000"/>
            <a:gd name="adj2" fmla="val 50000"/>
          </a:avLst>
        </a:prstGeom>
        <a:gradFill rotWithShape="0">
          <a:gsLst>
            <a:gs pos="0">
              <a:schemeClr val="accent3">
                <a:hueOff val="11624607"/>
                <a:satOff val="-37145"/>
                <a:lumOff val="-9412"/>
                <a:alphaOff val="0"/>
                <a:tint val="62000"/>
                <a:satMod val="180000"/>
              </a:schemeClr>
            </a:gs>
            <a:gs pos="65000">
              <a:schemeClr val="accent3">
                <a:hueOff val="11624607"/>
                <a:satOff val="-37145"/>
                <a:lumOff val="-9412"/>
                <a:alphaOff val="0"/>
                <a:tint val="32000"/>
                <a:satMod val="250000"/>
              </a:schemeClr>
            </a:gs>
            <a:gs pos="100000">
              <a:schemeClr val="accent3">
                <a:hueOff val="11624607"/>
                <a:satOff val="-37145"/>
                <a:lumOff val="-9412"/>
                <a:alphaOff val="0"/>
                <a:tint val="23000"/>
                <a:satMod val="300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1479268" y="4595371"/>
        <a:ext cx="284261" cy="332532"/>
      </dsp:txXfrm>
    </dsp:sp>
    <dsp:sp modelId="{33028824-52D1-4DC4-8DAB-C5385FC75680}">
      <dsp:nvSpPr>
        <dsp:cNvPr id="0" name=""/>
        <dsp:cNvSpPr/>
      </dsp:nvSpPr>
      <dsp:spPr>
        <a:xfrm>
          <a:off x="4325" y="4359380"/>
          <a:ext cx="1340857" cy="804514"/>
        </a:xfrm>
        <a:prstGeom prst="roundRect">
          <a:avLst>
            <a:gd name="adj" fmla="val 10000"/>
          </a:avLst>
        </a:prstGeom>
        <a:gradFill rotWithShape="0">
          <a:gsLst>
            <a:gs pos="0">
              <a:schemeClr val="accent3">
                <a:hueOff val="11624607"/>
                <a:satOff val="-37145"/>
                <a:lumOff val="-9412"/>
                <a:alphaOff val="0"/>
                <a:tint val="62000"/>
                <a:satMod val="180000"/>
              </a:schemeClr>
            </a:gs>
            <a:gs pos="65000">
              <a:schemeClr val="accent3">
                <a:hueOff val="11624607"/>
                <a:satOff val="-37145"/>
                <a:lumOff val="-9412"/>
                <a:alphaOff val="0"/>
                <a:tint val="32000"/>
                <a:satMod val="250000"/>
              </a:schemeClr>
            </a:gs>
            <a:gs pos="100000">
              <a:schemeClr val="accent3">
                <a:hueOff val="11624607"/>
                <a:satOff val="-37145"/>
                <a:lumOff val="-9412"/>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a-IR" sz="1200" b="1" kern="1200" dirty="0" smtClean="0"/>
            <a:t>20. شکل گیری مدیریت رفتار سازمانی</a:t>
          </a:r>
        </a:p>
      </dsp:txBody>
      <dsp:txXfrm>
        <a:off x="4325" y="4359380"/>
        <a:ext cx="1340857" cy="804514"/>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51741" cy="5400600"/>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240030" tIns="240030" rIns="240030" bIns="240030" numCol="1" spcCol="1270" anchor="ctr" anchorCtr="0">
          <a:noAutofit/>
        </a:bodyPr>
        <a:lstStyle/>
        <a:p>
          <a:pPr lvl="0" algn="ctr" defTabSz="2800350">
            <a:lnSpc>
              <a:spcPct val="90000"/>
            </a:lnSpc>
            <a:spcBef>
              <a:spcPct val="0"/>
            </a:spcBef>
            <a:spcAft>
              <a:spcPct val="35000"/>
            </a:spcAft>
          </a:pPr>
          <a:r>
            <a:rPr lang="fa-IR" sz="6300" b="1" kern="1200" dirty="0" smtClean="0">
              <a:solidFill>
                <a:srgbClr val="C00000"/>
              </a:solidFill>
              <a:cs typeface="+mj-cs"/>
            </a:rPr>
            <a:t>4- عصر صنعتی</a:t>
          </a:r>
          <a:endParaRPr lang="en-US" sz="6300" kern="1200" dirty="0">
            <a:solidFill>
              <a:srgbClr val="C00000"/>
            </a:solidFill>
            <a:cs typeface="+mj-cs"/>
          </a:endParaRPr>
        </a:p>
      </dsp:txBody>
      <dsp:txXfrm>
        <a:off x="0" y="0"/>
        <a:ext cx="8751741" cy="1620180"/>
      </dsp:txXfrm>
    </dsp:sp>
    <dsp:sp modelId="{3AEECE6E-4696-4D97-A809-24E448D6ADDA}">
      <dsp:nvSpPr>
        <dsp:cNvPr id="0" name=""/>
        <dsp:cNvSpPr/>
      </dsp:nvSpPr>
      <dsp:spPr>
        <a:xfrm>
          <a:off x="123511" y="1619120"/>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 نيروي بازو و اشتغال همه جانبه و فراگير</a:t>
          </a:r>
          <a:endParaRPr lang="en-US" sz="1600" b="1" kern="1200" dirty="0"/>
        </a:p>
      </dsp:txBody>
      <dsp:txXfrm>
        <a:off x="123511" y="1619120"/>
        <a:ext cx="8513273" cy="268089"/>
      </dsp:txXfrm>
    </dsp:sp>
    <dsp:sp modelId="{293B266E-44CF-446A-B225-7628025EF426}">
      <dsp:nvSpPr>
        <dsp:cNvPr id="0" name=""/>
        <dsp:cNvSpPr/>
      </dsp:nvSpPr>
      <dsp:spPr>
        <a:xfrm>
          <a:off x="123511" y="1888872"/>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2. توليد انبوه</a:t>
          </a:r>
          <a:endParaRPr lang="en-US" sz="1600" b="1" kern="1200" dirty="0"/>
        </a:p>
      </dsp:txBody>
      <dsp:txXfrm>
        <a:off x="123511" y="1888872"/>
        <a:ext cx="8513273" cy="268089"/>
      </dsp:txXfrm>
    </dsp:sp>
    <dsp:sp modelId="{9BCB50A9-DAE3-4532-B411-AC7A7A58F105}">
      <dsp:nvSpPr>
        <dsp:cNvPr id="0" name=""/>
        <dsp:cNvSpPr/>
      </dsp:nvSpPr>
      <dsp:spPr>
        <a:xfrm>
          <a:off x="123511" y="2159024"/>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3. جدايي مالکيت از مديريت</a:t>
          </a:r>
          <a:endParaRPr lang="en-US" sz="1600" b="1" kern="1200" dirty="0"/>
        </a:p>
      </dsp:txBody>
      <dsp:txXfrm>
        <a:off x="123511" y="2159024"/>
        <a:ext cx="8513273" cy="268089"/>
      </dsp:txXfrm>
    </dsp:sp>
    <dsp:sp modelId="{ABF04E29-9257-4485-9695-C7F4AB815DF1}">
      <dsp:nvSpPr>
        <dsp:cNvPr id="0" name=""/>
        <dsp:cNvSpPr/>
      </dsp:nvSpPr>
      <dsp:spPr>
        <a:xfrm>
          <a:off x="123511" y="2429175"/>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4. با توجه به منطق بالا شروع جنبش‌هاي مديريتي</a:t>
          </a:r>
          <a:endParaRPr lang="en-US" sz="1600" b="1" kern="1200" dirty="0"/>
        </a:p>
      </dsp:txBody>
      <dsp:txXfrm>
        <a:off x="123511" y="2429175"/>
        <a:ext cx="8513273" cy="268089"/>
      </dsp:txXfrm>
    </dsp:sp>
    <dsp:sp modelId="{7A085C7E-F52E-4DAE-9263-60DBF495E6D8}">
      <dsp:nvSpPr>
        <dsp:cNvPr id="0" name=""/>
        <dsp:cNvSpPr/>
      </dsp:nvSpPr>
      <dsp:spPr>
        <a:xfrm>
          <a:off x="123511" y="2699327"/>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5. آموزش‌‌هاي تخصصي</a:t>
          </a:r>
          <a:endParaRPr lang="en-US" sz="1600" b="1" kern="1200" dirty="0"/>
        </a:p>
      </dsp:txBody>
      <dsp:txXfrm>
        <a:off x="123511" y="2699327"/>
        <a:ext cx="8513273" cy="268089"/>
      </dsp:txXfrm>
    </dsp:sp>
    <dsp:sp modelId="{92F01C4A-7E70-49C8-B135-44363B0D9C1A}">
      <dsp:nvSpPr>
        <dsp:cNvPr id="0" name=""/>
        <dsp:cNvSpPr/>
      </dsp:nvSpPr>
      <dsp:spPr>
        <a:xfrm>
          <a:off x="123511" y="2969478"/>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6. تقسيم‌کار</a:t>
          </a:r>
          <a:endParaRPr lang="en-US" sz="1600" b="1" kern="1200" dirty="0"/>
        </a:p>
      </dsp:txBody>
      <dsp:txXfrm>
        <a:off x="123511" y="2969478"/>
        <a:ext cx="8513273" cy="268089"/>
      </dsp:txXfrm>
    </dsp:sp>
    <dsp:sp modelId="{CF482CA5-CED4-4C41-93DA-5D62CD87A78D}">
      <dsp:nvSpPr>
        <dsp:cNvPr id="0" name=""/>
        <dsp:cNvSpPr/>
      </dsp:nvSpPr>
      <dsp:spPr>
        <a:xfrm>
          <a:off x="123511" y="3239630"/>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7. تبديل اطلاعات به دانش</a:t>
          </a:r>
          <a:endParaRPr lang="en-US" sz="1600" b="1" kern="1200" dirty="0"/>
        </a:p>
      </dsp:txBody>
      <dsp:txXfrm>
        <a:off x="123511" y="3239630"/>
        <a:ext cx="8513273" cy="268089"/>
      </dsp:txXfrm>
    </dsp:sp>
    <dsp:sp modelId="{38616FFC-E809-4D04-AE3F-8170685C772E}">
      <dsp:nvSpPr>
        <dsp:cNvPr id="0" name=""/>
        <dsp:cNvSpPr/>
      </dsp:nvSpPr>
      <dsp:spPr>
        <a:xfrm>
          <a:off x="123511" y="3509781"/>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8. کاهش حجم درمنابع به خصوص اطلاعات و افزايش کاربري</a:t>
          </a:r>
          <a:endParaRPr lang="en-US" sz="1600" b="1" kern="1200" dirty="0"/>
        </a:p>
      </dsp:txBody>
      <dsp:txXfrm>
        <a:off x="123511" y="3509781"/>
        <a:ext cx="8513273" cy="268089"/>
      </dsp:txXfrm>
    </dsp:sp>
    <dsp:sp modelId="{34D0AEA9-535C-4806-9F98-1E006C9D2188}">
      <dsp:nvSpPr>
        <dsp:cNvPr id="0" name=""/>
        <dsp:cNvSpPr/>
      </dsp:nvSpPr>
      <dsp:spPr>
        <a:xfrm>
          <a:off x="123511" y="3779933"/>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9. سرمايه منبع استراتژيک به شمار مي‌آمد</a:t>
          </a:r>
          <a:endParaRPr lang="en-US" sz="1600" b="1" kern="1200" dirty="0"/>
        </a:p>
      </dsp:txBody>
      <dsp:txXfrm>
        <a:off x="123511" y="3779933"/>
        <a:ext cx="8513273" cy="268089"/>
      </dsp:txXfrm>
    </dsp:sp>
    <dsp:sp modelId="{DBF5F8E9-C1D7-4013-BB89-B7749B9D056F}">
      <dsp:nvSpPr>
        <dsp:cNvPr id="0" name=""/>
        <dsp:cNvSpPr/>
      </dsp:nvSpPr>
      <dsp:spPr>
        <a:xfrm>
          <a:off x="123511" y="4050085"/>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r" defTabSz="711200" rtl="1">
            <a:lnSpc>
              <a:spcPct val="90000"/>
            </a:lnSpc>
            <a:spcBef>
              <a:spcPct val="0"/>
            </a:spcBef>
            <a:spcAft>
              <a:spcPct val="35000"/>
            </a:spcAft>
          </a:pPr>
          <a:r>
            <a:rPr lang="fa-IR" sz="1600" b="1" kern="1200" dirty="0" smtClean="0">
              <a:cs typeface="Nazanin" pitchFamily="2" charset="-78"/>
            </a:rPr>
            <a:t>10. نيروي کار و مديريت بر همه چيز چيره شد</a:t>
          </a:r>
          <a:endParaRPr lang="en-US" sz="1600" b="1" kern="1200" dirty="0"/>
        </a:p>
      </dsp:txBody>
      <dsp:txXfrm>
        <a:off x="123511" y="4050085"/>
        <a:ext cx="8513273" cy="268089"/>
      </dsp:txXfrm>
    </dsp:sp>
    <dsp:sp modelId="{A2E84B93-E19C-4048-90F0-B15EC59B9B06}">
      <dsp:nvSpPr>
        <dsp:cNvPr id="0" name=""/>
        <dsp:cNvSpPr/>
      </dsp:nvSpPr>
      <dsp:spPr>
        <a:xfrm>
          <a:off x="123511" y="4320236"/>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r" defTabSz="711200" rtl="1">
            <a:lnSpc>
              <a:spcPct val="90000"/>
            </a:lnSpc>
            <a:spcBef>
              <a:spcPct val="0"/>
            </a:spcBef>
            <a:spcAft>
              <a:spcPct val="35000"/>
            </a:spcAft>
          </a:pPr>
          <a:r>
            <a:rPr lang="fa-IR" sz="1600" b="1" kern="1200" dirty="0" smtClean="0">
              <a:cs typeface="Nazanin" pitchFamily="2" charset="-78"/>
            </a:rPr>
            <a:t>11. عناصر توليد تکامل يافت</a:t>
          </a:r>
          <a:endParaRPr lang="en-US" sz="1600" b="1" kern="1200" dirty="0"/>
        </a:p>
      </dsp:txBody>
      <dsp:txXfrm>
        <a:off x="123511" y="4320236"/>
        <a:ext cx="8513273" cy="268089"/>
      </dsp:txXfrm>
    </dsp:sp>
    <dsp:sp modelId="{617602B9-7F95-4FE7-8AF3-A615C3CE1CA9}">
      <dsp:nvSpPr>
        <dsp:cNvPr id="0" name=""/>
        <dsp:cNvSpPr/>
      </dsp:nvSpPr>
      <dsp:spPr>
        <a:xfrm>
          <a:off x="123511" y="4590388"/>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r" defTabSz="711200" rtl="1">
            <a:lnSpc>
              <a:spcPct val="90000"/>
            </a:lnSpc>
            <a:spcBef>
              <a:spcPct val="0"/>
            </a:spcBef>
            <a:spcAft>
              <a:spcPct val="35000"/>
            </a:spcAft>
          </a:pPr>
          <a:r>
            <a:rPr lang="fa-IR" sz="1600" b="1" kern="1200" dirty="0" smtClean="0">
              <a:cs typeface="Nazanin" pitchFamily="2" charset="-78"/>
            </a:rPr>
            <a:t>12. غير از جسم از فکر هم استفاده شد </a:t>
          </a:r>
          <a:endParaRPr lang="en-US" sz="1600" b="1" kern="1200" dirty="0"/>
        </a:p>
      </dsp:txBody>
      <dsp:txXfrm>
        <a:off x="123511" y="4590388"/>
        <a:ext cx="8513273" cy="268089"/>
      </dsp:txXfrm>
    </dsp:sp>
    <dsp:sp modelId="{9577F7AE-ED64-462F-81C6-2EFEB026452F}">
      <dsp:nvSpPr>
        <dsp:cNvPr id="0" name=""/>
        <dsp:cNvSpPr/>
      </dsp:nvSpPr>
      <dsp:spPr>
        <a:xfrm>
          <a:off x="123511" y="4860539"/>
          <a:ext cx="8513273" cy="268089"/>
        </a:xfrm>
        <a:prstGeom prst="roundRect">
          <a:avLst>
            <a:gd name="adj" fmla="val 10000"/>
          </a:avLst>
        </a:prstGeom>
        <a:solidFill>
          <a:schemeClr val="lt1"/>
        </a:solidFill>
        <a:ln w="55000" cap="flat" cmpd="thickThin"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0640" tIns="30480" rIns="40640" bIns="30480" numCol="1" spcCol="1270" anchor="ctr" anchorCtr="0">
          <a:noAutofit/>
        </a:bodyPr>
        <a:lstStyle/>
        <a:p>
          <a:pPr lvl="0" algn="r" defTabSz="711200" rtl="1">
            <a:lnSpc>
              <a:spcPct val="90000"/>
            </a:lnSpc>
            <a:spcBef>
              <a:spcPct val="0"/>
            </a:spcBef>
            <a:spcAft>
              <a:spcPct val="35000"/>
            </a:spcAft>
          </a:pPr>
          <a:r>
            <a:rPr lang="fa-IR" sz="1600" b="1" kern="1200" dirty="0" smtClean="0">
              <a:cs typeface="Nazanin" pitchFamily="2" charset="-78"/>
            </a:rPr>
            <a:t>13. 150 سال طول کشيد.</a:t>
          </a:r>
          <a:endParaRPr lang="en-US" sz="1600" b="1" kern="1200" dirty="0"/>
        </a:p>
      </dsp:txBody>
      <dsp:txXfrm>
        <a:off x="123511" y="4860539"/>
        <a:ext cx="8513273" cy="268089"/>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60296" cy="5472608"/>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240030" tIns="240030" rIns="240030" bIns="240030" numCol="1" spcCol="1270" anchor="ctr" anchorCtr="0">
          <a:noAutofit/>
        </a:bodyPr>
        <a:lstStyle/>
        <a:p>
          <a:pPr lvl="0" algn="ctr" defTabSz="2800350">
            <a:lnSpc>
              <a:spcPct val="90000"/>
            </a:lnSpc>
            <a:spcBef>
              <a:spcPct val="0"/>
            </a:spcBef>
            <a:spcAft>
              <a:spcPct val="35000"/>
            </a:spcAft>
          </a:pPr>
          <a:r>
            <a:rPr lang="fa-IR" sz="6300" b="1" kern="1200" dirty="0" smtClean="0">
              <a:solidFill>
                <a:srgbClr val="C00000"/>
              </a:solidFill>
              <a:cs typeface="+mj-cs"/>
            </a:rPr>
            <a:t>عصر اطلاعات ودانش </a:t>
          </a:r>
          <a:endParaRPr lang="en-US" sz="6300" kern="1200" dirty="0">
            <a:solidFill>
              <a:srgbClr val="C00000"/>
            </a:solidFill>
            <a:cs typeface="+mj-cs"/>
          </a:endParaRPr>
        </a:p>
      </dsp:txBody>
      <dsp:txXfrm>
        <a:off x="0" y="0"/>
        <a:ext cx="8760296" cy="1641782"/>
      </dsp:txXfrm>
    </dsp:sp>
    <dsp:sp modelId="{3AEECE6E-4696-4D97-A809-24E448D6ADDA}">
      <dsp:nvSpPr>
        <dsp:cNvPr id="0" name=""/>
        <dsp:cNvSpPr/>
      </dsp:nvSpPr>
      <dsp:spPr>
        <a:xfrm>
          <a:off x="119350" y="1640450"/>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1. دانش منبع استراتژيک است</a:t>
          </a:r>
          <a:endParaRPr lang="en-US" sz="1600" b="1" kern="1200" dirty="0"/>
        </a:p>
      </dsp:txBody>
      <dsp:txXfrm>
        <a:off x="119350" y="1640450"/>
        <a:ext cx="8521595" cy="392433"/>
      </dsp:txXfrm>
    </dsp:sp>
    <dsp:sp modelId="{293B266E-44CF-446A-B225-7628025EF426}">
      <dsp:nvSpPr>
        <dsp:cNvPr id="0" name=""/>
        <dsp:cNvSpPr/>
      </dsp:nvSpPr>
      <dsp:spPr>
        <a:xfrm>
          <a:off x="119350" y="2035318"/>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2. دانش تجزيه و تحليل و طراحي سيستم اهميت دارد. </a:t>
          </a:r>
          <a:endParaRPr lang="en-US" sz="1600" b="1" kern="1200" dirty="0"/>
        </a:p>
      </dsp:txBody>
      <dsp:txXfrm>
        <a:off x="119350" y="2035318"/>
        <a:ext cx="8521595" cy="392433"/>
      </dsp:txXfrm>
    </dsp:sp>
    <dsp:sp modelId="{9BCB50A9-DAE3-4532-B411-AC7A7A58F105}">
      <dsp:nvSpPr>
        <dsp:cNvPr id="0" name=""/>
        <dsp:cNvSpPr/>
      </dsp:nvSpPr>
      <dsp:spPr>
        <a:xfrm>
          <a:off x="119350" y="2430770"/>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3. دوره مديريت اطلاعات است</a:t>
          </a:r>
          <a:endParaRPr lang="en-US" sz="1600" b="1" kern="1200" dirty="0"/>
        </a:p>
      </dsp:txBody>
      <dsp:txXfrm>
        <a:off x="119350" y="2430770"/>
        <a:ext cx="8521595" cy="392433"/>
      </dsp:txXfrm>
    </dsp:sp>
    <dsp:sp modelId="{ABF04E29-9257-4485-9695-C7F4AB815DF1}">
      <dsp:nvSpPr>
        <dsp:cNvPr id="0" name=""/>
        <dsp:cNvSpPr/>
      </dsp:nvSpPr>
      <dsp:spPr>
        <a:xfrm>
          <a:off x="119350" y="2826222"/>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4. همه به دنبال اطلاعات‌اند</a:t>
          </a:r>
          <a:endParaRPr lang="en-US" sz="1600" b="1" kern="1200" dirty="0"/>
        </a:p>
      </dsp:txBody>
      <dsp:txXfrm>
        <a:off x="119350" y="2826222"/>
        <a:ext cx="8521595" cy="392433"/>
      </dsp:txXfrm>
    </dsp:sp>
    <dsp:sp modelId="{7A085C7E-F52E-4DAE-9263-60DBF495E6D8}">
      <dsp:nvSpPr>
        <dsp:cNvPr id="0" name=""/>
        <dsp:cNvSpPr/>
      </dsp:nvSpPr>
      <dsp:spPr>
        <a:xfrm>
          <a:off x="119350" y="3221674"/>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5. کاهش اشتغال در توليد مواد غذايي</a:t>
          </a:r>
          <a:endParaRPr lang="en-US" sz="1600" b="1" kern="1200" dirty="0"/>
        </a:p>
      </dsp:txBody>
      <dsp:txXfrm>
        <a:off x="119350" y="3221674"/>
        <a:ext cx="8521595" cy="392433"/>
      </dsp:txXfrm>
    </dsp:sp>
    <dsp:sp modelId="{92F01C4A-7E70-49C8-B135-44363B0D9C1A}">
      <dsp:nvSpPr>
        <dsp:cNvPr id="0" name=""/>
        <dsp:cNvSpPr/>
      </dsp:nvSpPr>
      <dsp:spPr>
        <a:xfrm>
          <a:off x="119350" y="3617127"/>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6.افزايش توليد و پردازش اطلاعات</a:t>
          </a:r>
          <a:endParaRPr lang="en-US" sz="1600" b="1" kern="1200" dirty="0"/>
        </a:p>
      </dsp:txBody>
      <dsp:txXfrm>
        <a:off x="119350" y="3617127"/>
        <a:ext cx="8521595" cy="392433"/>
      </dsp:txXfrm>
    </dsp:sp>
    <dsp:sp modelId="{CF482CA5-CED4-4C41-93DA-5D62CD87A78D}">
      <dsp:nvSpPr>
        <dsp:cNvPr id="0" name=""/>
        <dsp:cNvSpPr/>
      </dsp:nvSpPr>
      <dsp:spPr>
        <a:xfrm>
          <a:off x="119350" y="4012579"/>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7. استفاده از قدرت تفکر</a:t>
          </a:r>
          <a:endParaRPr lang="en-US" sz="1600" b="1" kern="1200" dirty="0"/>
        </a:p>
      </dsp:txBody>
      <dsp:txXfrm>
        <a:off x="119350" y="4012579"/>
        <a:ext cx="8521595" cy="392433"/>
      </dsp:txXfrm>
    </dsp:sp>
    <dsp:sp modelId="{38616FFC-E809-4D04-AE3F-8170685C772E}">
      <dsp:nvSpPr>
        <dsp:cNvPr id="0" name=""/>
        <dsp:cNvSpPr/>
      </dsp:nvSpPr>
      <dsp:spPr>
        <a:xfrm>
          <a:off x="119350" y="4408031"/>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8. حاکميت کامپيوتر و تکنولوژي</a:t>
          </a:r>
          <a:endParaRPr lang="en-US" sz="1600" b="1" kern="1200" dirty="0"/>
        </a:p>
      </dsp:txBody>
      <dsp:txXfrm>
        <a:off x="119350" y="4408031"/>
        <a:ext cx="8521595" cy="392433"/>
      </dsp:txXfrm>
    </dsp:sp>
    <dsp:sp modelId="{34D0AEA9-535C-4806-9F98-1E006C9D2188}">
      <dsp:nvSpPr>
        <dsp:cNvPr id="0" name=""/>
        <dsp:cNvSpPr/>
      </dsp:nvSpPr>
      <dsp:spPr>
        <a:xfrm>
          <a:off x="119350" y="4803483"/>
          <a:ext cx="8521595" cy="392433"/>
        </a:xfrm>
        <a:prstGeom prst="roundRect">
          <a:avLst>
            <a:gd name="adj" fmla="val 10000"/>
          </a:avLst>
        </a:prstGeom>
        <a:solidFill>
          <a:schemeClr val="lt1"/>
        </a:solidFill>
        <a:ln w="55000" cap="flat" cmpd="thickThin"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40640" tIns="30480" rIns="40640" bIns="30480" numCol="1" spcCol="1270" anchor="ctr" anchorCtr="0">
          <a:noAutofit/>
        </a:bodyPr>
        <a:lstStyle/>
        <a:p>
          <a:pPr lvl="0" algn="justLow" defTabSz="711200" rtl="1">
            <a:lnSpc>
              <a:spcPct val="90000"/>
            </a:lnSpc>
            <a:spcBef>
              <a:spcPct val="0"/>
            </a:spcBef>
            <a:spcAft>
              <a:spcPct val="35000"/>
            </a:spcAft>
          </a:pPr>
          <a:r>
            <a:rPr lang="fa-IR" sz="1600" b="1" kern="1200" dirty="0" smtClean="0">
              <a:cs typeface="Nazanin" pitchFamily="2" charset="-78"/>
            </a:rPr>
            <a:t>9. تخمين عمر اين دوره 50تا 60 سال.</a:t>
          </a:r>
          <a:endParaRPr lang="en-US" sz="1600" b="1" kern="1200" dirty="0"/>
        </a:p>
      </dsp:txBody>
      <dsp:txXfrm>
        <a:off x="119350" y="4803483"/>
        <a:ext cx="8521595" cy="392433"/>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EFFE8F-BB18-4979-8FCD-B36285299325}">
      <dsp:nvSpPr>
        <dsp:cNvPr id="0" name=""/>
        <dsp:cNvSpPr/>
      </dsp:nvSpPr>
      <dsp:spPr>
        <a:xfrm>
          <a:off x="0" y="0"/>
          <a:ext cx="8760296" cy="5400600"/>
        </a:xfrm>
        <a:prstGeom prst="roundRect">
          <a:avLst>
            <a:gd name="adj" fmla="val 10000"/>
          </a:avLst>
        </a:prstGeom>
        <a:solidFill>
          <a:schemeClr val="lt1"/>
        </a:solidFill>
        <a:ln w="55000" cap="flat" cmpd="thickThin" algn="ctr">
          <a:solidFill>
            <a:schemeClr val="accent6"/>
          </a:solidFill>
          <a:prstDash val="solid"/>
        </a:ln>
        <a:effectLst>
          <a:innerShdw blurRad="114300">
            <a:prstClr val="black"/>
          </a:innerShdw>
        </a:effectLst>
      </dsp:spPr>
      <dsp:style>
        <a:lnRef idx="2">
          <a:schemeClr val="accent6"/>
        </a:lnRef>
        <a:fillRef idx="1">
          <a:schemeClr val="lt1"/>
        </a:fillRef>
        <a:effectRef idx="0">
          <a:schemeClr val="accent6"/>
        </a:effectRef>
        <a:fontRef idx="minor">
          <a:schemeClr val="dk1"/>
        </a:fontRef>
      </dsp:style>
      <dsp:txBody>
        <a:bodyPr spcFirstLastPara="0" vert="horz" wrap="square" lIns="232410" tIns="232410" rIns="232410" bIns="232410" numCol="1" spcCol="1270" anchor="ctr" anchorCtr="0">
          <a:noAutofit/>
        </a:bodyPr>
        <a:lstStyle/>
        <a:p>
          <a:pPr lvl="0" algn="ctr" defTabSz="2711450">
            <a:lnSpc>
              <a:spcPct val="90000"/>
            </a:lnSpc>
            <a:spcBef>
              <a:spcPct val="0"/>
            </a:spcBef>
            <a:spcAft>
              <a:spcPct val="35000"/>
            </a:spcAft>
          </a:pPr>
          <a:r>
            <a:rPr lang="fa-IR" sz="6100" b="1" kern="1200" dirty="0" smtClean="0">
              <a:solidFill>
                <a:srgbClr val="C00000"/>
              </a:solidFill>
              <a:cs typeface="+mj-cs"/>
            </a:rPr>
            <a:t>عصر خرد و فرزانگی</a:t>
          </a:r>
          <a:r>
            <a:rPr lang="fa-IR" sz="4400" b="1" kern="1200" dirty="0" smtClean="0">
              <a:solidFill>
                <a:srgbClr val="C00000"/>
              </a:solidFill>
              <a:cs typeface="+mj-cs"/>
            </a:rPr>
            <a:t> (حکمت)</a:t>
          </a:r>
          <a:endParaRPr lang="en-US" sz="6100" kern="1200" dirty="0">
            <a:solidFill>
              <a:srgbClr val="C00000"/>
            </a:solidFill>
            <a:cs typeface="+mj-cs"/>
          </a:endParaRPr>
        </a:p>
      </dsp:txBody>
      <dsp:txXfrm>
        <a:off x="0" y="0"/>
        <a:ext cx="8760296" cy="1620180"/>
      </dsp:txXfrm>
    </dsp:sp>
    <dsp:sp modelId="{3AEECE6E-4696-4D97-A809-24E448D6ADDA}">
      <dsp:nvSpPr>
        <dsp:cNvPr id="0" name=""/>
        <dsp:cNvSpPr/>
      </dsp:nvSpPr>
      <dsp:spPr>
        <a:xfrm>
          <a:off x="119350" y="1509919"/>
          <a:ext cx="8521595" cy="3509532"/>
        </a:xfrm>
        <a:prstGeom prst="roundRect">
          <a:avLst>
            <a:gd name="adj" fmla="val 10000"/>
          </a:avLst>
        </a:prstGeom>
        <a:solidFill>
          <a:schemeClr val="lt1"/>
        </a:solidFill>
        <a:ln w="55000" cap="flat" cmpd="thickThin" algn="ctr">
          <a:solidFill>
            <a:schemeClr val="bg2">
              <a:lumMod val="25000"/>
            </a:schemeClr>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50800" tIns="38100" rIns="50800" bIns="38100" numCol="1" spcCol="1270" anchor="ctr" anchorCtr="0">
          <a:noAutofit/>
        </a:bodyPr>
        <a:lstStyle/>
        <a:p>
          <a:pPr lvl="0" algn="justLow" defTabSz="889000" rtl="1">
            <a:lnSpc>
              <a:spcPct val="90000"/>
            </a:lnSpc>
            <a:spcBef>
              <a:spcPct val="0"/>
            </a:spcBef>
            <a:spcAft>
              <a:spcPct val="35000"/>
            </a:spcAft>
          </a:pPr>
          <a:r>
            <a:rPr lang="fa-IR" sz="2000" b="1" kern="1200" dirty="0" smtClean="0">
              <a:cs typeface="Nazanin" pitchFamily="2" charset="-78"/>
            </a:rPr>
            <a:t>1. دوراني را که در آستانة ورود به آن هستيم عصر خرد، فرزانگي و حکمت پيش‌بيني مي‌کنند.</a:t>
          </a:r>
          <a:endParaRPr lang="en-US" sz="2000" b="1" kern="1200" dirty="0"/>
        </a:p>
      </dsp:txBody>
      <dsp:txXfrm>
        <a:off x="119350" y="1509919"/>
        <a:ext cx="8521595" cy="350953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9C35BEBF-0557-4A7E-B5AA-24F1CF15E3F7}" type="datetimeFigureOut">
              <a:rPr lang="en-US" smtClean="0"/>
              <a:pPr/>
              <a:t>12/6/2014</a:t>
            </a:fld>
            <a:endParaRPr lang="en-US"/>
          </a:p>
        </p:txBody>
      </p:sp>
      <p:sp>
        <p:nvSpPr>
          <p:cNvPr id="4" name="Footer Placeholder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E6F86A2B-49B6-45C3-B494-26BC1D9589F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US"/>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929FED2F-4A61-4B44-9125-036206D0026A}" type="datetimeFigureOut">
              <a:rPr lang="en-US" smtClean="0"/>
              <a:pPr/>
              <a:t>12/6/2014</a:t>
            </a:fld>
            <a:endParaRPr lang="en-US"/>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US"/>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316B0CB5-9E7D-417D-8FCB-1B2A8C9A1F1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A3DE847-1229-40D5-AAA2-988983DBC02C}"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r>
              <a:rPr lang="en-US" smtClean="0">
                <a:solidFill>
                  <a:prstClr val="black"/>
                </a:solidFill>
              </a:rPr>
              <a:t>Advanced Organizational Behavior Management</a:t>
            </a:r>
            <a:endParaRPr lang="en-US" dirty="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a-IR" dirty="0"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6AE537-B093-444F-8A2A-0DC47F6E4F0B}" type="slidenum">
              <a:rPr lang="en-US" smtClean="0">
                <a:cs typeface="B Nazanin" pitchFamily="2" charset="-78"/>
              </a:rPr>
              <a:pPr fontAlgn="base">
                <a:spcBef>
                  <a:spcPct val="0"/>
                </a:spcBef>
                <a:spcAft>
                  <a:spcPct val="0"/>
                </a:spcAft>
                <a:defRPr/>
              </a:pPr>
              <a:t>6</a:t>
            </a:fld>
            <a:endParaRPr lang="en-US" smtClean="0">
              <a:cs typeface="B Nazanin" pitchFamily="2" charset="-7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Advanced Organizational Behavior Management</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A3DE847-1229-40D5-AAA2-988983DBC02C}" type="slidenum">
              <a:rPr lang="en-US" smtClean="0"/>
              <a:pPr/>
              <a:t>18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2A3A113-4D1B-4602-9AAD-C9ECCFFD7C43}" type="slidenum">
              <a:rPr lang="ar-SA"/>
              <a:pPr/>
              <a:t>19</a:t>
            </a:fld>
            <a:endParaRPr lang="en-US"/>
          </a:p>
        </p:txBody>
      </p:sp>
      <p:sp>
        <p:nvSpPr>
          <p:cNvPr id="40963" name="Rectangle 2"/>
          <p:cNvSpPr>
            <a:spLocks noGrp="1" noRot="1" noChangeAspect="1" noChangeArrowheads="1" noTextEdit="1"/>
          </p:cNvSpPr>
          <p:nvPr>
            <p:ph type="sldImg"/>
          </p:nvPr>
        </p:nvSpPr>
        <p:spPr>
          <a:xfrm>
            <a:off x="992188" y="768350"/>
            <a:ext cx="5114925" cy="3836988"/>
          </a:xfrm>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16B0CB5-9E7D-417D-8FCB-1B2A8C9A1F1A}" type="slidenum">
              <a:rPr lang="en-US" smtClean="0"/>
              <a:pPr/>
              <a:t>28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CC2A0FB-67B8-457E-A9AA-41A3E74AA98F}" type="datetimeFigureOut">
              <a:rPr lang="en-US" smtClean="0"/>
              <a:pPr/>
              <a:t>12/6/2014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9A3042B-E11A-475C-A3EB-C6BD798D92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A3042B-E11A-475C-A3EB-C6BD798D92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A3042B-E11A-475C-A3EB-C6BD798D92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A3042B-E11A-475C-A3EB-C6BD798D922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A3042B-E11A-475C-A3EB-C6BD798D922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A3042B-E11A-475C-A3EB-C6BD798D922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A3042B-E11A-475C-A3EB-C6BD798D922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A3042B-E11A-475C-A3EB-C6BD798D922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CC2A0FB-67B8-457E-A9AA-41A3E74AA98F}" type="datetimeFigureOut">
              <a:rPr lang="en-US" smtClean="0"/>
              <a:pPr/>
              <a:t>12/6/2014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9A3042B-E11A-475C-A3EB-C6BD798D92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CC2A0FB-67B8-457E-A9AA-41A3E74AA98F}" type="datetimeFigureOut">
              <a:rPr lang="en-US" smtClean="0"/>
              <a:pPr/>
              <a:t>12/6/2014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A3042B-E11A-475C-A3EB-C6BD798D922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CC2A0FB-67B8-457E-A9AA-41A3E74AA98F}" type="datetimeFigureOut">
              <a:rPr lang="en-US" smtClean="0"/>
              <a:pPr/>
              <a:t>12/6/2014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9A3042B-E11A-475C-A3EB-C6BD798D922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CC2A0FB-67B8-457E-A9AA-41A3E74AA98F}" type="datetimeFigureOut">
              <a:rPr lang="en-US" smtClean="0"/>
              <a:pPr/>
              <a:t>12/6/2014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A3042B-E11A-475C-A3EB-C6BD798D92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hyperlink" Target="http://www.managerial.ir/"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image" Target="../media/image8.wmf"/><Relationship Id="rId3" Type="http://schemas.openxmlformats.org/officeDocument/2006/relationships/notesSlide" Target="../notesSlides/notesSlide3.xml"/><Relationship Id="rId7" Type="http://schemas.openxmlformats.org/officeDocument/2006/relationships/diagramColors" Target="../diagrams/colors1.xml"/><Relationship Id="rId12" Type="http://schemas.openxmlformats.org/officeDocument/2006/relationships/image" Target="../media/image7.wmf"/><Relationship Id="rId2" Type="http://schemas.openxmlformats.org/officeDocument/2006/relationships/slideLayout" Target="../slideLayouts/slideLayout7.xml"/><Relationship Id="rId16" Type="http://schemas.openxmlformats.org/officeDocument/2006/relationships/image" Target="../media/image11.gif"/><Relationship Id="rId1" Type="http://schemas.openxmlformats.org/officeDocument/2006/relationships/vmlDrawing" Target="../drawings/vmlDrawing1.vml"/><Relationship Id="rId6" Type="http://schemas.openxmlformats.org/officeDocument/2006/relationships/diagramQuickStyle" Target="../diagrams/quickStyle1.xml"/><Relationship Id="rId11" Type="http://schemas.openxmlformats.org/officeDocument/2006/relationships/image" Target="../media/image6.emf"/><Relationship Id="rId5" Type="http://schemas.openxmlformats.org/officeDocument/2006/relationships/diagramLayout" Target="../diagrams/layout1.xml"/><Relationship Id="rId15" Type="http://schemas.openxmlformats.org/officeDocument/2006/relationships/image" Target="../media/image10.gif"/><Relationship Id="rId10" Type="http://schemas.openxmlformats.org/officeDocument/2006/relationships/oleObject" Target="../embeddings/oleObject1.bin"/><Relationship Id="rId4" Type="http://schemas.openxmlformats.org/officeDocument/2006/relationships/diagramData" Target="../diagrams/data1.xml"/><Relationship Id="rId9" Type="http://schemas.openxmlformats.org/officeDocument/2006/relationships/image" Target="../media/image5.png"/><Relationship Id="rId14" Type="http://schemas.openxmlformats.org/officeDocument/2006/relationships/image" Target="../media/image9.wmf"/></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descr="Untitled-1 copy.png"/>
          <p:cNvPicPr>
            <a:picLocks noChangeAspect="1"/>
          </p:cNvPicPr>
          <p:nvPr/>
        </p:nvPicPr>
        <p:blipFill>
          <a:blip r:embed="rId2" cstate="print"/>
          <a:stretch>
            <a:fillRect/>
          </a:stretch>
        </p:blipFill>
        <p:spPr>
          <a:xfrm>
            <a:off x="1629935" y="357166"/>
            <a:ext cx="5585272" cy="600079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9512" y="1196752"/>
          <a:ext cx="876029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42844" y="1285884"/>
          <a:ext cx="8858312" cy="55007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23528" y="834078"/>
            <a:ext cx="8677627" cy="646331"/>
          </a:xfrm>
          <a:prstGeom prst="rect">
            <a:avLst/>
          </a:prstGeom>
        </p:spPr>
        <p:txBody>
          <a:bodyPr wrap="square">
            <a:spAutoFit/>
          </a:bodyPr>
          <a:lstStyle/>
          <a:p>
            <a:pPr lvl="0" algn="r" rtl="1"/>
            <a:r>
              <a:rPr lang="fa-IR" sz="3600" b="1" dirty="0" smtClean="0">
                <a:solidFill>
                  <a:srgbClr val="C00000"/>
                </a:solidFill>
              </a:rPr>
              <a:t>3- انقلاب صنعتی  </a:t>
            </a:r>
            <a:r>
              <a:rPr lang="en-US" sz="1600" b="1" dirty="0" smtClean="0">
                <a:solidFill>
                  <a:srgbClr val="542600"/>
                </a:solidFill>
                <a:cs typeface="B Titr" pitchFamily="2" charset="-78"/>
              </a:rPr>
              <a:t>)</a:t>
            </a:r>
            <a:r>
              <a:rPr lang="fa-IR" sz="1600" b="1" dirty="0" smtClean="0">
                <a:solidFill>
                  <a:srgbClr val="542600"/>
                </a:solidFill>
                <a:cs typeface="B Titr" pitchFamily="2" charset="-78"/>
              </a:rPr>
              <a:t>شکل گیری گروه ، سازمان غیر رسمی، تئوری ها و پارادایم های مدیریت)</a:t>
            </a:r>
            <a:endParaRPr lang="en-US" sz="1400" dirty="0">
              <a:solidFill>
                <a:srgbClr val="542600"/>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9512" y="1268760"/>
          <a:ext cx="876029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9512" y="1196752"/>
          <a:ext cx="876029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9512" y="1268760"/>
          <a:ext cx="876029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79514" y="1218812"/>
          <a:ext cx="8784974" cy="5487307"/>
        </p:xfrm>
        <a:graphic>
          <a:graphicData uri="http://schemas.openxmlformats.org/drawingml/2006/table">
            <a:tbl>
              <a:tblPr rtl="1"/>
              <a:tblGrid>
                <a:gridCol w="1735862"/>
                <a:gridCol w="1384250"/>
                <a:gridCol w="5664862"/>
              </a:tblGrid>
              <a:tr h="514931">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a:t>
                      </a:r>
                      <a:r>
                        <a:rPr lang="fa-IR" sz="1600" b="1" dirty="0">
                          <a:solidFill>
                            <a:srgbClr val="C00000"/>
                          </a:solidFill>
                          <a:latin typeface="Tahoma"/>
                          <a:ea typeface="Times New Roman"/>
                          <a:cs typeface="B Titr"/>
                        </a:rPr>
                        <a:t>یا عامل</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12010">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5000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B Nazanin"/>
                        </a:rPr>
                        <a:t>سومریها</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تأکید بر ضرورت حفظ سوابق به مثابه یک فن کنترل</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18826">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4000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مصریها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اهتمام به امور طراحی، برنامه ریزی، سازماندهی، و کنترل در ساخت اهرام ثلاثه.</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18826">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4000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چینیها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اقدام به ساخت دیوار بزرگ 1500 مایلی در چین</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44182">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2700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مصریها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تشخیص ضرورت و اهمیت برخورد منصفانه و صادقانه در مدیریت و استفاده از مصاحبه برای روان درمانی.</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18826">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2600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مصریها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استفاده از عدم تمرکز در سازماندهی</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44182">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2000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مصریها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تشخیص ضرورت استفاده از تقاضای مکتوب برای درخواست کارکنان و به کارگیری نیروها و مشاوران ستادی</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44182">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1800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حمورایی</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استفاده از مستند سازی و آوردن شاهد برای کنترل؛ تعیین حداقل دستمزد؛ و تشخیص قابل تفویض نبودن مسئولیت.</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18826">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1491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یهودیان</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به کارگیری مفاهیم سازمان، خط فرماندهی، و اصل استثناء در مدیریت.</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65809">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از 1100 تا 600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چینیها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تشخیص ضرورت سازماندهی، برنامه ریزی، هدایت و کنترل در مدیریت.</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2317335" y="476672"/>
            <a:ext cx="6791169"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(دوره قدیم یا کهن)</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3" y="1196750"/>
          <a:ext cx="8784976" cy="5511022"/>
        </p:xfrm>
        <a:graphic>
          <a:graphicData uri="http://schemas.openxmlformats.org/drawingml/2006/table">
            <a:tbl>
              <a:tblPr rtl="1"/>
              <a:tblGrid>
                <a:gridCol w="1735863"/>
                <a:gridCol w="1384250"/>
                <a:gridCol w="5664863"/>
              </a:tblGrid>
              <a:tr h="522424">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1">
                          <a:solidFill>
                            <a:srgbClr val="C00000"/>
                          </a:solidFill>
                          <a:latin typeface="Tahoma"/>
                          <a:ea typeface="Times New Roman"/>
                          <a:cs typeface="B Titr"/>
                        </a:rPr>
                        <a:t>ابتکار ،  اثر ،  فعالیت ،  یا رویداد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26375">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500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چینیها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تشخیص اصل تخصص گرایی</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375">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500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سان تزو</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تشخیص ضرورت برنامه ریزی، هدایت و سازماندهی</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62172">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400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کوروش</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تشخیص ضرورت توجه به روابط انسانی و مطالعه حرکت سنجی، طراحی جا و مکان، و مدیریت مواد.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375">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400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سقراط</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توجه به جهان شمول بودن مدیریت.</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375">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400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گزنفون</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تشخیص اینکه مدیریت یک هنر مستقل است.</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62172">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350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یونانیها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ابداع روش علمی برای انجام امور و استفاده از موسیقی برای تنظیم فواصل زمانی انجام کارهای سخت و تکراری.</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375">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350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افلاطون</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تشریح تخصص گرایی در جامعه.</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67596">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از 336 تا 333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اسکندر</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a:solidFill>
                            <a:srgbClr val="000000"/>
                          </a:solidFill>
                          <a:latin typeface="Tahoma"/>
                          <a:ea typeface="Times New Roman"/>
                          <a:cs typeface="B Nazanin"/>
                        </a:rPr>
                        <a:t>استفاده از یک روش سازماندهی با استفاده از نیروهای ستادی، در طول لشکر کشیها.</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375">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325 سال قبل از میلاد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B Nazanin"/>
                        </a:rPr>
                        <a:t>کوتی لیا (هند)</a:t>
                      </a:r>
                      <a:endParaRPr lang="en-US" sz="200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تشخیص نیاز به علم و  هنر کشورداری.</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2317335" y="476672"/>
            <a:ext cx="6791169"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(دوره قدیم یا کهن)</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335" y="476672"/>
            <a:ext cx="6791169"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(دوره قدیم یا کهن)</a:t>
            </a:r>
            <a:endParaRPr lang="en-US" sz="2000" dirty="0">
              <a:solidFill>
                <a:srgbClr val="542600"/>
              </a:solidFill>
            </a:endParaRPr>
          </a:p>
        </p:txBody>
      </p:sp>
      <p:graphicFrame>
        <p:nvGraphicFramePr>
          <p:cNvPr id="6" name="Table 5"/>
          <p:cNvGraphicFramePr>
            <a:graphicFrameLocks noGrp="1"/>
          </p:cNvGraphicFramePr>
          <p:nvPr/>
        </p:nvGraphicFramePr>
        <p:xfrm>
          <a:off x="179514" y="1196744"/>
          <a:ext cx="8784974" cy="5472615"/>
        </p:xfrm>
        <a:graphic>
          <a:graphicData uri="http://schemas.openxmlformats.org/drawingml/2006/table">
            <a:tbl>
              <a:tblPr rtl="1"/>
              <a:tblGrid>
                <a:gridCol w="1735862"/>
                <a:gridCol w="1384250"/>
                <a:gridCol w="5664862"/>
              </a:tblGrid>
              <a:tr h="782795">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683208">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mn-cs"/>
                        </a:rPr>
                        <a:t>175 سال قبل از میلاد</a:t>
                      </a:r>
                      <a:endParaRPr lang="en-US" sz="200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mn-cs"/>
                        </a:rPr>
                        <a:t>کاتو</a:t>
                      </a:r>
                      <a:endParaRPr lang="en-US" sz="200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mn-cs"/>
                        </a:rPr>
                        <a:t>استفاده از شرح شغل</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83208">
                <a:tc>
                  <a:txBody>
                    <a:bodyPr/>
                    <a:lstStyle/>
                    <a:p>
                      <a:pPr marL="0" marR="0" algn="ctr" rtl="1">
                        <a:lnSpc>
                          <a:spcPct val="115000"/>
                        </a:lnSpc>
                        <a:spcBef>
                          <a:spcPts val="0"/>
                        </a:spcBef>
                        <a:spcAft>
                          <a:spcPts val="0"/>
                        </a:spcAft>
                      </a:pPr>
                      <a:r>
                        <a:rPr lang="fa-IR" sz="1600" b="1">
                          <a:solidFill>
                            <a:srgbClr val="000000"/>
                          </a:solidFill>
                          <a:latin typeface="Tahoma"/>
                          <a:ea typeface="Times New Roman"/>
                          <a:cs typeface="+mn-cs"/>
                        </a:rPr>
                        <a:t>50 سال قبل از میلاد</a:t>
                      </a:r>
                      <a:endParaRPr lang="en-US" sz="200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mn-cs"/>
                        </a:rPr>
                        <a:t>وارو</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mn-cs"/>
                        </a:rPr>
                        <a:t>استفاده از مختصات و شرایط احراز شغل</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978494">
                <a:tc>
                  <a:txBody>
                    <a:bodyPr/>
                    <a:lstStyle/>
                    <a:p>
                      <a:pPr marL="0" marR="0" algn="ctr" rtl="1">
                        <a:lnSpc>
                          <a:spcPct val="115000"/>
                        </a:lnSpc>
                        <a:spcBef>
                          <a:spcPts val="0"/>
                        </a:spcBef>
                        <a:spcAft>
                          <a:spcPts val="0"/>
                        </a:spcAft>
                      </a:pPr>
                      <a:r>
                        <a:rPr lang="fa-IR" sz="2000" dirty="0" smtClean="0">
                          <a:latin typeface="Calibri"/>
                          <a:ea typeface="Calibri"/>
                          <a:cs typeface="+mn-cs"/>
                        </a:rPr>
                        <a:t>20</a:t>
                      </a:r>
                      <a:r>
                        <a:rPr lang="fa-IR" sz="2000" baseline="0" dirty="0" smtClean="0">
                          <a:latin typeface="Calibri"/>
                          <a:ea typeface="Calibri"/>
                          <a:cs typeface="+mn-cs"/>
                        </a:rPr>
                        <a:t>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حضرت مسیح(ع)</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وحدت فرماندهی و رعایت</a:t>
                      </a:r>
                      <a:r>
                        <a:rPr lang="fa-IR" sz="2000" baseline="0" dirty="0" smtClean="0">
                          <a:latin typeface="Calibri"/>
                          <a:ea typeface="Calibri"/>
                          <a:cs typeface="+mn-cs"/>
                        </a:rPr>
                        <a:t> روابط انسانی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83208">
                <a:tc>
                  <a:txBody>
                    <a:bodyPr/>
                    <a:lstStyle/>
                    <a:p>
                      <a:pPr marL="0" marR="0" algn="ctr" rtl="1">
                        <a:lnSpc>
                          <a:spcPct val="115000"/>
                        </a:lnSpc>
                        <a:spcBef>
                          <a:spcPts val="0"/>
                        </a:spcBef>
                        <a:spcAft>
                          <a:spcPts val="0"/>
                        </a:spcAft>
                      </a:pPr>
                      <a:r>
                        <a:rPr lang="fa-IR" sz="2000" dirty="0" smtClean="0">
                          <a:latin typeface="Calibri"/>
                          <a:ea typeface="Calibri"/>
                          <a:cs typeface="+mn-cs"/>
                        </a:rPr>
                        <a:t>284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دیوکلتیان</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تفویض اختیار</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83208">
                <a:tc>
                  <a:txBody>
                    <a:bodyPr/>
                    <a:lstStyle/>
                    <a:p>
                      <a:pPr marL="0" marR="0" algn="ctr" rtl="1">
                        <a:lnSpc>
                          <a:spcPct val="115000"/>
                        </a:lnSpc>
                        <a:spcBef>
                          <a:spcPts val="0"/>
                        </a:spcBef>
                        <a:spcAft>
                          <a:spcPts val="0"/>
                        </a:spcAft>
                      </a:pPr>
                      <a:r>
                        <a:rPr lang="fa-IR" sz="2000" dirty="0" smtClean="0">
                          <a:latin typeface="Calibri"/>
                          <a:ea typeface="Calibri"/>
                          <a:cs typeface="+mn-cs"/>
                        </a:rPr>
                        <a:t>620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اسلام</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تأکید به</a:t>
                      </a:r>
                      <a:r>
                        <a:rPr lang="fa-IR" sz="2000" baseline="0" dirty="0" smtClean="0">
                          <a:latin typeface="Calibri"/>
                          <a:ea typeface="Calibri"/>
                          <a:cs typeface="+mn-cs"/>
                        </a:rPr>
                        <a:t> اداره اخلاقی ، آموزش و کمال بخشی انسان</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978494">
                <a:tc>
                  <a:txBody>
                    <a:bodyPr/>
                    <a:lstStyle/>
                    <a:p>
                      <a:pPr marL="0" marR="0" algn="ctr" rtl="1">
                        <a:lnSpc>
                          <a:spcPct val="115000"/>
                        </a:lnSpc>
                        <a:spcBef>
                          <a:spcPts val="0"/>
                        </a:spcBef>
                        <a:spcAft>
                          <a:spcPts val="0"/>
                        </a:spcAft>
                      </a:pPr>
                      <a:r>
                        <a:rPr lang="fa-IR" sz="2400" dirty="0" smtClean="0">
                          <a:latin typeface="Calibri"/>
                          <a:ea typeface="Calibri"/>
                          <a:cs typeface="+mn-cs"/>
                        </a:rPr>
                        <a:t>658 میلادی</a:t>
                      </a:r>
                      <a:endParaRPr lang="en-US" sz="24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400" dirty="0" smtClean="0">
                          <a:solidFill>
                            <a:srgbClr val="0000CC"/>
                          </a:solidFill>
                          <a:latin typeface="Calibri"/>
                          <a:ea typeface="Calibri"/>
                          <a:cs typeface="+mn-cs"/>
                        </a:rPr>
                        <a:t>حضرت علی (ع)</a:t>
                      </a:r>
                      <a:endParaRPr lang="en-US" sz="2400" dirty="0">
                        <a:solidFill>
                          <a:srgbClr val="0000CC"/>
                        </a:solidFill>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400" dirty="0" smtClean="0">
                          <a:latin typeface="Calibri"/>
                          <a:ea typeface="Calibri"/>
                          <a:cs typeface="+mn-cs"/>
                        </a:rPr>
                        <a:t>انتخاب کارگزاران صالح برای انجام امور ، ارزشیابی کارکنان،</a:t>
                      </a:r>
                      <a:r>
                        <a:rPr lang="fa-IR" sz="2400" baseline="0" dirty="0" smtClean="0">
                          <a:latin typeface="Calibri"/>
                          <a:ea typeface="Calibri"/>
                          <a:cs typeface="+mn-cs"/>
                        </a:rPr>
                        <a:t> روابط انسانی</a:t>
                      </a:r>
                      <a:endParaRPr lang="en-US" sz="24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bwMode="auto">
          <a:xfrm>
            <a:off x="71406" y="562683"/>
            <a:ext cx="9001156" cy="6143644"/>
          </a:xfrm>
          <a:prstGeom prst="ellipse">
            <a:avLst/>
          </a:prstGeom>
          <a:solidFill>
            <a:srgbClr val="EFFFEF"/>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9" name="Rectangle 38"/>
          <p:cNvSpPr/>
          <p:nvPr/>
        </p:nvSpPr>
        <p:spPr bwMode="auto">
          <a:xfrm rot="21417380">
            <a:off x="4143399" y="356427"/>
            <a:ext cx="386854" cy="18319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400" b="1" dirty="0" smtClean="0">
                <a:solidFill>
                  <a:schemeClr val="tx1"/>
                </a:solidFill>
                <a:cs typeface="B Nazanin" pitchFamily="2" charset="-78"/>
              </a:rPr>
              <a:t>10- پاسخگو بودن</a:t>
            </a:r>
            <a:endParaRPr lang="fa-IR" sz="1400" b="1" dirty="0">
              <a:solidFill>
                <a:schemeClr val="tx1"/>
              </a:solidFill>
              <a:cs typeface="B Nazanin" pitchFamily="2" charset="-78"/>
            </a:endParaRPr>
          </a:p>
        </p:txBody>
      </p:sp>
      <p:sp>
        <p:nvSpPr>
          <p:cNvPr id="40" name="Rectangle 39"/>
          <p:cNvSpPr/>
          <p:nvPr/>
        </p:nvSpPr>
        <p:spPr bwMode="auto">
          <a:xfrm rot="19796809">
            <a:off x="3209133" y="664638"/>
            <a:ext cx="512763" cy="18208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Aft>
                <a:spcPts val="0"/>
              </a:spcAft>
              <a:defRPr/>
            </a:pPr>
            <a:r>
              <a:rPr lang="fa-IR" sz="1400" b="1" dirty="0" smtClean="0">
                <a:solidFill>
                  <a:schemeClr val="tx1"/>
                </a:solidFill>
                <a:cs typeface="B Nazanin" pitchFamily="2" charset="-78"/>
              </a:rPr>
              <a:t>8- </a:t>
            </a:r>
            <a:r>
              <a:rPr lang="fa-IR" sz="1400" b="1" dirty="0">
                <a:solidFill>
                  <a:schemeClr val="tx1"/>
                </a:solidFill>
                <a:cs typeface="B Nazanin" pitchFamily="2" charset="-78"/>
              </a:rPr>
              <a:t>سعه صدر وکنترل خشم</a:t>
            </a:r>
            <a:endParaRPr lang="en-US" sz="1400" b="1" dirty="0">
              <a:solidFill>
                <a:schemeClr val="tx1"/>
              </a:solidFill>
              <a:ea typeface="Calibri" pitchFamily="34" charset="0"/>
              <a:cs typeface="B Nazanin" pitchFamily="2" charset="-78"/>
            </a:endParaRPr>
          </a:p>
        </p:txBody>
      </p:sp>
      <p:sp>
        <p:nvSpPr>
          <p:cNvPr id="41" name="Rectangle 40"/>
          <p:cNvSpPr/>
          <p:nvPr/>
        </p:nvSpPr>
        <p:spPr bwMode="auto">
          <a:xfrm rot="20596582">
            <a:off x="3689815" y="514572"/>
            <a:ext cx="432710" cy="1724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lnSpc>
                <a:spcPct val="150000"/>
              </a:lnSpc>
              <a:spcBef>
                <a:spcPct val="20000"/>
              </a:spcBef>
              <a:defRPr/>
            </a:pPr>
            <a:r>
              <a:rPr lang="fa-IR" sz="1600" b="1" dirty="0" smtClean="0">
                <a:solidFill>
                  <a:schemeClr val="tx1"/>
                </a:solidFill>
                <a:cs typeface="B Nazanin" pitchFamily="2" charset="-78"/>
              </a:rPr>
              <a:t>9- صبر </a:t>
            </a:r>
            <a:r>
              <a:rPr lang="fa-IR" sz="1600" b="1" dirty="0">
                <a:solidFill>
                  <a:schemeClr val="tx1"/>
                </a:solidFill>
                <a:cs typeface="B Nazanin" pitchFamily="2" charset="-78"/>
              </a:rPr>
              <a:t>و </a:t>
            </a:r>
            <a:r>
              <a:rPr lang="fa-IR" sz="1600" b="1" dirty="0" smtClean="0">
                <a:solidFill>
                  <a:schemeClr val="tx1"/>
                </a:solidFill>
                <a:cs typeface="B Nazanin" pitchFamily="2" charset="-78"/>
              </a:rPr>
              <a:t>بردباری</a:t>
            </a:r>
            <a:endParaRPr lang="en-US" sz="1600" b="1" dirty="0">
              <a:solidFill>
                <a:schemeClr val="tx1"/>
              </a:solidFill>
              <a:ea typeface="Times New Roman" pitchFamily="18" charset="0"/>
              <a:cs typeface="B Nazanin" pitchFamily="2" charset="-78"/>
            </a:endParaRPr>
          </a:p>
        </p:txBody>
      </p:sp>
      <p:sp>
        <p:nvSpPr>
          <p:cNvPr id="42" name="Rectangle 41"/>
          <p:cNvSpPr/>
          <p:nvPr/>
        </p:nvSpPr>
        <p:spPr bwMode="auto">
          <a:xfrm rot="16793957">
            <a:off x="1464772" y="1733454"/>
            <a:ext cx="269190" cy="27742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spcAft>
                <a:spcPts val="0"/>
              </a:spcAft>
              <a:defRPr/>
            </a:pPr>
            <a:r>
              <a:rPr lang="fa-IR" sz="1400" b="1" dirty="0" smtClean="0">
                <a:solidFill>
                  <a:schemeClr val="tx1"/>
                </a:solidFill>
                <a:ea typeface="Calibri" pitchFamily="34" charset="0"/>
                <a:cs typeface="B Nazanin" pitchFamily="2" charset="-78"/>
              </a:rPr>
              <a:t>2- اعتقاد و عمل به قرآن و سنت</a:t>
            </a:r>
          </a:p>
        </p:txBody>
      </p:sp>
      <p:sp>
        <p:nvSpPr>
          <p:cNvPr id="43" name="Rectangle 42"/>
          <p:cNvSpPr/>
          <p:nvPr/>
        </p:nvSpPr>
        <p:spPr bwMode="auto">
          <a:xfrm rot="17179142">
            <a:off x="1439182" y="1262633"/>
            <a:ext cx="364230" cy="29841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spcAft>
                <a:spcPts val="0"/>
              </a:spcAft>
              <a:defRPr/>
            </a:pPr>
            <a:r>
              <a:rPr lang="fa-IR" sz="1400" b="1" dirty="0" smtClean="0">
                <a:solidFill>
                  <a:schemeClr val="tx1"/>
                </a:solidFill>
                <a:ea typeface="Calibri" pitchFamily="34" charset="0"/>
                <a:cs typeface="B Nazanin" pitchFamily="2" charset="-78"/>
              </a:rPr>
              <a:t>3- </a:t>
            </a:r>
            <a:r>
              <a:rPr lang="fa-IR" sz="1400" b="1" dirty="0">
                <a:solidFill>
                  <a:schemeClr val="tx1"/>
                </a:solidFill>
                <a:ea typeface="Calibri" pitchFamily="34" charset="0"/>
                <a:cs typeface="B Nazanin" pitchFamily="2" charset="-78"/>
              </a:rPr>
              <a:t>تشویق و تنبیه متناسب با عملکرد </a:t>
            </a:r>
            <a:endParaRPr lang="en-US" sz="1400" b="1" dirty="0">
              <a:solidFill>
                <a:schemeClr val="tx1"/>
              </a:solidFill>
              <a:ea typeface="Calibri" pitchFamily="34" charset="0"/>
              <a:cs typeface="B Nazanin" pitchFamily="2" charset="-78"/>
            </a:endParaRPr>
          </a:p>
        </p:txBody>
      </p:sp>
      <p:sp>
        <p:nvSpPr>
          <p:cNvPr id="44" name="Rectangle 43"/>
          <p:cNvSpPr/>
          <p:nvPr/>
        </p:nvSpPr>
        <p:spPr bwMode="auto">
          <a:xfrm rot="17941003">
            <a:off x="1884815" y="738234"/>
            <a:ext cx="310344" cy="27468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400" b="1" dirty="0" smtClean="0">
                <a:solidFill>
                  <a:schemeClr val="tx1"/>
                </a:solidFill>
                <a:cs typeface="B Nazanin" pitchFamily="2" charset="-78"/>
              </a:rPr>
              <a:t>5- </a:t>
            </a:r>
            <a:r>
              <a:rPr lang="fa-IR" sz="1400" b="1" dirty="0">
                <a:solidFill>
                  <a:schemeClr val="tx1"/>
                </a:solidFill>
                <a:cs typeface="B Nazanin" pitchFamily="2" charset="-78"/>
              </a:rPr>
              <a:t>داشتن بصیرت دینی و شناخت</a:t>
            </a:r>
            <a:endParaRPr lang="en-US" sz="1400" b="1" dirty="0">
              <a:solidFill>
                <a:schemeClr val="tx1"/>
              </a:solidFill>
              <a:ea typeface="Times New Roman" pitchFamily="18" charset="0"/>
              <a:cs typeface="B Nazanin" pitchFamily="2" charset="-78"/>
            </a:endParaRPr>
          </a:p>
        </p:txBody>
      </p:sp>
      <p:sp>
        <p:nvSpPr>
          <p:cNvPr id="45" name="Rectangle 44"/>
          <p:cNvSpPr/>
          <p:nvPr/>
        </p:nvSpPr>
        <p:spPr bwMode="auto">
          <a:xfrm rot="16459507">
            <a:off x="1276035" y="1908609"/>
            <a:ext cx="337787" cy="3015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400" b="1" dirty="0" smtClean="0">
                <a:solidFill>
                  <a:schemeClr val="tx1"/>
                </a:solidFill>
                <a:cs typeface="B Nazanin" pitchFamily="2" charset="-78"/>
              </a:rPr>
              <a:t>1- </a:t>
            </a:r>
            <a:r>
              <a:rPr lang="fa-IR" sz="1400" b="1" dirty="0">
                <a:solidFill>
                  <a:schemeClr val="tx1"/>
                </a:solidFill>
                <a:cs typeface="B Nazanin" pitchFamily="2" charset="-78"/>
              </a:rPr>
              <a:t>ابلاغ دستور و توجیه وظایف</a:t>
            </a:r>
            <a:endParaRPr lang="en-US" sz="1400" b="1" dirty="0">
              <a:solidFill>
                <a:schemeClr val="tx1"/>
              </a:solidFill>
              <a:ea typeface="Times New Roman" pitchFamily="18" charset="0"/>
              <a:cs typeface="B Nazanin" pitchFamily="2" charset="-78"/>
            </a:endParaRPr>
          </a:p>
        </p:txBody>
      </p:sp>
      <p:sp>
        <p:nvSpPr>
          <p:cNvPr id="46" name="Rectangle 45"/>
          <p:cNvSpPr/>
          <p:nvPr/>
        </p:nvSpPr>
        <p:spPr bwMode="auto">
          <a:xfrm rot="15130164">
            <a:off x="1729381" y="3293406"/>
            <a:ext cx="294215" cy="2416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600" b="1" dirty="0" smtClean="0">
                <a:solidFill>
                  <a:schemeClr val="tx1"/>
                </a:solidFill>
                <a:cs typeface="B Nazanin" pitchFamily="2" charset="-78"/>
              </a:rPr>
              <a:t>38- رعایت سلسله مراتب</a:t>
            </a:r>
            <a:endParaRPr lang="en-US" sz="1600" b="1" dirty="0">
              <a:solidFill>
                <a:schemeClr val="tx1"/>
              </a:solidFill>
              <a:ea typeface="Times New Roman" pitchFamily="18" charset="0"/>
              <a:cs typeface="B Nazanin" pitchFamily="2" charset="-78"/>
            </a:endParaRPr>
          </a:p>
        </p:txBody>
      </p:sp>
      <p:sp>
        <p:nvSpPr>
          <p:cNvPr id="47" name="Rectangle 46"/>
          <p:cNvSpPr/>
          <p:nvPr/>
        </p:nvSpPr>
        <p:spPr bwMode="auto">
          <a:xfrm rot="15596561">
            <a:off x="1501852" y="2830686"/>
            <a:ext cx="264822" cy="27278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eaLnBrk="0" hangingPunct="0">
              <a:spcAft>
                <a:spcPts val="0"/>
              </a:spcAft>
              <a:defRPr/>
            </a:pPr>
            <a:r>
              <a:rPr lang="fa-IR" sz="1600" b="1" dirty="0" smtClean="0">
                <a:solidFill>
                  <a:schemeClr val="tx1"/>
                </a:solidFill>
                <a:cs typeface="B Nazanin" pitchFamily="2" charset="-78"/>
              </a:rPr>
              <a:t>39- معاشرت با افراد صالح</a:t>
            </a:r>
            <a:endParaRPr lang="en-US" sz="1600" b="1" dirty="0">
              <a:solidFill>
                <a:schemeClr val="tx1"/>
              </a:solidFill>
              <a:ea typeface="Calibri" pitchFamily="34" charset="0"/>
              <a:cs typeface="B Nazanin" pitchFamily="2" charset="-78"/>
            </a:endParaRPr>
          </a:p>
        </p:txBody>
      </p:sp>
      <p:sp>
        <p:nvSpPr>
          <p:cNvPr id="48" name="Rectangle 47"/>
          <p:cNvSpPr/>
          <p:nvPr/>
        </p:nvSpPr>
        <p:spPr bwMode="auto">
          <a:xfrm rot="16006013">
            <a:off x="1417352" y="2422996"/>
            <a:ext cx="356621" cy="2793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ts val="0"/>
              </a:spcBef>
              <a:spcAft>
                <a:spcPts val="0"/>
              </a:spcAft>
              <a:defRPr/>
            </a:pPr>
            <a:r>
              <a:rPr lang="fa-IR" sz="1600" b="1" dirty="0" smtClean="0">
                <a:solidFill>
                  <a:schemeClr val="tx1"/>
                </a:solidFill>
                <a:ea typeface="Calibri" pitchFamily="34" charset="0"/>
                <a:cs typeface="B Nazanin" pitchFamily="2" charset="-78"/>
              </a:rPr>
              <a:t>40- </a:t>
            </a:r>
            <a:r>
              <a:rPr lang="fa-IR" sz="1600" b="1" dirty="0">
                <a:solidFill>
                  <a:schemeClr val="tx1"/>
                </a:solidFill>
                <a:ea typeface="Calibri" pitchFamily="34" charset="0"/>
                <a:cs typeface="B Nazanin" pitchFamily="2" charset="-78"/>
              </a:rPr>
              <a:t>تشویق و تنبیه متناسب با عملکرد </a:t>
            </a:r>
            <a:endParaRPr lang="en-US" sz="1600" b="1" dirty="0">
              <a:solidFill>
                <a:schemeClr val="tx1"/>
              </a:solidFill>
              <a:ea typeface="Calibri" pitchFamily="34" charset="0"/>
              <a:cs typeface="B Nazanin" pitchFamily="2" charset="-78"/>
            </a:endParaRPr>
          </a:p>
        </p:txBody>
      </p:sp>
      <p:sp>
        <p:nvSpPr>
          <p:cNvPr id="49" name="Rectangle 48"/>
          <p:cNvSpPr/>
          <p:nvPr/>
        </p:nvSpPr>
        <p:spPr bwMode="auto">
          <a:xfrm rot="14881301">
            <a:off x="1922431" y="3668071"/>
            <a:ext cx="308258" cy="21761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600" b="1" dirty="0" smtClean="0">
                <a:solidFill>
                  <a:schemeClr val="tx1"/>
                </a:solidFill>
                <a:cs typeface="B Nazanin" pitchFamily="2" charset="-78"/>
              </a:rPr>
              <a:t>37- </a:t>
            </a:r>
            <a:r>
              <a:rPr lang="fa-IR" sz="1600" b="1" dirty="0">
                <a:solidFill>
                  <a:schemeClr val="tx1"/>
                </a:solidFill>
                <a:cs typeface="B Nazanin" pitchFamily="2" charset="-78"/>
              </a:rPr>
              <a:t>شایسته سالاری </a:t>
            </a:r>
            <a:endParaRPr lang="en-US" sz="1600" b="1" dirty="0">
              <a:solidFill>
                <a:schemeClr val="tx1"/>
              </a:solidFill>
              <a:ea typeface="Times New Roman" pitchFamily="18" charset="0"/>
              <a:cs typeface="B Nazanin" pitchFamily="2" charset="-78"/>
            </a:endParaRPr>
          </a:p>
        </p:txBody>
      </p:sp>
      <p:sp>
        <p:nvSpPr>
          <p:cNvPr id="50" name="Rectangle 49"/>
          <p:cNvSpPr/>
          <p:nvPr/>
        </p:nvSpPr>
        <p:spPr bwMode="auto">
          <a:xfrm rot="14630106" flipH="1">
            <a:off x="2278746" y="3992870"/>
            <a:ext cx="223854" cy="18853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600" b="1" dirty="0" smtClean="0">
                <a:solidFill>
                  <a:schemeClr val="tx1"/>
                </a:solidFill>
                <a:cs typeface="B Nazanin" pitchFamily="2" charset="-78"/>
              </a:rPr>
              <a:t>36- </a:t>
            </a:r>
            <a:r>
              <a:rPr lang="fa-IR" sz="1600" b="1" dirty="0">
                <a:solidFill>
                  <a:schemeClr val="tx1"/>
                </a:solidFill>
                <a:cs typeface="B Nazanin" pitchFamily="2" charset="-78"/>
              </a:rPr>
              <a:t>عدالت ورزی</a:t>
            </a:r>
            <a:endParaRPr lang="en-US" sz="1600" b="1" dirty="0">
              <a:solidFill>
                <a:schemeClr val="tx1"/>
              </a:solidFill>
              <a:ea typeface="Times New Roman" pitchFamily="18" charset="0"/>
              <a:cs typeface="B Nazanin" pitchFamily="2" charset="-78"/>
            </a:endParaRPr>
          </a:p>
        </p:txBody>
      </p:sp>
      <p:sp>
        <p:nvSpPr>
          <p:cNvPr id="51" name="Rectangle 50"/>
          <p:cNvSpPr/>
          <p:nvPr/>
        </p:nvSpPr>
        <p:spPr bwMode="auto">
          <a:xfrm rot="13339687">
            <a:off x="3129552" y="4763745"/>
            <a:ext cx="372668" cy="1874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rtl="1" eaLnBrk="0" hangingPunct="0">
              <a:spcBef>
                <a:spcPts val="0"/>
              </a:spcBef>
              <a:defRPr/>
            </a:pPr>
            <a:r>
              <a:rPr lang="fa-IR" sz="1250" b="1" dirty="0" smtClean="0">
                <a:solidFill>
                  <a:schemeClr val="tx1"/>
                </a:solidFill>
                <a:cs typeface="B Nazanin" pitchFamily="2" charset="-78"/>
              </a:rPr>
              <a:t>33- </a:t>
            </a:r>
            <a:r>
              <a:rPr lang="fa-IR" sz="1250" b="1" dirty="0">
                <a:solidFill>
                  <a:schemeClr val="tx1"/>
                </a:solidFill>
                <a:cs typeface="B Nazanin" pitchFamily="2" charset="-78"/>
              </a:rPr>
              <a:t>رفتار توأم با رأفت و مهربانی با زیردستان و مردم </a:t>
            </a:r>
            <a:endParaRPr lang="en-US" sz="1250" b="1" dirty="0">
              <a:solidFill>
                <a:schemeClr val="tx1"/>
              </a:solidFill>
              <a:ea typeface="Times New Roman" pitchFamily="18" charset="0"/>
              <a:cs typeface="B Nazanin" pitchFamily="2" charset="-78"/>
            </a:endParaRPr>
          </a:p>
        </p:txBody>
      </p:sp>
      <p:sp>
        <p:nvSpPr>
          <p:cNvPr id="52" name="Rectangle 51"/>
          <p:cNvSpPr/>
          <p:nvPr/>
        </p:nvSpPr>
        <p:spPr bwMode="auto">
          <a:xfrm rot="11632120">
            <a:off x="4037109" y="5081071"/>
            <a:ext cx="357189" cy="1714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1236454" rtl="1" eaLnBrk="0" fontAlgn="auto" hangingPunct="0">
              <a:spcBef>
                <a:spcPts val="0"/>
              </a:spcBef>
              <a:spcAft>
                <a:spcPts val="0"/>
              </a:spcAft>
              <a:defRPr/>
            </a:pPr>
            <a:r>
              <a:rPr lang="fa-IR" sz="1300" b="1" dirty="0" smtClean="0">
                <a:solidFill>
                  <a:schemeClr val="tx1"/>
                </a:solidFill>
                <a:ea typeface="Calibri" pitchFamily="34" charset="0"/>
                <a:cs typeface="B Nazanin" pitchFamily="2" charset="-78"/>
              </a:rPr>
              <a:t>31- </a:t>
            </a:r>
            <a:r>
              <a:rPr lang="fa-IR" sz="1300" b="1" dirty="0">
                <a:solidFill>
                  <a:schemeClr val="tx1"/>
                </a:solidFill>
                <a:ea typeface="Calibri" pitchFamily="34" charset="0"/>
                <a:cs typeface="B Nazanin" pitchFamily="2" charset="-78"/>
              </a:rPr>
              <a:t>متواضع و مردمی بودن</a:t>
            </a:r>
            <a:endParaRPr lang="en-US" sz="1300" b="1" dirty="0">
              <a:solidFill>
                <a:schemeClr val="tx1"/>
              </a:solidFill>
              <a:ea typeface="Calibri" pitchFamily="34" charset="0"/>
              <a:cs typeface="B Nazanin" pitchFamily="2" charset="-78"/>
            </a:endParaRPr>
          </a:p>
        </p:txBody>
      </p:sp>
      <p:sp>
        <p:nvSpPr>
          <p:cNvPr id="53" name="Rectangle 52"/>
          <p:cNvSpPr/>
          <p:nvPr/>
        </p:nvSpPr>
        <p:spPr bwMode="auto">
          <a:xfrm rot="12642249">
            <a:off x="3712458" y="4693573"/>
            <a:ext cx="409865" cy="1985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l" defTabSz="883182" rtl="1" eaLnBrk="0" hangingPunct="0">
              <a:spcBef>
                <a:spcPct val="20000"/>
              </a:spcBef>
              <a:defRPr/>
            </a:pPr>
            <a:r>
              <a:rPr lang="fa-IR" sz="1300" b="1" dirty="0" smtClean="0">
                <a:solidFill>
                  <a:schemeClr val="tx1"/>
                </a:solidFill>
                <a:cs typeface="B Nazanin" pitchFamily="2" charset="-78"/>
              </a:rPr>
              <a:t>32- ارتباط </a:t>
            </a:r>
            <a:r>
              <a:rPr lang="fa-IR" sz="1300" b="1" dirty="0">
                <a:solidFill>
                  <a:schemeClr val="tx1"/>
                </a:solidFill>
                <a:cs typeface="B Nazanin" pitchFamily="2" charset="-78"/>
              </a:rPr>
              <a:t>مستقیم </a:t>
            </a:r>
            <a:r>
              <a:rPr lang="fa-IR" sz="1300" b="1" dirty="0" smtClean="0">
                <a:solidFill>
                  <a:schemeClr val="tx1"/>
                </a:solidFill>
                <a:cs typeface="B Nazanin" pitchFamily="2" charset="-78"/>
              </a:rPr>
              <a:t> با  زیر دستان </a:t>
            </a:r>
            <a:r>
              <a:rPr lang="fa-IR" sz="1300" b="1" dirty="0">
                <a:solidFill>
                  <a:schemeClr val="tx1"/>
                </a:solidFill>
                <a:cs typeface="B Nazanin" pitchFamily="2" charset="-78"/>
              </a:rPr>
              <a:t>و </a:t>
            </a:r>
            <a:r>
              <a:rPr lang="fa-IR" sz="1300" b="1" dirty="0" smtClean="0">
                <a:solidFill>
                  <a:schemeClr val="tx1"/>
                </a:solidFill>
                <a:cs typeface="B Nazanin" pitchFamily="2" charset="-78"/>
              </a:rPr>
              <a:t>مردم</a:t>
            </a:r>
            <a:endParaRPr lang="en-US" sz="1300" b="1" dirty="0">
              <a:solidFill>
                <a:schemeClr val="tx1"/>
              </a:solidFill>
              <a:ea typeface="Times New Roman" pitchFamily="18" charset="0"/>
              <a:cs typeface="B Nazanin" pitchFamily="2" charset="-78"/>
            </a:endParaRPr>
          </a:p>
        </p:txBody>
      </p:sp>
      <p:sp>
        <p:nvSpPr>
          <p:cNvPr id="54" name="Rectangle 53"/>
          <p:cNvSpPr/>
          <p:nvPr/>
        </p:nvSpPr>
        <p:spPr bwMode="auto">
          <a:xfrm rot="10295778">
            <a:off x="4585041" y="4869362"/>
            <a:ext cx="353355" cy="18552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93390" eaLnBrk="0" fontAlgn="auto" hangingPunct="0">
              <a:spcBef>
                <a:spcPct val="20000"/>
              </a:spcBef>
              <a:spcAft>
                <a:spcPts val="0"/>
              </a:spcAft>
              <a:defRPr/>
            </a:pPr>
            <a:r>
              <a:rPr lang="fa-IR" sz="1400" b="1" dirty="0" smtClean="0">
                <a:solidFill>
                  <a:schemeClr val="tx1"/>
                </a:solidFill>
                <a:ea typeface="Times New Roman" pitchFamily="18" charset="0"/>
                <a:cs typeface="B Nazanin" pitchFamily="2" charset="-78"/>
              </a:rPr>
              <a:t>30- قاطعیت </a:t>
            </a:r>
            <a:r>
              <a:rPr lang="fa-IR" sz="1400" b="1" dirty="0">
                <a:solidFill>
                  <a:schemeClr val="tx1"/>
                </a:solidFill>
                <a:ea typeface="Times New Roman" pitchFamily="18" charset="0"/>
                <a:cs typeface="B Nazanin" pitchFamily="2" charset="-78"/>
              </a:rPr>
              <a:t>توأم با رأفت </a:t>
            </a:r>
            <a:endParaRPr lang="en-US" sz="1400" b="1" dirty="0">
              <a:solidFill>
                <a:schemeClr val="tx1"/>
              </a:solidFill>
              <a:ea typeface="Times New Roman" pitchFamily="18" charset="0"/>
              <a:cs typeface="B Nazanin" pitchFamily="2" charset="-78"/>
            </a:endParaRPr>
          </a:p>
        </p:txBody>
      </p:sp>
      <p:sp>
        <p:nvSpPr>
          <p:cNvPr id="55" name="Rectangle 54"/>
          <p:cNvSpPr/>
          <p:nvPr/>
        </p:nvSpPr>
        <p:spPr bwMode="auto">
          <a:xfrm rot="9733447">
            <a:off x="5120532" y="4865372"/>
            <a:ext cx="304283" cy="17690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ts val="0"/>
              </a:spcBef>
              <a:spcAft>
                <a:spcPts val="0"/>
              </a:spcAft>
              <a:defRPr/>
            </a:pPr>
            <a:r>
              <a:rPr lang="fa-IR" sz="1400" b="1" dirty="0" smtClean="0">
                <a:solidFill>
                  <a:schemeClr val="tx1"/>
                </a:solidFill>
                <a:ea typeface="Calibri" pitchFamily="34" charset="0"/>
                <a:cs typeface="B Nazanin" pitchFamily="2" charset="-78"/>
              </a:rPr>
              <a:t>29- </a:t>
            </a:r>
            <a:r>
              <a:rPr lang="fa-IR" sz="1400" b="1" dirty="0">
                <a:solidFill>
                  <a:schemeClr val="tx1"/>
                </a:solidFill>
                <a:ea typeface="Calibri" pitchFamily="34" charset="0"/>
                <a:cs typeface="B Nazanin" pitchFamily="2" charset="-78"/>
              </a:rPr>
              <a:t>برخورد قاطع با </a:t>
            </a:r>
            <a:r>
              <a:rPr lang="fa-IR" sz="1400" b="1" dirty="0" smtClean="0">
                <a:solidFill>
                  <a:schemeClr val="tx1"/>
                </a:solidFill>
                <a:ea typeface="Calibri" pitchFamily="34" charset="0"/>
                <a:cs typeface="B Nazanin" pitchFamily="2" charset="-78"/>
              </a:rPr>
              <a:t>خیانت کاران</a:t>
            </a:r>
            <a:endParaRPr lang="en-US" sz="1400" b="1" dirty="0">
              <a:solidFill>
                <a:schemeClr val="tx1"/>
              </a:solidFill>
              <a:ea typeface="Calibri" pitchFamily="34" charset="0"/>
              <a:cs typeface="B Nazanin" pitchFamily="2" charset="-78"/>
            </a:endParaRPr>
          </a:p>
        </p:txBody>
      </p:sp>
      <p:sp>
        <p:nvSpPr>
          <p:cNvPr id="56" name="Rectangle 55"/>
          <p:cNvSpPr/>
          <p:nvPr/>
        </p:nvSpPr>
        <p:spPr bwMode="auto">
          <a:xfrm rot="9001457">
            <a:off x="5500112" y="4610346"/>
            <a:ext cx="408039" cy="20126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ct val="20000"/>
              </a:spcBef>
              <a:defRPr/>
            </a:pPr>
            <a:r>
              <a:rPr lang="fa-IR" sz="1400" b="1" dirty="0" smtClean="0">
                <a:solidFill>
                  <a:schemeClr val="tx1"/>
                </a:solidFill>
                <a:cs typeface="B Nazanin" pitchFamily="2" charset="-78"/>
              </a:rPr>
              <a:t>28- جلوگيري </a:t>
            </a:r>
            <a:r>
              <a:rPr lang="fa-IR" sz="1400" b="1" dirty="0">
                <a:solidFill>
                  <a:schemeClr val="tx1"/>
                </a:solidFill>
                <a:cs typeface="B Nazanin" pitchFamily="2" charset="-78"/>
              </a:rPr>
              <a:t>از </a:t>
            </a:r>
            <a:r>
              <a:rPr lang="fa-IR" sz="1400" b="1" dirty="0" smtClean="0">
                <a:solidFill>
                  <a:schemeClr val="tx1"/>
                </a:solidFill>
                <a:cs typeface="B Nazanin" pitchFamily="2" charset="-78"/>
              </a:rPr>
              <a:t>سوء </a:t>
            </a:r>
            <a:r>
              <a:rPr lang="fa-IR" sz="1400" b="1" dirty="0">
                <a:solidFill>
                  <a:schemeClr val="tx1"/>
                </a:solidFill>
                <a:cs typeface="B Nazanin" pitchFamily="2" charset="-78"/>
              </a:rPr>
              <a:t>استفاده </a:t>
            </a:r>
            <a:r>
              <a:rPr lang="fa-IR" sz="1400" b="1" dirty="0" smtClean="0">
                <a:solidFill>
                  <a:schemeClr val="tx1"/>
                </a:solidFill>
                <a:cs typeface="B Nazanin" pitchFamily="2" charset="-78"/>
              </a:rPr>
              <a:t>نزديكان</a:t>
            </a:r>
            <a:endParaRPr lang="en-US" sz="1400" b="1" dirty="0">
              <a:solidFill>
                <a:schemeClr val="tx1"/>
              </a:solidFill>
              <a:ea typeface="Times New Roman" pitchFamily="18" charset="0"/>
              <a:cs typeface="B Nazanin" pitchFamily="2" charset="-78"/>
            </a:endParaRPr>
          </a:p>
        </p:txBody>
      </p:sp>
      <p:sp>
        <p:nvSpPr>
          <p:cNvPr id="57" name="Rectangle 56"/>
          <p:cNvSpPr/>
          <p:nvPr/>
        </p:nvSpPr>
        <p:spPr bwMode="auto">
          <a:xfrm rot="558040">
            <a:off x="4571828" y="739504"/>
            <a:ext cx="346028" cy="16673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just" defTabSz="893390" eaLnBrk="0" fontAlgn="auto" hangingPunct="0">
              <a:spcBef>
                <a:spcPct val="20000"/>
              </a:spcBef>
              <a:spcAft>
                <a:spcPts val="0"/>
              </a:spcAft>
              <a:defRPr/>
            </a:pPr>
            <a:r>
              <a:rPr lang="fa-IR" sz="1400" b="1" dirty="0" smtClean="0">
                <a:solidFill>
                  <a:schemeClr val="tx1"/>
                </a:solidFill>
                <a:cs typeface="B Nazanin" pitchFamily="2" charset="-78"/>
              </a:rPr>
              <a:t>11- </a:t>
            </a:r>
            <a:r>
              <a:rPr lang="fa-IR" sz="1400" b="1" dirty="0">
                <a:solidFill>
                  <a:schemeClr val="tx1"/>
                </a:solidFill>
                <a:cs typeface="B Nazanin" pitchFamily="2" charset="-78"/>
              </a:rPr>
              <a:t>انجام به موقع </a:t>
            </a:r>
            <a:r>
              <a:rPr lang="fa-IR" sz="1400" b="1" dirty="0" smtClean="0">
                <a:solidFill>
                  <a:schemeClr val="tx1"/>
                </a:solidFill>
                <a:cs typeface="B Nazanin" pitchFamily="2" charset="-78"/>
              </a:rPr>
              <a:t>امور</a:t>
            </a:r>
            <a:endParaRPr lang="fa-IR" sz="1400" b="1" dirty="0">
              <a:solidFill>
                <a:schemeClr val="tx1"/>
              </a:solidFill>
              <a:latin typeface="IranNastaliq" pitchFamily="18" charset="0"/>
              <a:cs typeface="B Nazanin" pitchFamily="2" charset="-78"/>
            </a:endParaRPr>
          </a:p>
        </p:txBody>
      </p:sp>
      <p:sp>
        <p:nvSpPr>
          <p:cNvPr id="58" name="Rectangle 57"/>
          <p:cNvSpPr/>
          <p:nvPr/>
        </p:nvSpPr>
        <p:spPr bwMode="auto">
          <a:xfrm rot="1428284">
            <a:off x="5055803" y="542949"/>
            <a:ext cx="351519" cy="1763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ts val="0"/>
              </a:spcBef>
              <a:defRPr/>
            </a:pPr>
            <a:r>
              <a:rPr lang="fa-IR" sz="1400" b="1" dirty="0" smtClean="0">
                <a:solidFill>
                  <a:schemeClr val="tx1"/>
                </a:solidFill>
                <a:cs typeface="B Nazanin" pitchFamily="2" charset="-78"/>
              </a:rPr>
              <a:t>12- </a:t>
            </a:r>
            <a:r>
              <a:rPr lang="fa-IR" sz="1400" b="1" dirty="0">
                <a:solidFill>
                  <a:schemeClr val="tx1"/>
                </a:solidFill>
                <a:cs typeface="B Nazanin" pitchFamily="2" charset="-78"/>
              </a:rPr>
              <a:t>نظارت و ارزیابی مستمر </a:t>
            </a:r>
            <a:endParaRPr lang="en-US" sz="1400" b="1" dirty="0">
              <a:solidFill>
                <a:schemeClr val="tx1"/>
              </a:solidFill>
              <a:ea typeface="Times New Roman" pitchFamily="18" charset="0"/>
              <a:cs typeface="B Nazanin" pitchFamily="2" charset="-78"/>
            </a:endParaRPr>
          </a:p>
        </p:txBody>
      </p:sp>
      <p:sp>
        <p:nvSpPr>
          <p:cNvPr id="59" name="Rectangle 58"/>
          <p:cNvSpPr/>
          <p:nvPr/>
        </p:nvSpPr>
        <p:spPr bwMode="auto">
          <a:xfrm rot="2031470">
            <a:off x="5425534" y="554837"/>
            <a:ext cx="566738" cy="19542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eaLnBrk="0" hangingPunct="0">
              <a:spcBef>
                <a:spcPts val="0"/>
              </a:spcBef>
              <a:defRPr/>
            </a:pPr>
            <a:r>
              <a:rPr lang="fa-IR" sz="1400" b="1" dirty="0" smtClean="0">
                <a:solidFill>
                  <a:schemeClr val="tx1"/>
                </a:solidFill>
                <a:cs typeface="B Nazanin" pitchFamily="2" charset="-78"/>
              </a:rPr>
              <a:t>13- </a:t>
            </a:r>
            <a:r>
              <a:rPr lang="fa-IR" sz="1400" b="1" dirty="0">
                <a:solidFill>
                  <a:schemeClr val="tx1"/>
                </a:solidFill>
                <a:cs typeface="B Nazanin" pitchFamily="2" charset="-78"/>
              </a:rPr>
              <a:t>مشورت با افراد شایسته</a:t>
            </a:r>
            <a:endParaRPr lang="en-US" sz="1400" b="1" dirty="0">
              <a:solidFill>
                <a:schemeClr val="tx1"/>
              </a:solidFill>
              <a:ea typeface="Times New Roman" pitchFamily="18" charset="0"/>
              <a:cs typeface="B Nazanin" pitchFamily="2" charset="-78"/>
            </a:endParaRPr>
          </a:p>
        </p:txBody>
      </p:sp>
      <p:sp>
        <p:nvSpPr>
          <p:cNvPr id="60" name="Rectangle 59"/>
          <p:cNvSpPr/>
          <p:nvPr/>
        </p:nvSpPr>
        <p:spPr bwMode="auto">
          <a:xfrm rot="5400000">
            <a:off x="7318170" y="2102043"/>
            <a:ext cx="288765" cy="27807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ct val="20000"/>
              </a:spcBef>
              <a:defRPr/>
            </a:pPr>
            <a:r>
              <a:rPr lang="fa-IR" sz="1600" b="1" dirty="0" smtClean="0">
                <a:solidFill>
                  <a:schemeClr val="tx1"/>
                </a:solidFill>
                <a:cs typeface="B Nazanin" pitchFamily="2" charset="-78"/>
              </a:rPr>
              <a:t>20- رازداری </a:t>
            </a:r>
            <a:r>
              <a:rPr lang="fa-IR" sz="1600" b="1" dirty="0">
                <a:solidFill>
                  <a:schemeClr val="tx1"/>
                </a:solidFill>
                <a:cs typeface="B Nazanin" pitchFamily="2" charset="-78"/>
              </a:rPr>
              <a:t>و </a:t>
            </a:r>
            <a:r>
              <a:rPr lang="fa-IR" sz="1600" b="1" dirty="0" smtClean="0">
                <a:solidFill>
                  <a:schemeClr val="tx1"/>
                </a:solidFill>
                <a:cs typeface="B Nazanin" pitchFamily="2" charset="-78"/>
              </a:rPr>
              <a:t>خطاپوشی</a:t>
            </a:r>
            <a:endParaRPr lang="en-US" sz="1600" b="1" dirty="0">
              <a:solidFill>
                <a:schemeClr val="tx1"/>
              </a:solidFill>
              <a:ea typeface="Times New Roman" pitchFamily="18" charset="0"/>
              <a:cs typeface="B Nazanin" pitchFamily="2" charset="-78"/>
            </a:endParaRPr>
          </a:p>
        </p:txBody>
      </p:sp>
      <p:sp>
        <p:nvSpPr>
          <p:cNvPr id="61" name="Rectangle 60"/>
          <p:cNvSpPr/>
          <p:nvPr/>
        </p:nvSpPr>
        <p:spPr bwMode="auto">
          <a:xfrm rot="3696630">
            <a:off x="6786996" y="933875"/>
            <a:ext cx="368181" cy="24672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400" b="1" dirty="0" smtClean="0">
                <a:solidFill>
                  <a:schemeClr val="tx1"/>
                </a:solidFill>
                <a:cs typeface="B Nazanin" pitchFamily="2" charset="-78"/>
              </a:rPr>
              <a:t>16- </a:t>
            </a:r>
            <a:r>
              <a:rPr lang="fa-IR" sz="1400" b="1" dirty="0">
                <a:solidFill>
                  <a:schemeClr val="tx1"/>
                </a:solidFill>
                <a:cs typeface="B Nazanin" pitchFamily="2" charset="-78"/>
              </a:rPr>
              <a:t>خودسازی و رعایت تقوای الهی</a:t>
            </a:r>
            <a:endParaRPr lang="en-US" sz="1400" b="1" dirty="0">
              <a:solidFill>
                <a:schemeClr val="tx1"/>
              </a:solidFill>
              <a:cs typeface="B Nazanin" pitchFamily="2" charset="-78"/>
            </a:endParaRPr>
          </a:p>
        </p:txBody>
      </p:sp>
      <p:sp>
        <p:nvSpPr>
          <p:cNvPr id="62" name="Rectangle 61"/>
          <p:cNvSpPr/>
          <p:nvPr/>
        </p:nvSpPr>
        <p:spPr bwMode="auto">
          <a:xfrm rot="8499167" flipH="1">
            <a:off x="5948737" y="4398422"/>
            <a:ext cx="443765" cy="21424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rtl="1" eaLnBrk="0" hangingPunct="0">
              <a:spcBef>
                <a:spcPts val="0"/>
              </a:spcBef>
              <a:defRPr/>
            </a:pPr>
            <a:r>
              <a:rPr lang="fa-IR" sz="1400" b="1" dirty="0" smtClean="0">
                <a:solidFill>
                  <a:schemeClr val="tx1"/>
                </a:solidFill>
                <a:ea typeface="Times New Roman" pitchFamily="18" charset="0"/>
                <a:cs typeface="B Nazanin" pitchFamily="2" charset="-78"/>
              </a:rPr>
              <a:t>27- </a:t>
            </a:r>
            <a:r>
              <a:rPr lang="fa-IR" sz="1400" b="1" dirty="0">
                <a:solidFill>
                  <a:schemeClr val="tx1"/>
                </a:solidFill>
                <a:ea typeface="Times New Roman" pitchFamily="18" charset="0"/>
                <a:cs typeface="B Nazanin" pitchFamily="2" charset="-78"/>
              </a:rPr>
              <a:t>اعتماد سازی و توجیه اصولی اقدامات</a:t>
            </a:r>
            <a:endParaRPr lang="en-US" sz="1400" b="1" dirty="0">
              <a:solidFill>
                <a:schemeClr val="tx1"/>
              </a:solidFill>
              <a:ea typeface="Times New Roman" pitchFamily="18" charset="0"/>
              <a:cs typeface="B Nazanin" pitchFamily="2" charset="-78"/>
            </a:endParaRPr>
          </a:p>
        </p:txBody>
      </p:sp>
      <p:sp>
        <p:nvSpPr>
          <p:cNvPr id="63" name="Rectangle 62"/>
          <p:cNvSpPr/>
          <p:nvPr/>
        </p:nvSpPr>
        <p:spPr bwMode="auto">
          <a:xfrm rot="4575887">
            <a:off x="7266097" y="1303979"/>
            <a:ext cx="278801" cy="2907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400" b="1" dirty="0" smtClean="0">
                <a:solidFill>
                  <a:schemeClr val="tx1"/>
                </a:solidFill>
                <a:cs typeface="B Nazanin" pitchFamily="2" charset="-78"/>
              </a:rPr>
              <a:t>18-کنترل </a:t>
            </a:r>
            <a:r>
              <a:rPr lang="fa-IR" sz="1400" b="1" dirty="0">
                <a:solidFill>
                  <a:schemeClr val="tx1"/>
                </a:solidFill>
                <a:cs typeface="B Nazanin" pitchFamily="2" charset="-78"/>
              </a:rPr>
              <a:t>و مراقبت از زیردستان و نزدیکان</a:t>
            </a:r>
            <a:endParaRPr lang="en-US" sz="1400" b="1" dirty="0">
              <a:solidFill>
                <a:schemeClr val="tx1"/>
              </a:solidFill>
              <a:cs typeface="B Nazanin" pitchFamily="2" charset="-78"/>
            </a:endParaRPr>
          </a:p>
        </p:txBody>
      </p:sp>
      <p:sp>
        <p:nvSpPr>
          <p:cNvPr id="64" name="Rectangle 63"/>
          <p:cNvSpPr/>
          <p:nvPr/>
        </p:nvSpPr>
        <p:spPr bwMode="auto">
          <a:xfrm rot="3331488">
            <a:off x="6519029" y="577492"/>
            <a:ext cx="320059" cy="26408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ct val="20000"/>
              </a:spcBef>
              <a:defRPr/>
            </a:pPr>
            <a:r>
              <a:rPr lang="fa-IR" sz="1400" b="1" dirty="0" smtClean="0">
                <a:solidFill>
                  <a:schemeClr val="tx1"/>
                </a:solidFill>
                <a:cs typeface="B Nazanin" pitchFamily="2" charset="-78"/>
              </a:rPr>
              <a:t>15- رعایت </a:t>
            </a:r>
            <a:r>
              <a:rPr lang="fa-IR" sz="1400" b="1" dirty="0">
                <a:solidFill>
                  <a:schemeClr val="tx1"/>
                </a:solidFill>
                <a:cs typeface="B Nazanin" pitchFamily="2" charset="-78"/>
              </a:rPr>
              <a:t>حیطه بندی و طبقه </a:t>
            </a:r>
            <a:r>
              <a:rPr lang="fa-IR" sz="1400" b="1" dirty="0" smtClean="0">
                <a:solidFill>
                  <a:schemeClr val="tx1"/>
                </a:solidFill>
                <a:cs typeface="B Nazanin" pitchFamily="2" charset="-78"/>
              </a:rPr>
              <a:t>بندی</a:t>
            </a:r>
            <a:endParaRPr lang="en-US" sz="1400" b="1" dirty="0">
              <a:solidFill>
                <a:schemeClr val="tx1"/>
              </a:solidFill>
              <a:ea typeface="Times New Roman" pitchFamily="18" charset="0"/>
              <a:cs typeface="B Nazanin" pitchFamily="2" charset="-78"/>
            </a:endParaRPr>
          </a:p>
        </p:txBody>
      </p:sp>
      <p:sp>
        <p:nvSpPr>
          <p:cNvPr id="65" name="Rectangle 64"/>
          <p:cNvSpPr/>
          <p:nvPr/>
        </p:nvSpPr>
        <p:spPr bwMode="auto">
          <a:xfrm rot="6379109">
            <a:off x="6579667" y="3473269"/>
            <a:ext cx="536066" cy="17999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2938" rtl="1" eaLnBrk="0" fontAlgn="auto" hangingPunct="0">
              <a:spcBef>
                <a:spcPts val="0"/>
              </a:spcBef>
              <a:spcAft>
                <a:spcPts val="0"/>
              </a:spcAft>
              <a:defRPr/>
            </a:pPr>
            <a:r>
              <a:rPr lang="fa-IR" sz="1600" b="1" dirty="0" smtClean="0">
                <a:solidFill>
                  <a:schemeClr val="tx1"/>
                </a:solidFill>
                <a:cs typeface="B Nazanin" pitchFamily="2" charset="-78"/>
              </a:rPr>
              <a:t>23- وفای </a:t>
            </a:r>
            <a:r>
              <a:rPr lang="fa-IR" sz="1600" b="1" dirty="0">
                <a:solidFill>
                  <a:schemeClr val="tx1"/>
                </a:solidFill>
                <a:cs typeface="B Nazanin" pitchFamily="2" charset="-78"/>
              </a:rPr>
              <a:t>به </a:t>
            </a:r>
            <a:r>
              <a:rPr lang="fa-IR" sz="1600" b="1" dirty="0" smtClean="0">
                <a:solidFill>
                  <a:schemeClr val="tx1"/>
                </a:solidFill>
                <a:cs typeface="B Nazanin" pitchFamily="2" charset="-78"/>
              </a:rPr>
              <a:t>عهد</a:t>
            </a:r>
            <a:endParaRPr lang="en-US" sz="1600" b="1" dirty="0">
              <a:solidFill>
                <a:schemeClr val="tx1"/>
              </a:solidFill>
              <a:ea typeface="Calibri" pitchFamily="34" charset="0"/>
              <a:cs typeface="B Nazanin" pitchFamily="2" charset="-78"/>
            </a:endParaRPr>
          </a:p>
        </p:txBody>
      </p:sp>
      <p:sp>
        <p:nvSpPr>
          <p:cNvPr id="66" name="Rectangle 65"/>
          <p:cNvSpPr/>
          <p:nvPr/>
        </p:nvSpPr>
        <p:spPr bwMode="auto">
          <a:xfrm rot="7152170">
            <a:off x="6454028" y="3969097"/>
            <a:ext cx="328273" cy="1863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Aft>
                <a:spcPts val="0"/>
              </a:spcAft>
              <a:defRPr/>
            </a:pPr>
            <a:r>
              <a:rPr lang="fa-IR" sz="1600" b="1" dirty="0" smtClean="0">
                <a:solidFill>
                  <a:schemeClr val="tx1"/>
                </a:solidFill>
                <a:cs typeface="B Nazanin" pitchFamily="2" charset="-78"/>
              </a:rPr>
              <a:t>25- داشتن </a:t>
            </a:r>
            <a:r>
              <a:rPr lang="fa-IR" sz="1600" b="1" dirty="0">
                <a:solidFill>
                  <a:schemeClr val="tx1"/>
                </a:solidFill>
                <a:cs typeface="B Nazanin" pitchFamily="2" charset="-78"/>
              </a:rPr>
              <a:t>اخلاص </a:t>
            </a:r>
            <a:r>
              <a:rPr lang="fa-IR" sz="1600" b="1" dirty="0" smtClean="0">
                <a:solidFill>
                  <a:schemeClr val="tx1"/>
                </a:solidFill>
                <a:cs typeface="B Nazanin" pitchFamily="2" charset="-78"/>
              </a:rPr>
              <a:t>عمل</a:t>
            </a:r>
            <a:endParaRPr lang="fa-IR" sz="1600" b="1" dirty="0">
              <a:solidFill>
                <a:schemeClr val="tx1"/>
              </a:solidFill>
              <a:cs typeface="B Nazanin" pitchFamily="2" charset="-78"/>
            </a:endParaRPr>
          </a:p>
        </p:txBody>
      </p:sp>
      <p:sp>
        <p:nvSpPr>
          <p:cNvPr id="67" name="Rectangle 66"/>
          <p:cNvSpPr/>
          <p:nvPr/>
        </p:nvSpPr>
        <p:spPr bwMode="auto">
          <a:xfrm rot="5995428">
            <a:off x="6152922" y="3381035"/>
            <a:ext cx="422216" cy="1219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93046" eaLnBrk="0" fontAlgn="auto" hangingPunct="0">
              <a:spcBef>
                <a:spcPct val="20000"/>
              </a:spcBef>
              <a:spcAft>
                <a:spcPts val="0"/>
              </a:spcAft>
              <a:defRPr/>
            </a:pPr>
            <a:r>
              <a:rPr lang="fa-IR" sz="1600" b="1" dirty="0" smtClean="0">
                <a:solidFill>
                  <a:schemeClr val="tx1"/>
                </a:solidFill>
                <a:cs typeface="B Nazanin" pitchFamily="2" charset="-78"/>
              </a:rPr>
              <a:t>22- صداقت </a:t>
            </a:r>
            <a:endParaRPr lang="en-US" sz="1600" b="1" dirty="0">
              <a:solidFill>
                <a:schemeClr val="tx1"/>
              </a:solidFill>
              <a:cs typeface="B Nazanin" pitchFamily="2" charset="-78"/>
            </a:endParaRPr>
          </a:p>
        </p:txBody>
      </p:sp>
      <p:sp>
        <p:nvSpPr>
          <p:cNvPr id="68" name="Rectangle 67"/>
          <p:cNvSpPr/>
          <p:nvPr/>
        </p:nvSpPr>
        <p:spPr bwMode="auto">
          <a:xfrm rot="6662222">
            <a:off x="6257812" y="3101027"/>
            <a:ext cx="317998" cy="2771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ct val="20000"/>
              </a:spcBef>
              <a:defRPr/>
            </a:pPr>
            <a:r>
              <a:rPr lang="fa-IR" sz="1600" b="1" dirty="0" smtClean="0">
                <a:solidFill>
                  <a:schemeClr val="tx1"/>
                </a:solidFill>
                <a:cs typeface="B Nazanin" pitchFamily="2" charset="-78"/>
              </a:rPr>
              <a:t>24- ارتباط </a:t>
            </a:r>
            <a:r>
              <a:rPr lang="fa-IR" sz="1600" b="1" dirty="0">
                <a:solidFill>
                  <a:schemeClr val="tx1"/>
                </a:solidFill>
                <a:cs typeface="B Nazanin" pitchFamily="2" charset="-78"/>
              </a:rPr>
              <a:t>با خداوند </a:t>
            </a:r>
            <a:r>
              <a:rPr lang="fa-IR" sz="1600" b="1" dirty="0" smtClean="0">
                <a:solidFill>
                  <a:schemeClr val="tx1"/>
                </a:solidFill>
                <a:cs typeface="B Nazanin" pitchFamily="2" charset="-78"/>
              </a:rPr>
              <a:t>متعال</a:t>
            </a:r>
            <a:endParaRPr lang="en-US" sz="1600" b="1" dirty="0">
              <a:solidFill>
                <a:schemeClr val="tx1"/>
              </a:solidFill>
              <a:ea typeface="Times New Roman" pitchFamily="18" charset="0"/>
              <a:cs typeface="B Nazanin" pitchFamily="2" charset="-78"/>
            </a:endParaRPr>
          </a:p>
        </p:txBody>
      </p:sp>
      <p:sp>
        <p:nvSpPr>
          <p:cNvPr id="69" name="Rectangle 68"/>
          <p:cNvSpPr/>
          <p:nvPr/>
        </p:nvSpPr>
        <p:spPr bwMode="auto">
          <a:xfrm rot="18492559">
            <a:off x="2498176" y="792368"/>
            <a:ext cx="413225" cy="2510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93390" rtl="1" eaLnBrk="0" fontAlgn="auto" hangingPunct="0">
              <a:spcBef>
                <a:spcPct val="20000"/>
              </a:spcBef>
              <a:spcAft>
                <a:spcPts val="0"/>
              </a:spcAft>
              <a:defRPr/>
            </a:pPr>
            <a:r>
              <a:rPr lang="fa-IR" sz="1300" b="1" dirty="0" smtClean="0">
                <a:solidFill>
                  <a:schemeClr val="tx1"/>
                </a:solidFill>
                <a:cs typeface="B Nazanin" pitchFamily="2" charset="-78"/>
              </a:rPr>
              <a:t>6-  </a:t>
            </a:r>
            <a:r>
              <a:rPr lang="fa-IR" sz="1300" b="1" dirty="0">
                <a:solidFill>
                  <a:schemeClr val="tx1"/>
                </a:solidFill>
                <a:cs typeface="B Nazanin" pitchFamily="2" charset="-78"/>
              </a:rPr>
              <a:t>آسان گيري به مردم و </a:t>
            </a:r>
            <a:r>
              <a:rPr lang="fa-IR" sz="1300" b="1" dirty="0" smtClean="0">
                <a:solidFill>
                  <a:schemeClr val="tx1"/>
                </a:solidFill>
                <a:cs typeface="B Nazanin" pitchFamily="2" charset="-78"/>
              </a:rPr>
              <a:t>زيردستان</a:t>
            </a:r>
            <a:endParaRPr lang="en-US" sz="1300" b="1" dirty="0">
              <a:solidFill>
                <a:schemeClr val="tx1"/>
              </a:solidFill>
              <a:ea typeface="Times New Roman" pitchFamily="18" charset="0"/>
              <a:cs typeface="B Nazanin" pitchFamily="2" charset="-78"/>
            </a:endParaRPr>
          </a:p>
        </p:txBody>
      </p:sp>
      <p:sp>
        <p:nvSpPr>
          <p:cNvPr id="70" name="Rectangle 69"/>
          <p:cNvSpPr/>
          <p:nvPr/>
        </p:nvSpPr>
        <p:spPr bwMode="auto">
          <a:xfrm rot="2729401">
            <a:off x="5929325" y="667733"/>
            <a:ext cx="302852" cy="22828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1236454" rtl="1" eaLnBrk="0" fontAlgn="auto" hangingPunct="0">
              <a:spcBef>
                <a:spcPts val="0"/>
              </a:spcBef>
              <a:spcAft>
                <a:spcPts val="0"/>
              </a:spcAft>
              <a:defRPr/>
            </a:pPr>
            <a:r>
              <a:rPr lang="fa-IR" sz="1400" b="1" dirty="0" smtClean="0">
                <a:solidFill>
                  <a:schemeClr val="tx1"/>
                </a:solidFill>
                <a:cs typeface="B Nazanin" pitchFamily="2" charset="-78"/>
              </a:rPr>
              <a:t>14- پافشاري </a:t>
            </a:r>
            <a:r>
              <a:rPr lang="fa-IR" sz="1400" b="1" dirty="0">
                <a:solidFill>
                  <a:schemeClr val="tx1"/>
                </a:solidFill>
                <a:cs typeface="B Nazanin" pitchFamily="2" charset="-78"/>
              </a:rPr>
              <a:t>نكردن بر </a:t>
            </a:r>
            <a:r>
              <a:rPr lang="fa-IR" sz="1400" b="1" dirty="0" smtClean="0">
                <a:solidFill>
                  <a:schemeClr val="tx1"/>
                </a:solidFill>
                <a:cs typeface="B Nazanin" pitchFamily="2" charset="-78"/>
              </a:rPr>
              <a:t>اشتباهات</a:t>
            </a:r>
            <a:endParaRPr lang="en-US" sz="1400" b="1" dirty="0">
              <a:solidFill>
                <a:schemeClr val="tx1"/>
              </a:solidFill>
              <a:cs typeface="B Nazanin" pitchFamily="2" charset="-78"/>
            </a:endParaRPr>
          </a:p>
        </p:txBody>
      </p:sp>
      <p:sp>
        <p:nvSpPr>
          <p:cNvPr id="71" name="Rectangle 70"/>
          <p:cNvSpPr/>
          <p:nvPr/>
        </p:nvSpPr>
        <p:spPr bwMode="auto">
          <a:xfrm rot="19152096">
            <a:off x="2776637" y="729457"/>
            <a:ext cx="377148" cy="20270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rtl="1" eaLnBrk="0" hangingPunct="0">
              <a:spcBef>
                <a:spcPts val="0"/>
              </a:spcBef>
              <a:defRPr/>
            </a:pPr>
            <a:r>
              <a:rPr lang="fa-IR" sz="1400" b="1" dirty="0" smtClean="0">
                <a:solidFill>
                  <a:schemeClr val="tx1"/>
                </a:solidFill>
                <a:cs typeface="B Nazanin" pitchFamily="2" charset="-78"/>
              </a:rPr>
              <a:t>7- </a:t>
            </a:r>
            <a:r>
              <a:rPr lang="fa-IR" sz="1400" b="1" dirty="0">
                <a:solidFill>
                  <a:schemeClr val="tx1"/>
                </a:solidFill>
                <a:cs typeface="B Nazanin" pitchFamily="2" charset="-78"/>
              </a:rPr>
              <a:t>حسن ظن داشتن به خودیها</a:t>
            </a:r>
            <a:endParaRPr lang="en-US" sz="1400" b="1" dirty="0">
              <a:solidFill>
                <a:schemeClr val="tx1"/>
              </a:solidFill>
              <a:ea typeface="Times New Roman" pitchFamily="18" charset="0"/>
              <a:cs typeface="B Nazanin" pitchFamily="2" charset="-78"/>
            </a:endParaRPr>
          </a:p>
        </p:txBody>
      </p:sp>
      <p:sp>
        <p:nvSpPr>
          <p:cNvPr id="72" name="Rectangle 71"/>
          <p:cNvSpPr/>
          <p:nvPr/>
        </p:nvSpPr>
        <p:spPr bwMode="auto">
          <a:xfrm rot="17530335">
            <a:off x="1677884" y="1116214"/>
            <a:ext cx="416590" cy="26788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1" eaLnBrk="0" hangingPunct="0">
              <a:spcBef>
                <a:spcPts val="0"/>
              </a:spcBef>
              <a:defRPr/>
            </a:pPr>
            <a:r>
              <a:rPr lang="fa-IR" sz="1400" b="1" dirty="0" smtClean="0">
                <a:solidFill>
                  <a:schemeClr val="tx1"/>
                </a:solidFill>
                <a:cs typeface="B Nazanin" pitchFamily="2" charset="-78"/>
              </a:rPr>
              <a:t>4- تدبير </a:t>
            </a:r>
            <a:r>
              <a:rPr lang="fa-IR" sz="1400" b="1" dirty="0">
                <a:solidFill>
                  <a:schemeClr val="tx1"/>
                </a:solidFill>
                <a:cs typeface="B Nazanin" pitchFamily="2" charset="-78"/>
              </a:rPr>
              <a:t>در حوزه </a:t>
            </a:r>
            <a:r>
              <a:rPr lang="fa-IR" sz="1400" b="1" dirty="0" smtClean="0">
                <a:solidFill>
                  <a:schemeClr val="tx1"/>
                </a:solidFill>
                <a:cs typeface="B Nazanin" pitchFamily="2" charset="-78"/>
              </a:rPr>
              <a:t>مسئوليت خود</a:t>
            </a:r>
            <a:endParaRPr lang="en-US" sz="1400" b="1" dirty="0">
              <a:solidFill>
                <a:schemeClr val="tx1"/>
              </a:solidFill>
              <a:ea typeface="Times New Roman" pitchFamily="18" charset="0"/>
              <a:cs typeface="B Nazanin" pitchFamily="2" charset="-78"/>
            </a:endParaRPr>
          </a:p>
        </p:txBody>
      </p:sp>
      <p:sp>
        <p:nvSpPr>
          <p:cNvPr id="73" name="Rectangle 72"/>
          <p:cNvSpPr/>
          <p:nvPr/>
        </p:nvSpPr>
        <p:spPr bwMode="auto">
          <a:xfrm rot="4944712">
            <a:off x="6960514" y="1908902"/>
            <a:ext cx="421759" cy="24825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rtl="1" eaLnBrk="0" hangingPunct="0">
              <a:spcAft>
                <a:spcPts val="0"/>
              </a:spcAft>
              <a:defRPr/>
            </a:pPr>
            <a:r>
              <a:rPr lang="fa-IR" sz="1500" b="1" dirty="0" smtClean="0">
                <a:solidFill>
                  <a:schemeClr val="tx1"/>
                </a:solidFill>
                <a:cs typeface="B Nazanin" pitchFamily="2" charset="-78"/>
              </a:rPr>
              <a:t>19- رشد </a:t>
            </a:r>
            <a:r>
              <a:rPr lang="fa-IR" sz="1500" b="1" dirty="0">
                <a:solidFill>
                  <a:schemeClr val="tx1"/>
                </a:solidFill>
                <a:cs typeface="B Nazanin" pitchFamily="2" charset="-78"/>
              </a:rPr>
              <a:t>و توانمندسازی </a:t>
            </a:r>
            <a:r>
              <a:rPr lang="fa-IR" sz="1500" b="1" dirty="0" smtClean="0">
                <a:solidFill>
                  <a:schemeClr val="tx1"/>
                </a:solidFill>
                <a:cs typeface="B Nazanin" pitchFamily="2" charset="-78"/>
              </a:rPr>
              <a:t>زيردستان</a:t>
            </a:r>
            <a:endParaRPr lang="en-US" sz="1500" b="1" dirty="0">
              <a:solidFill>
                <a:schemeClr val="tx1"/>
              </a:solidFill>
              <a:ea typeface="Calibri" pitchFamily="34" charset="0"/>
              <a:cs typeface="B Nazanin" pitchFamily="2" charset="-78"/>
            </a:endParaRPr>
          </a:p>
        </p:txBody>
      </p:sp>
      <p:sp>
        <p:nvSpPr>
          <p:cNvPr id="74" name="Rectangle 73"/>
          <p:cNvSpPr/>
          <p:nvPr/>
        </p:nvSpPr>
        <p:spPr bwMode="auto">
          <a:xfrm rot="5651289">
            <a:off x="7367378" y="2272848"/>
            <a:ext cx="280991" cy="31464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ts val="0"/>
              </a:spcBef>
              <a:defRPr/>
            </a:pPr>
            <a:r>
              <a:rPr lang="fa-IR" sz="1300" b="1" dirty="0" smtClean="0">
                <a:solidFill>
                  <a:schemeClr val="tx1"/>
                </a:solidFill>
                <a:cs typeface="B Nazanin" pitchFamily="2" charset="-78"/>
              </a:rPr>
              <a:t>21- یاد </a:t>
            </a:r>
            <a:r>
              <a:rPr lang="fa-IR" sz="1300" b="1" dirty="0">
                <a:solidFill>
                  <a:schemeClr val="tx1"/>
                </a:solidFill>
                <a:cs typeface="B Nazanin" pitchFamily="2" charset="-78"/>
              </a:rPr>
              <a:t>آوری و عمل به سنت هاي پسنديده </a:t>
            </a:r>
            <a:r>
              <a:rPr lang="fa-IR" sz="1300" b="1" dirty="0" smtClean="0">
                <a:solidFill>
                  <a:schemeClr val="tx1"/>
                </a:solidFill>
                <a:cs typeface="B Nazanin" pitchFamily="2" charset="-78"/>
              </a:rPr>
              <a:t>گذشتگان</a:t>
            </a:r>
            <a:endParaRPr lang="en-US" sz="1300" b="1" dirty="0">
              <a:solidFill>
                <a:schemeClr val="tx1"/>
              </a:solidFill>
              <a:cs typeface="B Nazanin" pitchFamily="2" charset="-78"/>
            </a:endParaRPr>
          </a:p>
        </p:txBody>
      </p:sp>
      <p:sp>
        <p:nvSpPr>
          <p:cNvPr id="75" name="Rectangle 74"/>
          <p:cNvSpPr/>
          <p:nvPr/>
        </p:nvSpPr>
        <p:spPr bwMode="auto">
          <a:xfrm rot="4139196">
            <a:off x="6584676" y="1506359"/>
            <a:ext cx="456581" cy="2176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883182" eaLnBrk="0" hangingPunct="0">
              <a:spcBef>
                <a:spcPct val="20000"/>
              </a:spcBef>
              <a:defRPr/>
            </a:pPr>
            <a:r>
              <a:rPr lang="fa-IR" sz="1300" b="1" dirty="0" smtClean="0">
                <a:solidFill>
                  <a:schemeClr val="tx1"/>
                </a:solidFill>
                <a:cs typeface="B Nazanin" pitchFamily="2" charset="-78"/>
              </a:rPr>
              <a:t>17- تأمین </a:t>
            </a:r>
            <a:r>
              <a:rPr lang="fa-IR" sz="1300" b="1" dirty="0">
                <a:solidFill>
                  <a:schemeClr val="tx1"/>
                </a:solidFill>
                <a:cs typeface="B Nazanin" pitchFamily="2" charset="-78"/>
              </a:rPr>
              <a:t>نیازهای مادی </a:t>
            </a:r>
            <a:r>
              <a:rPr lang="fa-IR" sz="1300" b="1" dirty="0" smtClean="0">
                <a:solidFill>
                  <a:schemeClr val="tx1"/>
                </a:solidFill>
                <a:cs typeface="B Nazanin" pitchFamily="2" charset="-78"/>
              </a:rPr>
              <a:t>کارمندان</a:t>
            </a:r>
            <a:endParaRPr lang="en-US" sz="1300" b="1" dirty="0">
              <a:solidFill>
                <a:schemeClr val="tx1"/>
              </a:solidFill>
              <a:ea typeface="Times New Roman" pitchFamily="18" charset="0"/>
              <a:cs typeface="B Nazanin" pitchFamily="2" charset="-78"/>
            </a:endParaRPr>
          </a:p>
        </p:txBody>
      </p:sp>
      <p:sp>
        <p:nvSpPr>
          <p:cNvPr id="76" name="Rectangle 75"/>
          <p:cNvSpPr/>
          <p:nvPr/>
        </p:nvSpPr>
        <p:spPr bwMode="auto">
          <a:xfrm rot="13698867">
            <a:off x="2667984" y="4558621"/>
            <a:ext cx="404026" cy="19695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rtl="0" eaLnBrk="0" hangingPunct="0">
              <a:spcBef>
                <a:spcPts val="0"/>
              </a:spcBef>
              <a:defRPr/>
            </a:pPr>
            <a:r>
              <a:rPr lang="fa-IR" sz="1400" b="1" dirty="0" smtClean="0">
                <a:solidFill>
                  <a:schemeClr val="tx1"/>
                </a:solidFill>
                <a:cs typeface="B Nazanin" pitchFamily="2" charset="-78"/>
              </a:rPr>
              <a:t>34- ترجیح </a:t>
            </a:r>
            <a:r>
              <a:rPr lang="fa-IR" sz="1400" b="1" dirty="0">
                <a:solidFill>
                  <a:schemeClr val="tx1"/>
                </a:solidFill>
                <a:cs typeface="B Nazanin" pitchFamily="2" charset="-78"/>
              </a:rPr>
              <a:t>عوام بر </a:t>
            </a:r>
            <a:r>
              <a:rPr lang="fa-IR" sz="1400" b="1" dirty="0" smtClean="0">
                <a:solidFill>
                  <a:schemeClr val="tx1"/>
                </a:solidFill>
                <a:cs typeface="B Nazanin" pitchFamily="2" charset="-78"/>
              </a:rPr>
              <a:t>خواص</a:t>
            </a:r>
            <a:endParaRPr lang="en-US" sz="1400" b="1" dirty="0">
              <a:solidFill>
                <a:schemeClr val="tx1"/>
              </a:solidFill>
              <a:ea typeface="Times New Roman" pitchFamily="18" charset="0"/>
              <a:cs typeface="B Nazanin" pitchFamily="2" charset="-78"/>
            </a:endParaRPr>
          </a:p>
        </p:txBody>
      </p:sp>
      <p:sp>
        <p:nvSpPr>
          <p:cNvPr id="77" name="Rectangle 76"/>
          <p:cNvSpPr/>
          <p:nvPr/>
        </p:nvSpPr>
        <p:spPr bwMode="auto">
          <a:xfrm rot="14163493">
            <a:off x="2375482" y="4071973"/>
            <a:ext cx="431772" cy="24176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defTabSz="1236454" rtl="0" eaLnBrk="0" fontAlgn="auto" hangingPunct="0">
              <a:spcBef>
                <a:spcPts val="0"/>
              </a:spcBef>
              <a:spcAft>
                <a:spcPts val="0"/>
              </a:spcAft>
              <a:defRPr/>
            </a:pPr>
            <a:r>
              <a:rPr lang="fa-IR" sz="1300" b="1" dirty="0" smtClean="0">
                <a:solidFill>
                  <a:schemeClr val="tx1"/>
                </a:solidFill>
                <a:cs typeface="B Nazanin" pitchFamily="2" charset="-78"/>
              </a:rPr>
              <a:t>35-  </a:t>
            </a:r>
            <a:r>
              <a:rPr lang="fa-IR" sz="1300" b="1" dirty="0">
                <a:solidFill>
                  <a:schemeClr val="tx1"/>
                </a:solidFill>
                <a:cs typeface="B Nazanin" pitchFamily="2" charset="-78"/>
              </a:rPr>
              <a:t>جلب همكاري و مشاركت </a:t>
            </a:r>
            <a:r>
              <a:rPr lang="fa-IR" sz="1300" b="1" dirty="0" smtClean="0">
                <a:solidFill>
                  <a:schemeClr val="tx1"/>
                </a:solidFill>
                <a:cs typeface="B Nazanin" pitchFamily="2" charset="-78"/>
              </a:rPr>
              <a:t>ديگران</a:t>
            </a:r>
            <a:endParaRPr lang="en-US" sz="1300" b="1" dirty="0">
              <a:solidFill>
                <a:schemeClr val="tx1"/>
              </a:solidFill>
              <a:cs typeface="B Nazanin" pitchFamily="2" charset="-78"/>
            </a:endParaRPr>
          </a:p>
        </p:txBody>
      </p:sp>
      <p:sp>
        <p:nvSpPr>
          <p:cNvPr id="78" name="Rectangle 77"/>
          <p:cNvSpPr/>
          <p:nvPr/>
        </p:nvSpPr>
        <p:spPr bwMode="auto">
          <a:xfrm rot="7514057">
            <a:off x="6390352" y="4217420"/>
            <a:ext cx="280968" cy="2176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 lIns="88320" tIns="44159" rIns="88320" bIns="44159" rtlCol="1" anchor="ctr"/>
          <a:lstStyle/>
          <a:p>
            <a:pPr algn="r" defTabSz="883182" eaLnBrk="0" hangingPunct="0">
              <a:spcBef>
                <a:spcPct val="20000"/>
              </a:spcBef>
              <a:defRPr/>
            </a:pPr>
            <a:r>
              <a:rPr lang="fa-IR" sz="1400" b="1" dirty="0" smtClean="0">
                <a:solidFill>
                  <a:schemeClr val="tx1"/>
                </a:solidFill>
                <a:cs typeface="B Nazanin" pitchFamily="2" charset="-78"/>
              </a:rPr>
              <a:t>26- شجاعت  و شهامت</a:t>
            </a:r>
            <a:r>
              <a:rPr lang="en-US" sz="1400" b="1" dirty="0" smtClean="0">
                <a:solidFill>
                  <a:schemeClr val="tx1"/>
                </a:solidFill>
                <a:cs typeface="B Nazanin" pitchFamily="2" charset="-78"/>
              </a:rPr>
              <a:t> </a:t>
            </a:r>
            <a:endParaRPr lang="en-US" sz="1400" b="1" dirty="0">
              <a:solidFill>
                <a:schemeClr val="tx1"/>
              </a:solidFill>
              <a:ea typeface="Times New Roman" pitchFamily="18" charset="0"/>
              <a:cs typeface="B Nazanin" pitchFamily="2" charset="-78"/>
            </a:endParaRPr>
          </a:p>
        </p:txBody>
      </p:sp>
      <p:cxnSp>
        <p:nvCxnSpPr>
          <p:cNvPr id="95" name="Straight Connector 94"/>
          <p:cNvCxnSpPr/>
          <p:nvPr/>
        </p:nvCxnSpPr>
        <p:spPr>
          <a:xfrm flipV="1">
            <a:off x="142844" y="3848807"/>
            <a:ext cx="2857520" cy="357190"/>
          </a:xfrm>
          <a:prstGeom prst="line">
            <a:avLst/>
          </a:prstGeom>
        </p:spPr>
        <p:style>
          <a:lnRef idx="1">
            <a:schemeClr val="accent2"/>
          </a:lnRef>
          <a:fillRef idx="0">
            <a:schemeClr val="accent2"/>
          </a:fillRef>
          <a:effectRef idx="0">
            <a:schemeClr val="accent2"/>
          </a:effectRef>
          <a:fontRef idx="minor">
            <a:schemeClr val="tx1"/>
          </a:fontRef>
        </p:style>
      </p:cxnSp>
      <p:cxnSp>
        <p:nvCxnSpPr>
          <p:cNvPr id="98" name="Straight Connector 97"/>
          <p:cNvCxnSpPr/>
          <p:nvPr/>
        </p:nvCxnSpPr>
        <p:spPr>
          <a:xfrm flipV="1">
            <a:off x="357158" y="3991683"/>
            <a:ext cx="2714644" cy="714380"/>
          </a:xfrm>
          <a:prstGeom prst="line">
            <a:avLst/>
          </a:prstGeom>
        </p:spPr>
        <p:style>
          <a:lnRef idx="1">
            <a:schemeClr val="accent2"/>
          </a:lnRef>
          <a:fillRef idx="0">
            <a:schemeClr val="accent2"/>
          </a:fillRef>
          <a:effectRef idx="0">
            <a:schemeClr val="accent2"/>
          </a:effectRef>
          <a:fontRef idx="minor">
            <a:schemeClr val="tx1"/>
          </a:fontRef>
        </p:style>
      </p:cxnSp>
      <p:cxnSp>
        <p:nvCxnSpPr>
          <p:cNvPr id="101" name="Straight Connector 100"/>
          <p:cNvCxnSpPr/>
          <p:nvPr/>
        </p:nvCxnSpPr>
        <p:spPr>
          <a:xfrm flipV="1">
            <a:off x="642910" y="4205997"/>
            <a:ext cx="2500330" cy="928694"/>
          </a:xfrm>
          <a:prstGeom prst="line">
            <a:avLst/>
          </a:prstGeom>
        </p:spPr>
        <p:style>
          <a:lnRef idx="1">
            <a:schemeClr val="accent2"/>
          </a:lnRef>
          <a:fillRef idx="0">
            <a:schemeClr val="accent2"/>
          </a:fillRef>
          <a:effectRef idx="0">
            <a:schemeClr val="accent2"/>
          </a:effectRef>
          <a:fontRef idx="minor">
            <a:schemeClr val="tx1"/>
          </a:fontRef>
        </p:style>
      </p:cxnSp>
      <p:cxnSp>
        <p:nvCxnSpPr>
          <p:cNvPr id="107" name="Straight Connector 106"/>
          <p:cNvCxnSpPr/>
          <p:nvPr/>
        </p:nvCxnSpPr>
        <p:spPr>
          <a:xfrm flipV="1">
            <a:off x="1000100" y="4420311"/>
            <a:ext cx="2214578" cy="1071570"/>
          </a:xfrm>
          <a:prstGeom prst="line">
            <a:avLst/>
          </a:prstGeom>
        </p:spPr>
        <p:style>
          <a:lnRef idx="1">
            <a:schemeClr val="accent2"/>
          </a:lnRef>
          <a:fillRef idx="0">
            <a:schemeClr val="accent2"/>
          </a:fillRef>
          <a:effectRef idx="0">
            <a:schemeClr val="accent2"/>
          </a:effectRef>
          <a:fontRef idx="minor">
            <a:schemeClr val="tx1"/>
          </a:fontRef>
        </p:style>
      </p:cxnSp>
      <p:cxnSp>
        <p:nvCxnSpPr>
          <p:cNvPr id="138" name="Straight Connector 137"/>
          <p:cNvCxnSpPr/>
          <p:nvPr/>
        </p:nvCxnSpPr>
        <p:spPr>
          <a:xfrm flipV="1">
            <a:off x="1928794" y="4706063"/>
            <a:ext cx="1643074" cy="1428760"/>
          </a:xfrm>
          <a:prstGeom prst="line">
            <a:avLst/>
          </a:prstGeom>
        </p:spPr>
        <p:style>
          <a:lnRef idx="1">
            <a:schemeClr val="accent2"/>
          </a:lnRef>
          <a:fillRef idx="0">
            <a:schemeClr val="accent2"/>
          </a:fillRef>
          <a:effectRef idx="0">
            <a:schemeClr val="accent2"/>
          </a:effectRef>
          <a:fontRef idx="minor">
            <a:schemeClr val="tx1"/>
          </a:fontRef>
        </p:style>
      </p:cxnSp>
      <p:cxnSp>
        <p:nvCxnSpPr>
          <p:cNvPr id="141" name="Straight Connector 140"/>
          <p:cNvCxnSpPr/>
          <p:nvPr/>
        </p:nvCxnSpPr>
        <p:spPr>
          <a:xfrm rot="5400000" flipH="1" flipV="1">
            <a:off x="2357422" y="4920377"/>
            <a:ext cx="1500199" cy="1357325"/>
          </a:xfrm>
          <a:prstGeom prst="line">
            <a:avLst/>
          </a:prstGeom>
        </p:spPr>
        <p:style>
          <a:lnRef idx="1">
            <a:schemeClr val="accent2"/>
          </a:lnRef>
          <a:fillRef idx="0">
            <a:schemeClr val="accent2"/>
          </a:fillRef>
          <a:effectRef idx="0">
            <a:schemeClr val="accent2"/>
          </a:effectRef>
          <a:fontRef idx="minor">
            <a:schemeClr val="tx1"/>
          </a:fontRef>
        </p:style>
      </p:cxnSp>
      <p:cxnSp>
        <p:nvCxnSpPr>
          <p:cNvPr id="143" name="Straight Connector 142"/>
          <p:cNvCxnSpPr/>
          <p:nvPr/>
        </p:nvCxnSpPr>
        <p:spPr>
          <a:xfrm rot="5400000" flipH="1" flipV="1">
            <a:off x="2750331" y="5313286"/>
            <a:ext cx="1571636" cy="928694"/>
          </a:xfrm>
          <a:prstGeom prst="line">
            <a:avLst/>
          </a:prstGeom>
        </p:spPr>
        <p:style>
          <a:lnRef idx="1">
            <a:schemeClr val="accent2"/>
          </a:lnRef>
          <a:fillRef idx="0">
            <a:schemeClr val="accent2"/>
          </a:fillRef>
          <a:effectRef idx="0">
            <a:schemeClr val="accent2"/>
          </a:effectRef>
          <a:fontRef idx="minor">
            <a:schemeClr val="tx1"/>
          </a:fontRef>
        </p:style>
      </p:cxnSp>
      <p:cxnSp>
        <p:nvCxnSpPr>
          <p:cNvPr id="148" name="Straight Connector 147"/>
          <p:cNvCxnSpPr/>
          <p:nvPr/>
        </p:nvCxnSpPr>
        <p:spPr>
          <a:xfrm rot="5400000" flipH="1" flipV="1">
            <a:off x="3250397" y="5599038"/>
            <a:ext cx="1571636" cy="500066"/>
          </a:xfrm>
          <a:prstGeom prst="line">
            <a:avLst/>
          </a:prstGeom>
        </p:spPr>
        <p:style>
          <a:lnRef idx="1">
            <a:schemeClr val="accent2"/>
          </a:lnRef>
          <a:fillRef idx="0">
            <a:schemeClr val="accent2"/>
          </a:fillRef>
          <a:effectRef idx="0">
            <a:schemeClr val="accent2"/>
          </a:effectRef>
          <a:fontRef idx="minor">
            <a:schemeClr val="tx1"/>
          </a:fontRef>
        </p:style>
      </p:cxnSp>
      <p:cxnSp>
        <p:nvCxnSpPr>
          <p:cNvPr id="170" name="Straight Connector 169"/>
          <p:cNvCxnSpPr/>
          <p:nvPr/>
        </p:nvCxnSpPr>
        <p:spPr>
          <a:xfrm rot="16200000" flipV="1">
            <a:off x="4214813" y="5634760"/>
            <a:ext cx="1571634" cy="428624"/>
          </a:xfrm>
          <a:prstGeom prst="line">
            <a:avLst/>
          </a:prstGeom>
        </p:spPr>
        <p:style>
          <a:lnRef idx="1">
            <a:schemeClr val="accent2"/>
          </a:lnRef>
          <a:fillRef idx="0">
            <a:schemeClr val="accent2"/>
          </a:fillRef>
          <a:effectRef idx="0">
            <a:schemeClr val="accent2"/>
          </a:effectRef>
          <a:fontRef idx="minor">
            <a:schemeClr val="tx1"/>
          </a:fontRef>
        </p:style>
      </p:cxnSp>
      <p:cxnSp>
        <p:nvCxnSpPr>
          <p:cNvPr id="173" name="Straight Connector 172"/>
          <p:cNvCxnSpPr/>
          <p:nvPr/>
        </p:nvCxnSpPr>
        <p:spPr>
          <a:xfrm rot="10800000">
            <a:off x="5500694" y="4706063"/>
            <a:ext cx="1643074" cy="1428760"/>
          </a:xfrm>
          <a:prstGeom prst="line">
            <a:avLst/>
          </a:prstGeom>
        </p:spPr>
        <p:style>
          <a:lnRef idx="1">
            <a:schemeClr val="accent2"/>
          </a:lnRef>
          <a:fillRef idx="0">
            <a:schemeClr val="accent2"/>
          </a:fillRef>
          <a:effectRef idx="0">
            <a:schemeClr val="accent2"/>
          </a:effectRef>
          <a:fontRef idx="minor">
            <a:schemeClr val="tx1"/>
          </a:fontRef>
        </p:style>
      </p:cxnSp>
      <p:cxnSp>
        <p:nvCxnSpPr>
          <p:cNvPr id="176" name="Straight Connector 175"/>
          <p:cNvCxnSpPr/>
          <p:nvPr/>
        </p:nvCxnSpPr>
        <p:spPr>
          <a:xfrm rot="16200000" flipV="1">
            <a:off x="5143507" y="5063256"/>
            <a:ext cx="1571634" cy="1143004"/>
          </a:xfrm>
          <a:prstGeom prst="line">
            <a:avLst/>
          </a:prstGeom>
        </p:spPr>
        <p:style>
          <a:lnRef idx="1">
            <a:schemeClr val="accent2"/>
          </a:lnRef>
          <a:fillRef idx="0">
            <a:schemeClr val="accent2"/>
          </a:fillRef>
          <a:effectRef idx="0">
            <a:schemeClr val="accent2"/>
          </a:effectRef>
          <a:fontRef idx="minor">
            <a:schemeClr val="tx1"/>
          </a:fontRef>
        </p:style>
      </p:cxnSp>
      <p:cxnSp>
        <p:nvCxnSpPr>
          <p:cNvPr id="181" name="Straight Connector 180"/>
          <p:cNvCxnSpPr/>
          <p:nvPr/>
        </p:nvCxnSpPr>
        <p:spPr>
          <a:xfrm rot="16200000" flipV="1">
            <a:off x="4679158" y="5384725"/>
            <a:ext cx="1571636" cy="785816"/>
          </a:xfrm>
          <a:prstGeom prst="line">
            <a:avLst/>
          </a:prstGeom>
        </p:spPr>
        <p:style>
          <a:lnRef idx="1">
            <a:schemeClr val="accent2"/>
          </a:lnRef>
          <a:fillRef idx="0">
            <a:schemeClr val="accent2"/>
          </a:fillRef>
          <a:effectRef idx="0">
            <a:schemeClr val="accent2"/>
          </a:effectRef>
          <a:fontRef idx="minor">
            <a:schemeClr val="tx1"/>
          </a:fontRef>
        </p:style>
      </p:cxnSp>
      <p:cxnSp>
        <p:nvCxnSpPr>
          <p:cNvPr id="219" name="Straight Connector 218"/>
          <p:cNvCxnSpPr/>
          <p:nvPr/>
        </p:nvCxnSpPr>
        <p:spPr>
          <a:xfrm rot="10800000">
            <a:off x="5786446" y="4348873"/>
            <a:ext cx="2428892" cy="1071570"/>
          </a:xfrm>
          <a:prstGeom prst="line">
            <a:avLst/>
          </a:prstGeom>
        </p:spPr>
        <p:style>
          <a:lnRef idx="1">
            <a:schemeClr val="accent2"/>
          </a:lnRef>
          <a:fillRef idx="0">
            <a:schemeClr val="accent2"/>
          </a:fillRef>
          <a:effectRef idx="0">
            <a:schemeClr val="accent2"/>
          </a:effectRef>
          <a:fontRef idx="minor">
            <a:schemeClr val="tx1"/>
          </a:fontRef>
        </p:style>
      </p:cxnSp>
      <p:cxnSp>
        <p:nvCxnSpPr>
          <p:cNvPr id="221" name="Straight Connector 220"/>
          <p:cNvCxnSpPr/>
          <p:nvPr/>
        </p:nvCxnSpPr>
        <p:spPr>
          <a:xfrm rot="10800000">
            <a:off x="5877042" y="4197705"/>
            <a:ext cx="2695486" cy="865548"/>
          </a:xfrm>
          <a:prstGeom prst="line">
            <a:avLst/>
          </a:prstGeom>
        </p:spPr>
        <p:style>
          <a:lnRef idx="1">
            <a:schemeClr val="accent2"/>
          </a:lnRef>
          <a:fillRef idx="0">
            <a:schemeClr val="accent2"/>
          </a:fillRef>
          <a:effectRef idx="0">
            <a:schemeClr val="accent2"/>
          </a:effectRef>
          <a:fontRef idx="minor">
            <a:schemeClr val="tx1"/>
          </a:fontRef>
        </p:style>
      </p:cxnSp>
      <p:cxnSp>
        <p:nvCxnSpPr>
          <p:cNvPr id="224" name="Straight Connector 223"/>
          <p:cNvCxnSpPr/>
          <p:nvPr/>
        </p:nvCxnSpPr>
        <p:spPr>
          <a:xfrm rot="10800000">
            <a:off x="5929322" y="3991683"/>
            <a:ext cx="2857520" cy="714380"/>
          </a:xfrm>
          <a:prstGeom prst="line">
            <a:avLst/>
          </a:prstGeom>
        </p:spPr>
        <p:style>
          <a:lnRef idx="1">
            <a:schemeClr val="accent2"/>
          </a:lnRef>
          <a:fillRef idx="0">
            <a:schemeClr val="accent2"/>
          </a:fillRef>
          <a:effectRef idx="0">
            <a:schemeClr val="accent2"/>
          </a:effectRef>
          <a:fontRef idx="minor">
            <a:schemeClr val="tx1"/>
          </a:fontRef>
        </p:style>
      </p:cxnSp>
      <p:cxnSp>
        <p:nvCxnSpPr>
          <p:cNvPr id="227" name="Straight Connector 226"/>
          <p:cNvCxnSpPr/>
          <p:nvPr/>
        </p:nvCxnSpPr>
        <p:spPr>
          <a:xfrm rot="10800000">
            <a:off x="6000760" y="3848807"/>
            <a:ext cx="3000396" cy="428628"/>
          </a:xfrm>
          <a:prstGeom prst="line">
            <a:avLst/>
          </a:prstGeom>
        </p:spPr>
        <p:style>
          <a:lnRef idx="1">
            <a:schemeClr val="accent2"/>
          </a:lnRef>
          <a:fillRef idx="0">
            <a:schemeClr val="accent2"/>
          </a:fillRef>
          <a:effectRef idx="0">
            <a:schemeClr val="accent2"/>
          </a:effectRef>
          <a:fontRef idx="minor">
            <a:schemeClr val="tx1"/>
          </a:fontRef>
        </p:style>
      </p:cxnSp>
      <p:cxnSp>
        <p:nvCxnSpPr>
          <p:cNvPr id="271" name="Straight Connector 270"/>
          <p:cNvCxnSpPr/>
          <p:nvPr/>
        </p:nvCxnSpPr>
        <p:spPr>
          <a:xfrm rot="10800000" flipV="1">
            <a:off x="6000760" y="3134427"/>
            <a:ext cx="3000396" cy="285752"/>
          </a:xfrm>
          <a:prstGeom prst="line">
            <a:avLst/>
          </a:prstGeom>
        </p:spPr>
        <p:style>
          <a:lnRef idx="1">
            <a:schemeClr val="accent2"/>
          </a:lnRef>
          <a:fillRef idx="0">
            <a:schemeClr val="accent2"/>
          </a:fillRef>
          <a:effectRef idx="0">
            <a:schemeClr val="accent2"/>
          </a:effectRef>
          <a:fontRef idx="minor">
            <a:schemeClr val="tx1"/>
          </a:fontRef>
        </p:style>
      </p:cxnSp>
      <p:cxnSp>
        <p:nvCxnSpPr>
          <p:cNvPr id="275" name="Straight Connector 274"/>
          <p:cNvCxnSpPr/>
          <p:nvPr/>
        </p:nvCxnSpPr>
        <p:spPr>
          <a:xfrm rot="10800000" flipV="1">
            <a:off x="5929322" y="2562923"/>
            <a:ext cx="2857520" cy="642940"/>
          </a:xfrm>
          <a:prstGeom prst="line">
            <a:avLst/>
          </a:prstGeom>
        </p:spPr>
        <p:style>
          <a:lnRef idx="1">
            <a:schemeClr val="accent2"/>
          </a:lnRef>
          <a:fillRef idx="0">
            <a:schemeClr val="accent2"/>
          </a:fillRef>
          <a:effectRef idx="0">
            <a:schemeClr val="accent2"/>
          </a:effectRef>
          <a:fontRef idx="minor">
            <a:schemeClr val="tx1"/>
          </a:fontRef>
        </p:style>
      </p:cxnSp>
      <p:cxnSp>
        <p:nvCxnSpPr>
          <p:cNvPr id="278" name="Straight Connector 277"/>
          <p:cNvCxnSpPr/>
          <p:nvPr/>
        </p:nvCxnSpPr>
        <p:spPr>
          <a:xfrm rot="10800000" flipV="1">
            <a:off x="5786446" y="1777105"/>
            <a:ext cx="2357454" cy="1143008"/>
          </a:xfrm>
          <a:prstGeom prst="line">
            <a:avLst/>
          </a:prstGeom>
        </p:spPr>
        <p:style>
          <a:lnRef idx="1">
            <a:schemeClr val="accent2"/>
          </a:lnRef>
          <a:fillRef idx="0">
            <a:schemeClr val="accent2"/>
          </a:fillRef>
          <a:effectRef idx="0">
            <a:schemeClr val="accent2"/>
          </a:effectRef>
          <a:fontRef idx="minor">
            <a:schemeClr val="tx1"/>
          </a:fontRef>
        </p:style>
      </p:cxnSp>
      <p:cxnSp>
        <p:nvCxnSpPr>
          <p:cNvPr id="282" name="Straight Connector 281"/>
          <p:cNvCxnSpPr/>
          <p:nvPr/>
        </p:nvCxnSpPr>
        <p:spPr>
          <a:xfrm rot="10800000" flipV="1">
            <a:off x="5857884" y="2134295"/>
            <a:ext cx="2643206" cy="928694"/>
          </a:xfrm>
          <a:prstGeom prst="line">
            <a:avLst/>
          </a:prstGeom>
        </p:spPr>
        <p:style>
          <a:lnRef idx="1">
            <a:schemeClr val="accent2"/>
          </a:lnRef>
          <a:fillRef idx="0">
            <a:schemeClr val="accent2"/>
          </a:fillRef>
          <a:effectRef idx="0">
            <a:schemeClr val="accent2"/>
          </a:effectRef>
          <a:fontRef idx="minor">
            <a:schemeClr val="tx1"/>
          </a:fontRef>
        </p:style>
      </p:cxnSp>
      <p:cxnSp>
        <p:nvCxnSpPr>
          <p:cNvPr id="311" name="Straight Connector 310"/>
          <p:cNvCxnSpPr/>
          <p:nvPr/>
        </p:nvCxnSpPr>
        <p:spPr>
          <a:xfrm rot="5400000">
            <a:off x="4143373" y="1205604"/>
            <a:ext cx="1643075" cy="357189"/>
          </a:xfrm>
          <a:prstGeom prst="line">
            <a:avLst/>
          </a:prstGeom>
        </p:spPr>
        <p:style>
          <a:lnRef idx="1">
            <a:schemeClr val="accent2"/>
          </a:lnRef>
          <a:fillRef idx="0">
            <a:schemeClr val="accent2"/>
          </a:fillRef>
          <a:effectRef idx="0">
            <a:schemeClr val="accent2"/>
          </a:effectRef>
          <a:fontRef idx="minor">
            <a:schemeClr val="tx1"/>
          </a:fontRef>
        </p:style>
      </p:cxnSp>
      <p:cxnSp>
        <p:nvCxnSpPr>
          <p:cNvPr id="321" name="Straight Connector 320"/>
          <p:cNvCxnSpPr/>
          <p:nvPr/>
        </p:nvCxnSpPr>
        <p:spPr>
          <a:xfrm rot="5400000">
            <a:off x="4643438" y="1062725"/>
            <a:ext cx="1571636" cy="857256"/>
          </a:xfrm>
          <a:prstGeom prst="line">
            <a:avLst/>
          </a:prstGeom>
        </p:spPr>
        <p:style>
          <a:lnRef idx="1">
            <a:schemeClr val="accent2"/>
          </a:lnRef>
          <a:fillRef idx="0">
            <a:schemeClr val="accent2"/>
          </a:fillRef>
          <a:effectRef idx="0">
            <a:schemeClr val="accent2"/>
          </a:effectRef>
          <a:fontRef idx="minor">
            <a:schemeClr val="tx1"/>
          </a:fontRef>
        </p:style>
      </p:cxnSp>
      <p:cxnSp>
        <p:nvCxnSpPr>
          <p:cNvPr id="324" name="Straight Connector 323"/>
          <p:cNvCxnSpPr/>
          <p:nvPr/>
        </p:nvCxnSpPr>
        <p:spPr>
          <a:xfrm rot="5400000">
            <a:off x="5107785" y="1027006"/>
            <a:ext cx="1571636" cy="1214446"/>
          </a:xfrm>
          <a:prstGeom prst="line">
            <a:avLst/>
          </a:prstGeom>
        </p:spPr>
        <p:style>
          <a:lnRef idx="1">
            <a:schemeClr val="accent2"/>
          </a:lnRef>
          <a:fillRef idx="0">
            <a:schemeClr val="accent2"/>
          </a:fillRef>
          <a:effectRef idx="0">
            <a:schemeClr val="accent2"/>
          </a:effectRef>
          <a:fontRef idx="minor">
            <a:schemeClr val="tx1"/>
          </a:fontRef>
        </p:style>
      </p:cxnSp>
      <p:cxnSp>
        <p:nvCxnSpPr>
          <p:cNvPr id="327" name="Straight Connector 326"/>
          <p:cNvCxnSpPr/>
          <p:nvPr/>
        </p:nvCxnSpPr>
        <p:spPr>
          <a:xfrm rot="10800000" flipV="1">
            <a:off x="5500694" y="1134163"/>
            <a:ext cx="1714512" cy="1428760"/>
          </a:xfrm>
          <a:prstGeom prst="line">
            <a:avLst/>
          </a:prstGeom>
        </p:spPr>
        <p:style>
          <a:lnRef idx="1">
            <a:schemeClr val="accent2"/>
          </a:lnRef>
          <a:fillRef idx="0">
            <a:schemeClr val="accent2"/>
          </a:fillRef>
          <a:effectRef idx="0">
            <a:schemeClr val="accent2"/>
          </a:effectRef>
          <a:fontRef idx="minor">
            <a:schemeClr val="tx1"/>
          </a:fontRef>
        </p:style>
      </p:cxnSp>
      <p:cxnSp>
        <p:nvCxnSpPr>
          <p:cNvPr id="367" name="Straight Connector 366"/>
          <p:cNvCxnSpPr/>
          <p:nvPr/>
        </p:nvCxnSpPr>
        <p:spPr>
          <a:xfrm rot="16200000" flipH="1">
            <a:off x="3286116" y="1205601"/>
            <a:ext cx="1643076" cy="357192"/>
          </a:xfrm>
          <a:prstGeom prst="line">
            <a:avLst/>
          </a:prstGeom>
        </p:spPr>
        <p:style>
          <a:lnRef idx="1">
            <a:schemeClr val="accent2"/>
          </a:lnRef>
          <a:fillRef idx="0">
            <a:schemeClr val="accent2"/>
          </a:fillRef>
          <a:effectRef idx="0">
            <a:schemeClr val="accent2"/>
          </a:effectRef>
          <a:fontRef idx="minor">
            <a:schemeClr val="tx1"/>
          </a:fontRef>
        </p:style>
      </p:cxnSp>
      <p:cxnSp>
        <p:nvCxnSpPr>
          <p:cNvPr id="370" name="Straight Connector 369"/>
          <p:cNvCxnSpPr/>
          <p:nvPr/>
        </p:nvCxnSpPr>
        <p:spPr>
          <a:xfrm rot="16200000" flipH="1">
            <a:off x="2464579" y="1098444"/>
            <a:ext cx="1571636" cy="1071570"/>
          </a:xfrm>
          <a:prstGeom prst="line">
            <a:avLst/>
          </a:prstGeom>
        </p:spPr>
        <p:style>
          <a:lnRef idx="1">
            <a:schemeClr val="accent2"/>
          </a:lnRef>
          <a:fillRef idx="0">
            <a:schemeClr val="accent2"/>
          </a:fillRef>
          <a:effectRef idx="0">
            <a:schemeClr val="accent2"/>
          </a:effectRef>
          <a:fontRef idx="minor">
            <a:schemeClr val="tx1"/>
          </a:fontRef>
        </p:style>
      </p:cxnSp>
      <p:cxnSp>
        <p:nvCxnSpPr>
          <p:cNvPr id="371" name="Straight Connector 370"/>
          <p:cNvCxnSpPr/>
          <p:nvPr/>
        </p:nvCxnSpPr>
        <p:spPr>
          <a:xfrm>
            <a:off x="2000232" y="1134163"/>
            <a:ext cx="1500198" cy="1428760"/>
          </a:xfrm>
          <a:prstGeom prst="line">
            <a:avLst/>
          </a:prstGeom>
        </p:spPr>
        <p:style>
          <a:lnRef idx="1">
            <a:schemeClr val="accent2"/>
          </a:lnRef>
          <a:fillRef idx="0">
            <a:schemeClr val="accent2"/>
          </a:fillRef>
          <a:effectRef idx="0">
            <a:schemeClr val="accent2"/>
          </a:effectRef>
          <a:fontRef idx="minor">
            <a:schemeClr val="tx1"/>
          </a:fontRef>
        </p:style>
      </p:cxnSp>
      <p:cxnSp>
        <p:nvCxnSpPr>
          <p:cNvPr id="376" name="Straight Connector 375"/>
          <p:cNvCxnSpPr/>
          <p:nvPr/>
        </p:nvCxnSpPr>
        <p:spPr>
          <a:xfrm rot="16200000" flipH="1">
            <a:off x="2857488" y="1134163"/>
            <a:ext cx="1571636" cy="714380"/>
          </a:xfrm>
          <a:prstGeom prst="line">
            <a:avLst/>
          </a:prstGeom>
        </p:spPr>
        <p:style>
          <a:lnRef idx="1">
            <a:schemeClr val="accent2"/>
          </a:lnRef>
          <a:fillRef idx="0">
            <a:schemeClr val="accent2"/>
          </a:fillRef>
          <a:effectRef idx="0">
            <a:schemeClr val="accent2"/>
          </a:effectRef>
          <a:fontRef idx="minor">
            <a:schemeClr val="tx1"/>
          </a:fontRef>
        </p:style>
      </p:cxnSp>
      <p:cxnSp>
        <p:nvCxnSpPr>
          <p:cNvPr id="390" name="Straight Connector 389"/>
          <p:cNvCxnSpPr/>
          <p:nvPr/>
        </p:nvCxnSpPr>
        <p:spPr>
          <a:xfrm>
            <a:off x="1000100" y="1777105"/>
            <a:ext cx="2214578" cy="1071570"/>
          </a:xfrm>
          <a:prstGeom prst="line">
            <a:avLst/>
          </a:prstGeom>
        </p:spPr>
        <p:style>
          <a:lnRef idx="1">
            <a:schemeClr val="accent2"/>
          </a:lnRef>
          <a:fillRef idx="0">
            <a:schemeClr val="accent2"/>
          </a:fillRef>
          <a:effectRef idx="0">
            <a:schemeClr val="accent2"/>
          </a:effectRef>
          <a:fontRef idx="minor">
            <a:schemeClr val="tx1"/>
          </a:fontRef>
        </p:style>
      </p:cxnSp>
      <p:cxnSp>
        <p:nvCxnSpPr>
          <p:cNvPr id="393" name="Straight Connector 392"/>
          <p:cNvCxnSpPr/>
          <p:nvPr/>
        </p:nvCxnSpPr>
        <p:spPr>
          <a:xfrm>
            <a:off x="642910" y="2134295"/>
            <a:ext cx="2500330" cy="928694"/>
          </a:xfrm>
          <a:prstGeom prst="line">
            <a:avLst/>
          </a:prstGeom>
        </p:spPr>
        <p:style>
          <a:lnRef idx="1">
            <a:schemeClr val="accent2"/>
          </a:lnRef>
          <a:fillRef idx="0">
            <a:schemeClr val="accent2"/>
          </a:fillRef>
          <a:effectRef idx="0">
            <a:schemeClr val="accent2"/>
          </a:effectRef>
          <a:fontRef idx="minor">
            <a:schemeClr val="tx1"/>
          </a:fontRef>
        </p:style>
      </p:cxnSp>
      <p:cxnSp>
        <p:nvCxnSpPr>
          <p:cNvPr id="396" name="Straight Connector 395"/>
          <p:cNvCxnSpPr/>
          <p:nvPr/>
        </p:nvCxnSpPr>
        <p:spPr>
          <a:xfrm>
            <a:off x="285720" y="2634361"/>
            <a:ext cx="2786082" cy="642942"/>
          </a:xfrm>
          <a:prstGeom prst="line">
            <a:avLst/>
          </a:prstGeom>
        </p:spPr>
        <p:style>
          <a:lnRef idx="1">
            <a:schemeClr val="accent2"/>
          </a:lnRef>
          <a:fillRef idx="0">
            <a:schemeClr val="accent2"/>
          </a:fillRef>
          <a:effectRef idx="0">
            <a:schemeClr val="accent2"/>
          </a:effectRef>
          <a:fontRef idx="minor">
            <a:schemeClr val="tx1"/>
          </a:fontRef>
        </p:style>
      </p:cxnSp>
      <p:cxnSp>
        <p:nvCxnSpPr>
          <p:cNvPr id="399" name="Straight Connector 398"/>
          <p:cNvCxnSpPr/>
          <p:nvPr/>
        </p:nvCxnSpPr>
        <p:spPr>
          <a:xfrm>
            <a:off x="142844" y="3062989"/>
            <a:ext cx="2857520" cy="357190"/>
          </a:xfrm>
          <a:prstGeom prst="line">
            <a:avLst/>
          </a:prstGeom>
        </p:spPr>
        <p:style>
          <a:lnRef idx="1">
            <a:schemeClr val="accent2"/>
          </a:lnRef>
          <a:fillRef idx="0">
            <a:schemeClr val="accent2"/>
          </a:fillRef>
          <a:effectRef idx="0">
            <a:schemeClr val="accent2"/>
          </a:effectRef>
          <a:fontRef idx="minor">
            <a:schemeClr val="tx1"/>
          </a:fontRef>
        </p:style>
      </p:cxnSp>
      <p:sp>
        <p:nvSpPr>
          <p:cNvPr id="3" name="Oval 2"/>
          <p:cNvSpPr/>
          <p:nvPr/>
        </p:nvSpPr>
        <p:spPr bwMode="auto">
          <a:xfrm>
            <a:off x="3000364" y="2205733"/>
            <a:ext cx="3000396" cy="2857520"/>
          </a:xfrm>
          <a:prstGeom prst="ellipse">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425" name="Oval 424"/>
          <p:cNvSpPr/>
          <p:nvPr/>
        </p:nvSpPr>
        <p:spPr bwMode="auto">
          <a:xfrm>
            <a:off x="3714744" y="2919319"/>
            <a:ext cx="1571636" cy="1428760"/>
          </a:xfrm>
          <a:prstGeom prst="ellipse">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0" rIns="91440" bIns="0" numCol="1" rtlCol="0" anchor="ctr" anchorCtr="0" compatLnSpc="1">
            <a:prstTxWarp prst="textNoShape">
              <a:avLst/>
            </a:prstTxWarp>
          </a:bodyPr>
          <a:lstStyle/>
          <a:p>
            <a:pPr marL="0" marR="0" indent="0" algn="ctr" defTabSz="914400" rtl="0" eaLnBrk="0" fontAlgn="base" latinLnBrk="0" hangingPunct="0">
              <a:spcBef>
                <a:spcPct val="0"/>
              </a:spcBef>
              <a:spcAft>
                <a:spcPct val="0"/>
              </a:spcAft>
              <a:buClrTx/>
              <a:buSzTx/>
              <a:buFontTx/>
              <a:buNone/>
              <a:tabLst/>
            </a:pPr>
            <a:r>
              <a:rPr lang="fa-IR" sz="2000" dirty="0" smtClean="0">
                <a:solidFill>
                  <a:srgbClr val="C00000"/>
                </a:solidFill>
                <a:latin typeface="Arial" pitchFamily="34" charset="0"/>
                <a:cs typeface="+mj-cs"/>
              </a:rPr>
              <a:t>صفات رهبری در نامه ی 53</a:t>
            </a:r>
            <a:endParaRPr kumimoji="0" lang="en-US" sz="2000" b="0" i="0" u="none" strike="noStrike" cap="none" normalizeH="0" baseline="0" dirty="0" smtClean="0">
              <a:ln>
                <a:noFill/>
              </a:ln>
              <a:solidFill>
                <a:srgbClr val="C00000"/>
              </a:solidFill>
              <a:effectLst/>
              <a:latin typeface="Arial" pitchFamily="34" charset="0"/>
              <a:cs typeface="+mj-cs"/>
            </a:endParaRPr>
          </a:p>
        </p:txBody>
      </p:sp>
      <p:cxnSp>
        <p:nvCxnSpPr>
          <p:cNvPr id="426" name="Straight Connector 425"/>
          <p:cNvCxnSpPr>
            <a:stCxn id="425" idx="0"/>
            <a:endCxn id="2" idx="0"/>
          </p:cNvCxnSpPr>
          <p:nvPr/>
        </p:nvCxnSpPr>
        <p:spPr>
          <a:xfrm rot="5400000" flipH="1" flipV="1">
            <a:off x="3357955" y="1705290"/>
            <a:ext cx="2356636" cy="714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7" name="Straight Connector 426"/>
          <p:cNvCxnSpPr>
            <a:stCxn id="425" idx="6"/>
          </p:cNvCxnSpPr>
          <p:nvPr/>
        </p:nvCxnSpPr>
        <p:spPr>
          <a:xfrm>
            <a:off x="5286380" y="3633699"/>
            <a:ext cx="3786182" cy="80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p:cNvCxnSpPr>
            <a:stCxn id="425" idx="4"/>
          </p:cNvCxnSpPr>
          <p:nvPr/>
        </p:nvCxnSpPr>
        <p:spPr>
          <a:xfrm rot="16200000" flipH="1">
            <a:off x="3357149" y="5491492"/>
            <a:ext cx="2358248" cy="714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9" name="Straight Connector 428"/>
          <p:cNvCxnSpPr>
            <a:stCxn id="425" idx="5"/>
          </p:cNvCxnSpPr>
          <p:nvPr/>
        </p:nvCxnSpPr>
        <p:spPr>
          <a:xfrm rot="16200000" flipH="1">
            <a:off x="5571410" y="3623650"/>
            <a:ext cx="1667770" cy="269815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0" name="Straight Connector 429"/>
          <p:cNvCxnSpPr>
            <a:stCxn id="425" idx="7"/>
          </p:cNvCxnSpPr>
          <p:nvPr/>
        </p:nvCxnSpPr>
        <p:spPr>
          <a:xfrm rot="5400000" flipH="1" flipV="1">
            <a:off x="5572216" y="946401"/>
            <a:ext cx="1666158" cy="269815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1" name="Straight Connector 430"/>
          <p:cNvCxnSpPr>
            <a:stCxn id="425" idx="1"/>
          </p:cNvCxnSpPr>
          <p:nvPr/>
        </p:nvCxnSpPr>
        <p:spPr>
          <a:xfrm rot="16200000" flipV="1">
            <a:off x="1834172" y="1017822"/>
            <a:ext cx="1666158" cy="25553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a:stCxn id="425" idx="2"/>
          </p:cNvCxnSpPr>
          <p:nvPr/>
        </p:nvCxnSpPr>
        <p:spPr>
          <a:xfrm rot="10800000" flipV="1">
            <a:off x="71406" y="3633699"/>
            <a:ext cx="3643338" cy="80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a:stCxn id="425" idx="3"/>
          </p:cNvCxnSpPr>
          <p:nvPr/>
        </p:nvCxnSpPr>
        <p:spPr>
          <a:xfrm rot="5400000">
            <a:off x="1833366" y="3695073"/>
            <a:ext cx="1667770" cy="25553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4" name="Rectangle 433"/>
          <p:cNvSpPr/>
          <p:nvPr/>
        </p:nvSpPr>
        <p:spPr>
          <a:xfrm rot="17344237">
            <a:off x="2902398" y="3041208"/>
            <a:ext cx="817853" cy="369332"/>
          </a:xfrm>
          <a:prstGeom prst="rect">
            <a:avLst/>
          </a:prstGeom>
        </p:spPr>
        <p:txBody>
          <a:bodyPr wrap="none">
            <a:spAutoFit/>
          </a:bodyPr>
          <a:lstStyle/>
          <a:p>
            <a:pPr lvl="0"/>
            <a:r>
              <a:rPr lang="fa-IR" b="1" dirty="0" smtClean="0">
                <a:solidFill>
                  <a:srgbClr val="003300"/>
                </a:solidFill>
                <a:cs typeface="+mj-cs"/>
              </a:rPr>
              <a:t>صراحت</a:t>
            </a:r>
            <a:endParaRPr lang="en-US" dirty="0">
              <a:solidFill>
                <a:srgbClr val="003300"/>
              </a:solidFill>
              <a:cs typeface="+mj-cs"/>
            </a:endParaRPr>
          </a:p>
        </p:txBody>
      </p:sp>
      <p:sp>
        <p:nvSpPr>
          <p:cNvPr id="435" name="Rectangle 434"/>
          <p:cNvSpPr/>
          <p:nvPr/>
        </p:nvSpPr>
        <p:spPr>
          <a:xfrm rot="14922256">
            <a:off x="2882954" y="3831623"/>
            <a:ext cx="881307" cy="369332"/>
          </a:xfrm>
          <a:prstGeom prst="rect">
            <a:avLst/>
          </a:prstGeom>
        </p:spPr>
        <p:txBody>
          <a:bodyPr wrap="square">
            <a:spAutoFit/>
          </a:bodyPr>
          <a:lstStyle/>
          <a:p>
            <a:pPr lvl="0"/>
            <a:r>
              <a:rPr lang="fa-IR" b="1" dirty="0" smtClean="0">
                <a:solidFill>
                  <a:srgbClr val="003300"/>
                </a:solidFill>
                <a:cs typeface="+mj-cs"/>
              </a:rPr>
              <a:t>صلاحیت</a:t>
            </a:r>
            <a:endParaRPr lang="en-US" dirty="0">
              <a:solidFill>
                <a:srgbClr val="003300"/>
              </a:solidFill>
              <a:cs typeface="+mj-cs"/>
            </a:endParaRPr>
          </a:p>
        </p:txBody>
      </p:sp>
      <p:sp>
        <p:nvSpPr>
          <p:cNvPr id="436" name="Rectangle 435"/>
          <p:cNvSpPr/>
          <p:nvPr/>
        </p:nvSpPr>
        <p:spPr>
          <a:xfrm rot="4252138">
            <a:off x="5361034" y="3055594"/>
            <a:ext cx="700833" cy="369332"/>
          </a:xfrm>
          <a:prstGeom prst="rect">
            <a:avLst/>
          </a:prstGeom>
        </p:spPr>
        <p:txBody>
          <a:bodyPr wrap="square">
            <a:spAutoFit/>
          </a:bodyPr>
          <a:lstStyle/>
          <a:p>
            <a:pPr lvl="0"/>
            <a:r>
              <a:rPr lang="fa-IR" b="1" dirty="0" smtClean="0">
                <a:solidFill>
                  <a:srgbClr val="003300"/>
                </a:solidFill>
                <a:cs typeface="+mj-cs"/>
              </a:rPr>
              <a:t>صیانت</a:t>
            </a:r>
            <a:endParaRPr lang="en-US" dirty="0">
              <a:solidFill>
                <a:srgbClr val="003300"/>
              </a:solidFill>
              <a:cs typeface="+mj-cs"/>
            </a:endParaRPr>
          </a:p>
        </p:txBody>
      </p:sp>
      <p:sp>
        <p:nvSpPr>
          <p:cNvPr id="437" name="Rectangle 436"/>
          <p:cNvSpPr/>
          <p:nvPr/>
        </p:nvSpPr>
        <p:spPr>
          <a:xfrm rot="6637041">
            <a:off x="5293290" y="3918512"/>
            <a:ext cx="844022" cy="369332"/>
          </a:xfrm>
          <a:prstGeom prst="rect">
            <a:avLst/>
          </a:prstGeom>
        </p:spPr>
        <p:txBody>
          <a:bodyPr wrap="square">
            <a:spAutoFit/>
          </a:bodyPr>
          <a:lstStyle/>
          <a:p>
            <a:pPr lvl="0"/>
            <a:r>
              <a:rPr lang="fa-IR" b="1" dirty="0" smtClean="0">
                <a:solidFill>
                  <a:srgbClr val="003300"/>
                </a:solidFill>
                <a:cs typeface="+mj-cs"/>
              </a:rPr>
              <a:t>صداقت</a:t>
            </a:r>
            <a:endParaRPr lang="en-US" dirty="0">
              <a:solidFill>
                <a:srgbClr val="003300"/>
              </a:solidFill>
              <a:cs typeface="+mj-cs"/>
            </a:endParaRPr>
          </a:p>
        </p:txBody>
      </p:sp>
      <p:sp>
        <p:nvSpPr>
          <p:cNvPr id="438" name="Rectangle 437"/>
          <p:cNvSpPr/>
          <p:nvPr/>
        </p:nvSpPr>
        <p:spPr>
          <a:xfrm rot="1558608">
            <a:off x="4464365" y="2372337"/>
            <a:ext cx="1172116" cy="369332"/>
          </a:xfrm>
          <a:prstGeom prst="rect">
            <a:avLst/>
          </a:prstGeom>
        </p:spPr>
        <p:txBody>
          <a:bodyPr wrap="none">
            <a:spAutoFit/>
          </a:bodyPr>
          <a:lstStyle/>
          <a:p>
            <a:pPr lvl="0"/>
            <a:r>
              <a:rPr lang="fa-IR" b="1" dirty="0" smtClean="0">
                <a:solidFill>
                  <a:srgbClr val="003300"/>
                </a:solidFill>
                <a:cs typeface="+mj-cs"/>
              </a:rPr>
              <a:t>صحه گذاری</a:t>
            </a:r>
            <a:endParaRPr lang="en-US" dirty="0">
              <a:solidFill>
                <a:srgbClr val="003300"/>
              </a:solidFill>
              <a:cs typeface="+mj-cs"/>
            </a:endParaRPr>
          </a:p>
        </p:txBody>
      </p:sp>
      <p:sp>
        <p:nvSpPr>
          <p:cNvPr id="439" name="Rectangle 438"/>
          <p:cNvSpPr/>
          <p:nvPr/>
        </p:nvSpPr>
        <p:spPr>
          <a:xfrm rot="9321869">
            <a:off x="4674161" y="4551577"/>
            <a:ext cx="710451" cy="369332"/>
          </a:xfrm>
          <a:prstGeom prst="rect">
            <a:avLst/>
          </a:prstGeom>
        </p:spPr>
        <p:txBody>
          <a:bodyPr wrap="none">
            <a:spAutoFit/>
          </a:bodyPr>
          <a:lstStyle/>
          <a:p>
            <a:pPr lvl="0"/>
            <a:r>
              <a:rPr lang="fa-IR" b="1" dirty="0" smtClean="0">
                <a:solidFill>
                  <a:srgbClr val="003300"/>
                </a:solidFill>
                <a:cs typeface="+mj-cs"/>
              </a:rPr>
              <a:t>صلابت</a:t>
            </a:r>
            <a:endParaRPr lang="en-US" dirty="0">
              <a:solidFill>
                <a:srgbClr val="003300"/>
              </a:solidFill>
              <a:cs typeface="+mj-cs"/>
            </a:endParaRPr>
          </a:p>
        </p:txBody>
      </p:sp>
      <p:sp>
        <p:nvSpPr>
          <p:cNvPr id="440" name="Rectangle 439"/>
          <p:cNvSpPr/>
          <p:nvPr/>
        </p:nvSpPr>
        <p:spPr>
          <a:xfrm rot="12541015">
            <a:off x="3536856" y="4583148"/>
            <a:ext cx="846851" cy="369332"/>
          </a:xfrm>
          <a:prstGeom prst="rect">
            <a:avLst/>
          </a:prstGeom>
        </p:spPr>
        <p:txBody>
          <a:bodyPr wrap="square">
            <a:spAutoFit/>
          </a:bodyPr>
          <a:lstStyle/>
          <a:p>
            <a:pPr lvl="0"/>
            <a:r>
              <a:rPr lang="fa-IR" b="1" dirty="0" smtClean="0">
                <a:solidFill>
                  <a:srgbClr val="003300"/>
                </a:solidFill>
                <a:cs typeface="+mj-cs"/>
              </a:rPr>
              <a:t>صمیمیت</a:t>
            </a:r>
            <a:endParaRPr lang="en-US" dirty="0">
              <a:solidFill>
                <a:srgbClr val="003300"/>
              </a:solidFill>
              <a:cs typeface="+mj-cs"/>
            </a:endParaRPr>
          </a:p>
        </p:txBody>
      </p:sp>
      <p:sp>
        <p:nvSpPr>
          <p:cNvPr id="441" name="Rectangle 440"/>
          <p:cNvSpPr/>
          <p:nvPr/>
        </p:nvSpPr>
        <p:spPr>
          <a:xfrm rot="20216582">
            <a:off x="3539939" y="2333210"/>
            <a:ext cx="821580" cy="369332"/>
          </a:xfrm>
          <a:prstGeom prst="rect">
            <a:avLst/>
          </a:prstGeom>
        </p:spPr>
        <p:txBody>
          <a:bodyPr wrap="square">
            <a:spAutoFit/>
          </a:bodyPr>
          <a:lstStyle/>
          <a:p>
            <a:pPr lvl="0"/>
            <a:r>
              <a:rPr lang="fa-IR" b="1" dirty="0" smtClean="0">
                <a:solidFill>
                  <a:srgbClr val="003300"/>
                </a:solidFill>
                <a:cs typeface="+mj-cs"/>
              </a:rPr>
              <a:t>صبوری</a:t>
            </a:r>
            <a:endParaRPr lang="en-US" dirty="0">
              <a:solidFill>
                <a:srgbClr val="003300"/>
              </a:solidFill>
              <a:cs typeface="+mj-cs"/>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135" name="AutoShape 63"/>
          <p:cNvSpPr>
            <a:spLocks noChangeArrowheads="1"/>
          </p:cNvSpPr>
          <p:nvPr/>
        </p:nvSpPr>
        <p:spPr bwMode="auto">
          <a:xfrm>
            <a:off x="512587" y="5876261"/>
            <a:ext cx="3662975" cy="729379"/>
          </a:xfrm>
          <a:prstGeom prst="octagon">
            <a:avLst>
              <a:gd name="adj" fmla="val 19375"/>
            </a:avLst>
          </a:prstGeom>
          <a:ln>
            <a:headEnd/>
            <a:tailEnd/>
          </a:ln>
        </p:spPr>
        <p:style>
          <a:lnRef idx="2">
            <a:schemeClr val="accent6"/>
          </a:lnRef>
          <a:fillRef idx="1">
            <a:schemeClr val="lt1"/>
          </a:fillRef>
          <a:effectRef idx="0">
            <a:schemeClr val="accent6"/>
          </a:effectRef>
          <a:fontRef idx="minor">
            <a:schemeClr val="dk1"/>
          </a:fontRef>
        </p:style>
        <p:txBody>
          <a:bodyPr wrap="none" lIns="90000" tIns="46800" rIns="90000" bIns="46800" anchor="ctr"/>
          <a:lstStyle/>
          <a:p>
            <a:pPr algn="ctr" rtl="1">
              <a:defRPr/>
            </a:pPr>
            <a:r>
              <a:rPr lang="fa-IR" sz="2100" b="1">
                <a:cs typeface="Mitra" pitchFamily="2" charset="-78"/>
              </a:rPr>
              <a:t>هماهنگي</a:t>
            </a:r>
            <a:endParaRPr lang="en-US" sz="2100" b="1">
              <a:cs typeface="Mitra" pitchFamily="2" charset="-78"/>
            </a:endParaRPr>
          </a:p>
        </p:txBody>
      </p:sp>
      <p:sp>
        <p:nvSpPr>
          <p:cNvPr id="771132" name="AutoShape 60"/>
          <p:cNvSpPr>
            <a:spLocks noChangeArrowheads="1"/>
          </p:cNvSpPr>
          <p:nvPr/>
        </p:nvSpPr>
        <p:spPr bwMode="auto">
          <a:xfrm>
            <a:off x="597058" y="3278788"/>
            <a:ext cx="3662975" cy="734153"/>
          </a:xfrm>
          <a:prstGeom prst="octagon">
            <a:avLst>
              <a:gd name="adj" fmla="val 19375"/>
            </a:avLst>
          </a:prstGeom>
          <a:ln>
            <a:headEnd/>
            <a:tailEnd/>
          </a:ln>
        </p:spPr>
        <p:style>
          <a:lnRef idx="2">
            <a:schemeClr val="accent1"/>
          </a:lnRef>
          <a:fillRef idx="1">
            <a:schemeClr val="lt1"/>
          </a:fillRef>
          <a:effectRef idx="0">
            <a:schemeClr val="accent1"/>
          </a:effectRef>
          <a:fontRef idx="minor">
            <a:schemeClr val="dk1"/>
          </a:fontRef>
        </p:style>
        <p:txBody>
          <a:bodyPr wrap="none" lIns="90000" tIns="46800" rIns="90000" bIns="46800" anchor="ctr"/>
          <a:lstStyle/>
          <a:p>
            <a:pPr algn="ctr" eaLnBrk="1" hangingPunct="1">
              <a:spcBef>
                <a:spcPct val="20000"/>
              </a:spcBef>
              <a:defRPr/>
            </a:pPr>
            <a:r>
              <a:rPr lang="fa-IR" sz="2000" b="1">
                <a:cs typeface="Mitra" pitchFamily="2" charset="-78"/>
              </a:rPr>
              <a:t>برنامه ريزي،</a:t>
            </a:r>
          </a:p>
          <a:p>
            <a:pPr algn="ctr" eaLnBrk="1" hangingPunct="1">
              <a:spcBef>
                <a:spcPct val="20000"/>
              </a:spcBef>
              <a:defRPr/>
            </a:pPr>
            <a:r>
              <a:rPr lang="fa-IR" sz="2100" b="1">
                <a:cs typeface="Mitra" pitchFamily="2" charset="-78"/>
              </a:rPr>
              <a:t>نظارت.کنترل و ارزشيابي</a:t>
            </a:r>
            <a:endParaRPr lang="en-US" sz="2100" b="1">
              <a:cs typeface="Mitra" pitchFamily="2" charset="-78"/>
            </a:endParaRPr>
          </a:p>
        </p:txBody>
      </p:sp>
      <p:sp>
        <p:nvSpPr>
          <p:cNvPr id="27652" name="AutoShape 79"/>
          <p:cNvSpPr>
            <a:spLocks noChangeArrowheads="1"/>
          </p:cNvSpPr>
          <p:nvPr/>
        </p:nvSpPr>
        <p:spPr bwMode="auto">
          <a:xfrm>
            <a:off x="4987636" y="5856916"/>
            <a:ext cx="3662975" cy="740436"/>
          </a:xfrm>
          <a:prstGeom prst="octagon">
            <a:avLst>
              <a:gd name="adj" fmla="val 19375"/>
            </a:avLst>
          </a:prstGeom>
          <a:ln>
            <a:headEnd/>
            <a:tailEnd/>
          </a:ln>
        </p:spPr>
        <p:style>
          <a:lnRef idx="2">
            <a:schemeClr val="accent6"/>
          </a:lnRef>
          <a:fillRef idx="1">
            <a:schemeClr val="lt1"/>
          </a:fillRef>
          <a:effectRef idx="0">
            <a:schemeClr val="accent6"/>
          </a:effectRef>
          <a:fontRef idx="minor">
            <a:schemeClr val="dk1"/>
          </a:fontRef>
        </p:style>
        <p:txBody>
          <a:bodyPr wrap="none" lIns="90000" tIns="46800" rIns="90000" bIns="46800" anchor="ctr"/>
          <a:lstStyle/>
          <a:p>
            <a:pPr algn="ctr"/>
            <a:r>
              <a:rPr lang="fa-IR" sz="2100" b="1">
                <a:cs typeface="Mitra" pitchFamily="2" charset="-78"/>
              </a:rPr>
              <a:t>کارهايت را به يکديگر وانگذارند</a:t>
            </a:r>
            <a:endParaRPr lang="en-US" sz="2100" b="1">
              <a:cs typeface="Mitra" pitchFamily="2" charset="-78"/>
            </a:endParaRPr>
          </a:p>
        </p:txBody>
      </p:sp>
      <p:sp>
        <p:nvSpPr>
          <p:cNvPr id="27653" name="AutoShape 78"/>
          <p:cNvSpPr>
            <a:spLocks noChangeArrowheads="1"/>
          </p:cNvSpPr>
          <p:nvPr/>
        </p:nvSpPr>
        <p:spPr bwMode="auto">
          <a:xfrm>
            <a:off x="5033711" y="4560772"/>
            <a:ext cx="3662975" cy="792088"/>
          </a:xfrm>
          <a:prstGeom prst="octagon">
            <a:avLst>
              <a:gd name="adj" fmla="val 19375"/>
            </a:avLst>
          </a:prstGeom>
          <a:ln>
            <a:headEnd/>
            <a:tailEnd/>
          </a:ln>
        </p:spPr>
        <p:style>
          <a:lnRef idx="2">
            <a:schemeClr val="accent4"/>
          </a:lnRef>
          <a:fillRef idx="1">
            <a:schemeClr val="lt1"/>
          </a:fillRef>
          <a:effectRef idx="0">
            <a:schemeClr val="accent4"/>
          </a:effectRef>
          <a:fontRef idx="minor">
            <a:schemeClr val="dk1"/>
          </a:fontRef>
        </p:style>
        <p:txBody>
          <a:bodyPr wrap="none" lIns="90000" tIns="46800" rIns="90000" bIns="46800" anchor="ctr"/>
          <a:lstStyle/>
          <a:p>
            <a:pPr algn="ctr"/>
            <a:r>
              <a:rPr lang="fa-IR" sz="2100" b="1">
                <a:cs typeface="Mitra" pitchFamily="2" charset="-78"/>
              </a:rPr>
              <a:t>اين روش سزاوارتر است</a:t>
            </a:r>
            <a:endParaRPr lang="en-US" sz="2100" b="1">
              <a:cs typeface="Mitra" pitchFamily="2" charset="-78"/>
            </a:endParaRPr>
          </a:p>
        </p:txBody>
      </p:sp>
      <p:sp>
        <p:nvSpPr>
          <p:cNvPr id="27656" name="Text Box 28"/>
          <p:cNvSpPr txBox="1">
            <a:spLocks noChangeArrowheads="1"/>
          </p:cNvSpPr>
          <p:nvPr/>
        </p:nvSpPr>
        <p:spPr bwMode="auto">
          <a:xfrm>
            <a:off x="518345" y="916301"/>
            <a:ext cx="8055474" cy="830997"/>
          </a:xfrm>
          <a:prstGeom prst="rect">
            <a:avLst/>
          </a:prstGeom>
          <a:noFill/>
          <a:ln w="9525">
            <a:noFill/>
            <a:miter lim="800000"/>
            <a:headEnd/>
            <a:tailEnd/>
          </a:ln>
        </p:spPr>
        <p:txBody>
          <a:bodyPr>
            <a:spAutoFit/>
          </a:bodyPr>
          <a:lstStyle/>
          <a:p>
            <a:pPr algn="ctr" rtl="1" eaLnBrk="1" hangingPunct="1"/>
            <a:r>
              <a:rPr lang="fa-IR" sz="1800" b="1" dirty="0">
                <a:cs typeface="Mitra" pitchFamily="2" charset="-78"/>
              </a:rPr>
              <a:t>براي هريک از زيردستان و کارکنان خود کاري کن تا او را نسبت به همان کار مؤاخذه و بازرسي کني زيرا اين روش سزاوارتر است تا اينکه کارهايت را به يکديگر وانگذارند</a:t>
            </a:r>
          </a:p>
          <a:p>
            <a:pPr rtl="1" eaLnBrk="1" hangingPunct="1"/>
            <a:r>
              <a:rPr lang="fa-IR" sz="1200" b="1" dirty="0">
                <a:solidFill>
                  <a:srgbClr val="006600"/>
                </a:solidFill>
                <a:cs typeface="Mitra" pitchFamily="2" charset="-78"/>
              </a:rPr>
              <a:t>از نامه امام علي (ع) به مالک اشتر</a:t>
            </a:r>
            <a:endParaRPr lang="en-US" sz="1200" b="1" dirty="0">
              <a:solidFill>
                <a:srgbClr val="006600"/>
              </a:solidFill>
              <a:cs typeface="Mitra" pitchFamily="2" charset="-78"/>
            </a:endParaRPr>
          </a:p>
        </p:txBody>
      </p:sp>
      <p:sp>
        <p:nvSpPr>
          <p:cNvPr id="27657" name="AutoShape 41"/>
          <p:cNvSpPr>
            <a:spLocks noChangeArrowheads="1"/>
          </p:cNvSpPr>
          <p:nvPr/>
        </p:nvSpPr>
        <p:spPr bwMode="auto">
          <a:xfrm rot="5400000">
            <a:off x="6568544" y="2162602"/>
            <a:ext cx="432046" cy="1627989"/>
          </a:xfrm>
          <a:prstGeom prst="notchedRightArrow">
            <a:avLst>
              <a:gd name="adj1" fmla="val 49065"/>
              <a:gd name="adj2" fmla="val 41444"/>
            </a:avLst>
          </a:prstGeom>
          <a:ln>
            <a:headEnd/>
            <a:tailEnd/>
          </a:ln>
        </p:spPr>
        <p:style>
          <a:lnRef idx="1">
            <a:schemeClr val="accent1"/>
          </a:lnRef>
          <a:fillRef idx="2">
            <a:schemeClr val="accent1"/>
          </a:fillRef>
          <a:effectRef idx="1">
            <a:schemeClr val="accent1"/>
          </a:effectRef>
          <a:fontRef idx="minor">
            <a:schemeClr val="dk1"/>
          </a:fontRef>
        </p:style>
        <p:txBody>
          <a:bodyPr rot="10800000" vert="eaVert" wrap="none" lIns="90000" tIns="46800" rIns="90000" bIns="46800" anchor="ctr"/>
          <a:lstStyle/>
          <a:p>
            <a:pPr algn="ctr"/>
            <a:r>
              <a:rPr lang="fa-IR" b="1">
                <a:cs typeface="Zar" pitchFamily="2" charset="-78"/>
              </a:rPr>
              <a:t>تا</a:t>
            </a:r>
            <a:endParaRPr lang="en-US" b="1">
              <a:cs typeface="Zar" pitchFamily="2" charset="-78"/>
            </a:endParaRPr>
          </a:p>
        </p:txBody>
      </p:sp>
      <p:sp>
        <p:nvSpPr>
          <p:cNvPr id="27658" name="AutoShape 52"/>
          <p:cNvSpPr>
            <a:spLocks noChangeArrowheads="1"/>
          </p:cNvSpPr>
          <p:nvPr/>
        </p:nvSpPr>
        <p:spPr bwMode="auto">
          <a:xfrm>
            <a:off x="5029872" y="3259444"/>
            <a:ext cx="3662975" cy="797272"/>
          </a:xfrm>
          <a:prstGeom prst="octagon">
            <a:avLst>
              <a:gd name="adj" fmla="val 19375"/>
            </a:avLst>
          </a:prstGeom>
          <a:ln>
            <a:headEnd/>
            <a:tailEnd/>
          </a:ln>
        </p:spPr>
        <p:style>
          <a:lnRef idx="2">
            <a:schemeClr val="accent1"/>
          </a:lnRef>
          <a:fillRef idx="1">
            <a:schemeClr val="lt1"/>
          </a:fillRef>
          <a:effectRef idx="0">
            <a:schemeClr val="accent1"/>
          </a:effectRef>
          <a:fontRef idx="minor">
            <a:schemeClr val="dk1"/>
          </a:fontRef>
        </p:style>
        <p:txBody>
          <a:bodyPr wrap="none" lIns="90000" tIns="46800" rIns="90000" bIns="46800" anchor="ctr"/>
          <a:lstStyle/>
          <a:p>
            <a:pPr algn="ctr"/>
            <a:r>
              <a:rPr lang="fa-IR" sz="2100" b="1">
                <a:cs typeface="Mitra" pitchFamily="2" charset="-78"/>
              </a:rPr>
              <a:t>او را نسبت به همان کار</a:t>
            </a:r>
          </a:p>
          <a:p>
            <a:pPr algn="ctr"/>
            <a:r>
              <a:rPr lang="fa-IR" sz="2100" b="1">
                <a:cs typeface="Mitra" pitchFamily="2" charset="-78"/>
              </a:rPr>
              <a:t>مؤاخذه و بازرسي کني</a:t>
            </a:r>
            <a:endParaRPr lang="en-US" sz="2100" b="1">
              <a:cs typeface="Mitra" pitchFamily="2" charset="-78"/>
            </a:endParaRPr>
          </a:p>
        </p:txBody>
      </p:sp>
      <p:sp>
        <p:nvSpPr>
          <p:cNvPr id="27659" name="AutoShape 53"/>
          <p:cNvSpPr>
            <a:spLocks noChangeArrowheads="1"/>
          </p:cNvSpPr>
          <p:nvPr/>
        </p:nvSpPr>
        <p:spPr bwMode="auto">
          <a:xfrm>
            <a:off x="5037551" y="1988840"/>
            <a:ext cx="3662975" cy="771732"/>
          </a:xfrm>
          <a:prstGeom prst="octagon">
            <a:avLst>
              <a:gd name="adj" fmla="val 19375"/>
            </a:avLst>
          </a:prstGeom>
          <a:ln>
            <a:headEnd/>
            <a:tailEnd/>
          </a:ln>
        </p:spPr>
        <p:style>
          <a:lnRef idx="2">
            <a:schemeClr val="accent2"/>
          </a:lnRef>
          <a:fillRef idx="1">
            <a:schemeClr val="lt1"/>
          </a:fillRef>
          <a:effectRef idx="0">
            <a:schemeClr val="accent2"/>
          </a:effectRef>
          <a:fontRef idx="minor">
            <a:schemeClr val="dk1"/>
          </a:fontRef>
        </p:style>
        <p:txBody>
          <a:bodyPr wrap="none" lIns="90000" tIns="46800" rIns="90000" bIns="46800" anchor="ctr"/>
          <a:lstStyle/>
          <a:p>
            <a:pPr algn="ctr"/>
            <a:r>
              <a:rPr lang="fa-IR" sz="2100" b="1">
                <a:solidFill>
                  <a:srgbClr val="172002"/>
                </a:solidFill>
                <a:cs typeface="Mitra" pitchFamily="2" charset="-78"/>
              </a:rPr>
              <a:t>براي هريک از زيردستان</a:t>
            </a:r>
          </a:p>
          <a:p>
            <a:pPr algn="ctr"/>
            <a:r>
              <a:rPr lang="fa-IR" sz="2100" b="1">
                <a:solidFill>
                  <a:srgbClr val="172002"/>
                </a:solidFill>
                <a:cs typeface="Mitra" pitchFamily="2" charset="-78"/>
              </a:rPr>
              <a:t>و کارکنان خود کاري تعيين کن</a:t>
            </a:r>
            <a:endParaRPr lang="en-US" sz="2100" b="1">
              <a:solidFill>
                <a:srgbClr val="172002"/>
              </a:solidFill>
              <a:cs typeface="Mitra" pitchFamily="2" charset="-78"/>
            </a:endParaRPr>
          </a:p>
        </p:txBody>
      </p:sp>
      <p:sp>
        <p:nvSpPr>
          <p:cNvPr id="771131" name="AutoShape 59"/>
          <p:cNvSpPr>
            <a:spLocks noChangeArrowheads="1"/>
          </p:cNvSpPr>
          <p:nvPr/>
        </p:nvSpPr>
        <p:spPr bwMode="auto">
          <a:xfrm>
            <a:off x="589379" y="4610247"/>
            <a:ext cx="3662975" cy="729380"/>
          </a:xfrm>
          <a:prstGeom prst="octagon">
            <a:avLst>
              <a:gd name="adj" fmla="val 19375"/>
            </a:avLst>
          </a:prstGeom>
          <a:ln>
            <a:headEnd/>
            <a:tailEnd/>
          </a:ln>
        </p:spPr>
        <p:style>
          <a:lnRef idx="2">
            <a:schemeClr val="accent4"/>
          </a:lnRef>
          <a:fillRef idx="1">
            <a:schemeClr val="lt1"/>
          </a:fillRef>
          <a:effectRef idx="0">
            <a:schemeClr val="accent4"/>
          </a:effectRef>
          <a:fontRef idx="minor">
            <a:schemeClr val="dk1"/>
          </a:fontRef>
        </p:style>
        <p:txBody>
          <a:bodyPr wrap="none" lIns="90000" tIns="46800" rIns="90000" bIns="46800" anchor="ctr"/>
          <a:lstStyle/>
          <a:p>
            <a:pPr algn="ctr">
              <a:defRPr/>
            </a:pPr>
            <a:r>
              <a:rPr lang="ar-SA" sz="2100" b="1" dirty="0">
                <a:cs typeface="Mitra" pitchFamily="2" charset="-78"/>
              </a:rPr>
              <a:t>کارايي</a:t>
            </a:r>
            <a:r>
              <a:rPr lang="fa-IR" sz="2100" b="1" dirty="0">
                <a:cs typeface="Mitra" pitchFamily="2" charset="-78"/>
              </a:rPr>
              <a:t> </a:t>
            </a:r>
            <a:r>
              <a:rPr lang="ar-SA" sz="2100" b="1" dirty="0">
                <a:cs typeface="Mitra" pitchFamily="2" charset="-78"/>
              </a:rPr>
              <a:t>+</a:t>
            </a:r>
            <a:r>
              <a:rPr lang="fa-IR" sz="2100" b="1" dirty="0">
                <a:cs typeface="Mitra" pitchFamily="2" charset="-78"/>
              </a:rPr>
              <a:t>  </a:t>
            </a:r>
            <a:r>
              <a:rPr lang="ar-SA" sz="2100" b="1" dirty="0">
                <a:cs typeface="Mitra" pitchFamily="2" charset="-78"/>
              </a:rPr>
              <a:t>اثربخشي</a:t>
            </a:r>
            <a:r>
              <a:rPr lang="fa-IR" sz="2100" b="1" dirty="0">
                <a:cs typeface="Mitra" pitchFamily="2" charset="-78"/>
              </a:rPr>
              <a:t> </a:t>
            </a:r>
            <a:r>
              <a:rPr lang="ar-SA" sz="2100" b="1" dirty="0">
                <a:cs typeface="Mitra" pitchFamily="2" charset="-78"/>
              </a:rPr>
              <a:t>=</a:t>
            </a:r>
            <a:endParaRPr lang="en-US" sz="2100" b="1" dirty="0">
              <a:cs typeface="Mitra" pitchFamily="2" charset="-78"/>
            </a:endParaRPr>
          </a:p>
          <a:p>
            <a:pPr algn="ctr">
              <a:defRPr/>
            </a:pPr>
            <a:r>
              <a:rPr lang="ar-SA" sz="2100" b="1" dirty="0">
                <a:cs typeface="Mitra" pitchFamily="2" charset="-78"/>
              </a:rPr>
              <a:t>بهروري</a:t>
            </a:r>
            <a:r>
              <a:rPr lang="fa-IR" sz="2100" b="1" dirty="0">
                <a:cs typeface="Mitra" pitchFamily="2" charset="-78"/>
              </a:rPr>
              <a:t>  </a:t>
            </a:r>
            <a:r>
              <a:rPr lang="ar-SA" sz="2100" b="1" dirty="0">
                <a:cs typeface="Mitra" pitchFamily="2" charset="-78"/>
              </a:rPr>
              <a:t>(روش بهينه</a:t>
            </a:r>
            <a:r>
              <a:rPr lang="fa-IR" sz="2100" b="1" dirty="0">
                <a:cs typeface="Mitra" pitchFamily="2" charset="-78"/>
              </a:rPr>
              <a:t>)</a:t>
            </a:r>
            <a:endParaRPr lang="en-US" sz="2100" b="1" dirty="0">
              <a:cs typeface="Mitra" pitchFamily="2" charset="-78"/>
            </a:endParaRPr>
          </a:p>
        </p:txBody>
      </p:sp>
      <p:sp>
        <p:nvSpPr>
          <p:cNvPr id="771133" name="AutoShape 61"/>
          <p:cNvSpPr>
            <a:spLocks noChangeArrowheads="1"/>
          </p:cNvSpPr>
          <p:nvPr/>
        </p:nvSpPr>
        <p:spPr bwMode="auto">
          <a:xfrm>
            <a:off x="604737" y="2008185"/>
            <a:ext cx="3662975" cy="710635"/>
          </a:xfrm>
          <a:prstGeom prst="octagon">
            <a:avLst>
              <a:gd name="adj" fmla="val 19375"/>
            </a:avLst>
          </a:prstGeom>
          <a:ln>
            <a:headEnd/>
            <a:tailEnd/>
          </a:ln>
        </p:spPr>
        <p:style>
          <a:lnRef idx="2">
            <a:schemeClr val="accent2"/>
          </a:lnRef>
          <a:fillRef idx="1">
            <a:schemeClr val="lt1"/>
          </a:fillRef>
          <a:effectRef idx="0">
            <a:schemeClr val="accent2"/>
          </a:effectRef>
          <a:fontRef idx="minor">
            <a:schemeClr val="dk1"/>
          </a:fontRef>
        </p:style>
        <p:txBody>
          <a:bodyPr wrap="none" lIns="90000" tIns="46800" rIns="90000" bIns="46800" anchor="ctr"/>
          <a:lstStyle/>
          <a:p>
            <a:pPr algn="ctr">
              <a:defRPr/>
            </a:pPr>
            <a:r>
              <a:rPr lang="fa-IR" sz="2100" b="1">
                <a:cs typeface="Mitra" pitchFamily="2" charset="-78"/>
              </a:rPr>
              <a:t>تقسيم کار/ تخصصي شدن کار</a:t>
            </a:r>
            <a:endParaRPr lang="en-US" sz="2100" b="1">
              <a:cs typeface="Mitra" pitchFamily="2" charset="-78"/>
            </a:endParaRPr>
          </a:p>
        </p:txBody>
      </p:sp>
      <p:sp>
        <p:nvSpPr>
          <p:cNvPr id="771136" name="AutoShape 64"/>
          <p:cNvSpPr>
            <a:spLocks noChangeArrowheads="1"/>
          </p:cNvSpPr>
          <p:nvPr/>
        </p:nvSpPr>
        <p:spPr bwMode="auto">
          <a:xfrm rot="10800000">
            <a:off x="4300349" y="2057054"/>
            <a:ext cx="689208" cy="479116"/>
          </a:xfrm>
          <a:prstGeom prst="notchedRightArrow">
            <a:avLst>
              <a:gd name="adj1" fmla="val 54370"/>
              <a:gd name="adj2" fmla="val 41980"/>
            </a:avLst>
          </a:prstGeom>
          <a:ln>
            <a:headEnd/>
            <a:tailEnd/>
          </a:ln>
        </p:spPr>
        <p:style>
          <a:lnRef idx="2">
            <a:schemeClr val="accent2"/>
          </a:lnRef>
          <a:fillRef idx="1">
            <a:schemeClr val="lt1"/>
          </a:fillRef>
          <a:effectRef idx="0">
            <a:schemeClr val="accent2"/>
          </a:effectRef>
          <a:fontRef idx="minor">
            <a:schemeClr val="dk1"/>
          </a:fontRef>
        </p:style>
        <p:txBody>
          <a:bodyPr rot="10800000" wrap="none" lIns="90000" tIns="46800" rIns="90000" bIns="46800" anchor="ctr"/>
          <a:lstStyle/>
          <a:p>
            <a:pPr algn="ctr" rtl="1">
              <a:defRPr/>
            </a:pPr>
            <a:endParaRPr lang="en-US" b="1">
              <a:cs typeface="Zar" pitchFamily="2" charset="-78"/>
            </a:endParaRPr>
          </a:p>
        </p:txBody>
      </p:sp>
      <p:sp>
        <p:nvSpPr>
          <p:cNvPr id="27663" name="Text Box 67"/>
          <p:cNvSpPr txBox="1">
            <a:spLocks noChangeArrowheads="1"/>
          </p:cNvSpPr>
          <p:nvPr/>
        </p:nvSpPr>
        <p:spPr bwMode="auto">
          <a:xfrm rot="-5400000">
            <a:off x="7967760" y="4156603"/>
            <a:ext cx="1824538" cy="369332"/>
          </a:xfrm>
          <a:prstGeom prst="rect">
            <a:avLst/>
          </a:prstGeom>
          <a:noFill/>
          <a:ln w="9525">
            <a:noFill/>
            <a:miter lim="800000"/>
            <a:headEnd/>
            <a:tailEnd/>
          </a:ln>
        </p:spPr>
        <p:txBody>
          <a:bodyPr wrap="none">
            <a:spAutoFit/>
          </a:bodyPr>
          <a:lstStyle/>
          <a:p>
            <a:pPr eaLnBrk="1" hangingPunct="1"/>
            <a:r>
              <a:rPr lang="fa-IR" sz="1800" b="1" dirty="0">
                <a:solidFill>
                  <a:srgbClr val="500050"/>
                </a:solidFill>
                <a:cs typeface="Zar" pitchFamily="2" charset="-78"/>
              </a:rPr>
              <a:t>بسيج منابع و امکانات</a:t>
            </a:r>
            <a:endParaRPr lang="en-US" sz="1800" b="1" dirty="0">
              <a:solidFill>
                <a:srgbClr val="500050"/>
              </a:solidFill>
              <a:cs typeface="Zar" pitchFamily="2" charset="-78"/>
            </a:endParaRPr>
          </a:p>
        </p:txBody>
      </p:sp>
      <p:sp>
        <p:nvSpPr>
          <p:cNvPr id="27664" name="Text Box 68"/>
          <p:cNvSpPr txBox="1">
            <a:spLocks noChangeArrowheads="1"/>
          </p:cNvSpPr>
          <p:nvPr/>
        </p:nvSpPr>
        <p:spPr bwMode="auto">
          <a:xfrm rot="-5400000">
            <a:off x="-643752" y="4108611"/>
            <a:ext cx="2015861" cy="369332"/>
          </a:xfrm>
          <a:prstGeom prst="rect">
            <a:avLst/>
          </a:prstGeom>
          <a:noFill/>
          <a:ln w="9525">
            <a:noFill/>
            <a:miter lim="800000"/>
            <a:headEnd/>
            <a:tailEnd/>
          </a:ln>
        </p:spPr>
        <p:txBody>
          <a:bodyPr>
            <a:spAutoFit/>
          </a:bodyPr>
          <a:lstStyle/>
          <a:p>
            <a:pPr algn="ctr" eaLnBrk="1" hangingPunct="1"/>
            <a:r>
              <a:rPr lang="fa-IR" sz="1800" b="1" dirty="0">
                <a:solidFill>
                  <a:srgbClr val="500050"/>
                </a:solidFill>
                <a:cs typeface="Zar" pitchFamily="2" charset="-78"/>
              </a:rPr>
              <a:t>سازماندهي</a:t>
            </a:r>
            <a:endParaRPr lang="en-US" sz="1800" b="1" dirty="0">
              <a:solidFill>
                <a:srgbClr val="500050"/>
              </a:solidFill>
              <a:cs typeface="Zar" pitchFamily="2" charset="-78"/>
            </a:endParaRPr>
          </a:p>
        </p:txBody>
      </p:sp>
      <p:sp>
        <p:nvSpPr>
          <p:cNvPr id="27665" name="Text Box 69"/>
          <p:cNvSpPr txBox="1">
            <a:spLocks noChangeArrowheads="1"/>
          </p:cNvSpPr>
          <p:nvPr/>
        </p:nvSpPr>
        <p:spPr bwMode="auto">
          <a:xfrm>
            <a:off x="4106449" y="6453336"/>
            <a:ext cx="909223" cy="369332"/>
          </a:xfrm>
          <a:prstGeom prst="rect">
            <a:avLst/>
          </a:prstGeom>
          <a:noFill/>
          <a:ln w="9525">
            <a:noFill/>
            <a:miter lim="800000"/>
            <a:headEnd/>
            <a:tailEnd/>
          </a:ln>
        </p:spPr>
        <p:txBody>
          <a:bodyPr wrap="none">
            <a:spAutoFit/>
          </a:bodyPr>
          <a:lstStyle/>
          <a:p>
            <a:pPr eaLnBrk="1" hangingPunct="1"/>
            <a:r>
              <a:rPr lang="fa-IR" sz="1800" b="1" dirty="0">
                <a:solidFill>
                  <a:srgbClr val="500050"/>
                </a:solidFill>
                <a:cs typeface="Zar" pitchFamily="2" charset="-78"/>
              </a:rPr>
              <a:t>ارتباطات</a:t>
            </a:r>
            <a:endParaRPr lang="en-US" sz="1800" b="1" dirty="0">
              <a:solidFill>
                <a:srgbClr val="500050"/>
              </a:solidFill>
              <a:cs typeface="Zar" pitchFamily="2" charset="-78"/>
            </a:endParaRPr>
          </a:p>
        </p:txBody>
      </p:sp>
      <p:sp>
        <p:nvSpPr>
          <p:cNvPr id="27666" name="Text Box 70"/>
          <p:cNvSpPr txBox="1">
            <a:spLocks noChangeArrowheads="1"/>
          </p:cNvSpPr>
          <p:nvPr/>
        </p:nvSpPr>
        <p:spPr bwMode="auto">
          <a:xfrm>
            <a:off x="3835758" y="1619508"/>
            <a:ext cx="1553630" cy="369332"/>
          </a:xfrm>
          <a:prstGeom prst="rect">
            <a:avLst/>
          </a:prstGeom>
          <a:noFill/>
          <a:ln w="9525">
            <a:noFill/>
            <a:miter lim="800000"/>
            <a:headEnd/>
            <a:tailEnd/>
          </a:ln>
        </p:spPr>
        <p:txBody>
          <a:bodyPr wrap="none">
            <a:spAutoFit/>
          </a:bodyPr>
          <a:lstStyle/>
          <a:p>
            <a:pPr eaLnBrk="1" hangingPunct="1"/>
            <a:r>
              <a:rPr lang="fa-IR" sz="1800" b="1" dirty="0">
                <a:solidFill>
                  <a:srgbClr val="500050"/>
                </a:solidFill>
                <a:cs typeface="Zar" pitchFamily="2" charset="-78"/>
              </a:rPr>
              <a:t>هدايت و رهبري</a:t>
            </a:r>
            <a:endParaRPr lang="en-US" sz="1800" b="1" dirty="0">
              <a:solidFill>
                <a:srgbClr val="500050"/>
              </a:solidFill>
              <a:cs typeface="Zar" pitchFamily="2" charset="-78"/>
            </a:endParaRPr>
          </a:p>
        </p:txBody>
      </p:sp>
      <p:sp>
        <p:nvSpPr>
          <p:cNvPr id="771144" name="AutoShape 72"/>
          <p:cNvSpPr>
            <a:spLocks noChangeArrowheads="1"/>
          </p:cNvSpPr>
          <p:nvPr/>
        </p:nvSpPr>
        <p:spPr bwMode="auto">
          <a:xfrm rot="10800000">
            <a:off x="4296509" y="3362272"/>
            <a:ext cx="689208" cy="494972"/>
          </a:xfrm>
          <a:prstGeom prst="notchedRightArrow">
            <a:avLst>
              <a:gd name="adj1" fmla="val 54370"/>
              <a:gd name="adj2" fmla="val 41980"/>
            </a:avLst>
          </a:prstGeom>
          <a:ln>
            <a:headEnd/>
            <a:tailEnd/>
          </a:ln>
        </p:spPr>
        <p:style>
          <a:lnRef idx="2">
            <a:schemeClr val="accent1"/>
          </a:lnRef>
          <a:fillRef idx="1">
            <a:schemeClr val="lt1"/>
          </a:fillRef>
          <a:effectRef idx="0">
            <a:schemeClr val="accent1"/>
          </a:effectRef>
          <a:fontRef idx="minor">
            <a:schemeClr val="dk1"/>
          </a:fontRef>
        </p:style>
        <p:txBody>
          <a:bodyPr rot="10800000" wrap="none" lIns="90000" tIns="46800" rIns="90000" bIns="46800" anchor="ctr"/>
          <a:lstStyle/>
          <a:p>
            <a:pPr algn="ctr" rtl="1">
              <a:defRPr/>
            </a:pPr>
            <a:endParaRPr lang="en-US" b="1">
              <a:cs typeface="Zar" pitchFamily="2" charset="-78"/>
            </a:endParaRPr>
          </a:p>
        </p:txBody>
      </p:sp>
      <p:sp>
        <p:nvSpPr>
          <p:cNvPr id="771145" name="AutoShape 73"/>
          <p:cNvSpPr>
            <a:spLocks noChangeArrowheads="1"/>
          </p:cNvSpPr>
          <p:nvPr/>
        </p:nvSpPr>
        <p:spPr bwMode="auto">
          <a:xfrm rot="10800000">
            <a:off x="4279228" y="4779656"/>
            <a:ext cx="689207" cy="491754"/>
          </a:xfrm>
          <a:prstGeom prst="notchedRightArrow">
            <a:avLst>
              <a:gd name="adj1" fmla="val 54370"/>
              <a:gd name="adj2" fmla="val 41980"/>
            </a:avLst>
          </a:prstGeom>
          <a:ln>
            <a:headEnd/>
            <a:tailEnd/>
          </a:ln>
        </p:spPr>
        <p:style>
          <a:lnRef idx="2">
            <a:schemeClr val="accent4"/>
          </a:lnRef>
          <a:fillRef idx="1">
            <a:schemeClr val="lt1"/>
          </a:fillRef>
          <a:effectRef idx="0">
            <a:schemeClr val="accent4"/>
          </a:effectRef>
          <a:fontRef idx="minor">
            <a:schemeClr val="dk1"/>
          </a:fontRef>
        </p:style>
        <p:txBody>
          <a:bodyPr rot="10800000" wrap="none" lIns="90000" tIns="46800" rIns="90000" bIns="46800" anchor="ctr"/>
          <a:lstStyle/>
          <a:p>
            <a:pPr algn="ctr" rtl="1">
              <a:defRPr/>
            </a:pPr>
            <a:endParaRPr lang="en-US" b="1">
              <a:cs typeface="Zar" pitchFamily="2" charset="-78"/>
            </a:endParaRPr>
          </a:p>
        </p:txBody>
      </p:sp>
      <p:sp>
        <p:nvSpPr>
          <p:cNvPr id="771147" name="AutoShape 75"/>
          <p:cNvSpPr>
            <a:spLocks noChangeArrowheads="1"/>
          </p:cNvSpPr>
          <p:nvPr/>
        </p:nvSpPr>
        <p:spPr bwMode="auto">
          <a:xfrm rot="10800000">
            <a:off x="4204359" y="5954655"/>
            <a:ext cx="689208" cy="491754"/>
          </a:xfrm>
          <a:prstGeom prst="notchedRightArrow">
            <a:avLst>
              <a:gd name="adj1" fmla="val 54370"/>
              <a:gd name="adj2" fmla="val 41980"/>
            </a:avLst>
          </a:prstGeom>
          <a:ln>
            <a:headEnd/>
            <a:tailEnd/>
          </a:ln>
        </p:spPr>
        <p:style>
          <a:lnRef idx="2">
            <a:schemeClr val="accent6"/>
          </a:lnRef>
          <a:fillRef idx="1">
            <a:schemeClr val="lt1"/>
          </a:fillRef>
          <a:effectRef idx="0">
            <a:schemeClr val="accent6"/>
          </a:effectRef>
          <a:fontRef idx="minor">
            <a:schemeClr val="dk1"/>
          </a:fontRef>
        </p:style>
        <p:txBody>
          <a:bodyPr rot="10800000" wrap="none" lIns="90000" tIns="46800" rIns="90000" bIns="46800" anchor="ctr"/>
          <a:lstStyle/>
          <a:p>
            <a:pPr algn="ctr" rtl="1">
              <a:defRPr/>
            </a:pPr>
            <a:endParaRPr lang="en-US" b="1">
              <a:cs typeface="Zar" pitchFamily="2" charset="-78"/>
            </a:endParaRPr>
          </a:p>
        </p:txBody>
      </p:sp>
      <p:sp>
        <p:nvSpPr>
          <p:cNvPr id="27670" name="AutoShape 80"/>
          <p:cNvSpPr>
            <a:spLocks noChangeArrowheads="1"/>
          </p:cNvSpPr>
          <p:nvPr/>
        </p:nvSpPr>
        <p:spPr bwMode="auto">
          <a:xfrm rot="5400000">
            <a:off x="6528171" y="3468697"/>
            <a:ext cx="451950" cy="1627989"/>
          </a:xfrm>
          <a:prstGeom prst="notchedRightArrow">
            <a:avLst>
              <a:gd name="adj1" fmla="val 49065"/>
              <a:gd name="adj2" fmla="val 41444"/>
            </a:avLst>
          </a:prstGeom>
          <a:ln>
            <a:headEnd/>
            <a:tailEnd/>
          </a:ln>
        </p:spPr>
        <p:style>
          <a:lnRef idx="1">
            <a:schemeClr val="accent4"/>
          </a:lnRef>
          <a:fillRef idx="2">
            <a:schemeClr val="accent4"/>
          </a:fillRef>
          <a:effectRef idx="1">
            <a:schemeClr val="accent4"/>
          </a:effectRef>
          <a:fontRef idx="minor">
            <a:schemeClr val="dk1"/>
          </a:fontRef>
        </p:style>
        <p:txBody>
          <a:bodyPr rot="10800000" vert="eaVert" wrap="none" lIns="90000" tIns="46800" rIns="90000" bIns="46800" anchor="ctr"/>
          <a:lstStyle/>
          <a:p>
            <a:pPr algn="ctr"/>
            <a:r>
              <a:rPr lang="fa-IR" b="1">
                <a:cs typeface="Zar" pitchFamily="2" charset="-78"/>
              </a:rPr>
              <a:t>زيرا</a:t>
            </a:r>
            <a:endParaRPr lang="en-US" b="1">
              <a:cs typeface="Zar" pitchFamily="2" charset="-78"/>
            </a:endParaRPr>
          </a:p>
        </p:txBody>
      </p:sp>
      <p:sp>
        <p:nvSpPr>
          <p:cNvPr id="27671" name="AutoShape 81"/>
          <p:cNvSpPr>
            <a:spLocks noChangeArrowheads="1"/>
          </p:cNvSpPr>
          <p:nvPr/>
        </p:nvSpPr>
        <p:spPr bwMode="auto">
          <a:xfrm rot="5400000">
            <a:off x="6570465" y="4754889"/>
            <a:ext cx="432046" cy="1627989"/>
          </a:xfrm>
          <a:prstGeom prst="notchedRightArrow">
            <a:avLst>
              <a:gd name="adj1" fmla="val 49065"/>
              <a:gd name="adj2" fmla="val 41444"/>
            </a:avLst>
          </a:prstGeom>
          <a:ln>
            <a:headEnd/>
            <a:tailEnd/>
          </a:ln>
        </p:spPr>
        <p:style>
          <a:lnRef idx="1">
            <a:schemeClr val="accent6"/>
          </a:lnRef>
          <a:fillRef idx="2">
            <a:schemeClr val="accent6"/>
          </a:fillRef>
          <a:effectRef idx="1">
            <a:schemeClr val="accent6"/>
          </a:effectRef>
          <a:fontRef idx="minor">
            <a:schemeClr val="dk1"/>
          </a:fontRef>
        </p:style>
        <p:txBody>
          <a:bodyPr rot="10800000" vert="eaVert" wrap="none" lIns="90000" tIns="46800" rIns="90000" bIns="46800" anchor="ctr"/>
          <a:lstStyle/>
          <a:p>
            <a:pPr algn="ctr"/>
            <a:r>
              <a:rPr lang="fa-IR" sz="2000" b="1">
                <a:cs typeface="Zar" pitchFamily="2" charset="-78"/>
              </a:rPr>
              <a:t>تا اينکه</a:t>
            </a:r>
            <a:endParaRPr lang="en-US" sz="2000" b="1">
              <a:cs typeface="Zar" pitchFamily="2" charset="-78"/>
            </a:endParaRPr>
          </a:p>
        </p:txBody>
      </p:sp>
      <p:sp>
        <p:nvSpPr>
          <p:cNvPr id="24" name="Rectangle 23"/>
          <p:cNvSpPr/>
          <p:nvPr/>
        </p:nvSpPr>
        <p:spPr>
          <a:xfrm>
            <a:off x="1187624" y="519063"/>
            <a:ext cx="7929617" cy="461665"/>
          </a:xfrm>
          <a:prstGeom prst="rect">
            <a:avLst/>
          </a:prstGeom>
        </p:spPr>
        <p:txBody>
          <a:bodyPr wrap="square">
            <a:spAutoFit/>
          </a:bodyPr>
          <a:lstStyle/>
          <a:p>
            <a:pPr algn="r" rtl="1"/>
            <a:r>
              <a:rPr lang="fa-IR" sz="2400" b="1" dirty="0" smtClean="0">
                <a:solidFill>
                  <a:srgbClr val="542600"/>
                </a:solidFill>
                <a:cs typeface="B Titr" pitchFamily="2" charset="-78"/>
              </a:rPr>
              <a:t>بخشي از وظايف مدير از ديدگاه حضرت اميرالمؤمنين علي </a:t>
            </a:r>
            <a:r>
              <a:rPr lang="fa-IR" sz="1400" b="1" dirty="0" smtClean="0">
                <a:solidFill>
                  <a:srgbClr val="542600"/>
                </a:solidFill>
                <a:cs typeface="B Titr" pitchFamily="2" charset="-78"/>
              </a:rPr>
              <a:t>(ع)</a:t>
            </a:r>
            <a:endParaRPr lang="fa-IR" sz="2400" b="1" dirty="0" smtClean="0">
              <a:solidFill>
                <a:srgbClr val="542600"/>
              </a:solidFill>
              <a:cs typeface="B Titr"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2844" y="2503181"/>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b="1" dirty="0" smtClean="0">
                <a:solidFill>
                  <a:srgbClr val="C00000"/>
                </a:solidFill>
              </a:rPr>
              <a:t>9. </a:t>
            </a:r>
            <a:r>
              <a:rPr lang="fa-IR" b="1" dirty="0" smtClean="0"/>
              <a:t>نظریه عمومی سیستمی </a:t>
            </a:r>
            <a:r>
              <a:rPr lang="en-US" b="1" dirty="0" smtClean="0"/>
              <a:t>G.S.T</a:t>
            </a:r>
            <a:r>
              <a:rPr lang="fa-IR" b="1" dirty="0" smtClean="0"/>
              <a:t> و تئوری اقتضایی</a:t>
            </a:r>
            <a:endParaRPr lang="en-US" b="1" dirty="0" smtClean="0"/>
          </a:p>
        </p:txBody>
      </p:sp>
      <p:sp>
        <p:nvSpPr>
          <p:cNvPr id="7" name="Rounded Rectangle 6"/>
          <p:cNvSpPr/>
          <p:nvPr/>
        </p:nvSpPr>
        <p:spPr>
          <a:xfrm>
            <a:off x="142844" y="3222848"/>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10. </a:t>
            </a:r>
            <a:r>
              <a:rPr lang="fa-IR" sz="2000" b="1" dirty="0" smtClean="0">
                <a:solidFill>
                  <a:schemeClr val="tx1"/>
                </a:solidFill>
              </a:rPr>
              <a:t>هفت الگوی کارساز مینتزبرگ</a:t>
            </a:r>
            <a:endParaRPr lang="en-US" sz="2000" b="1" dirty="0" smtClean="0">
              <a:solidFill>
                <a:schemeClr val="tx1"/>
              </a:solidFill>
            </a:endParaRPr>
          </a:p>
        </p:txBody>
      </p:sp>
      <p:sp>
        <p:nvSpPr>
          <p:cNvPr id="10" name="Rounded Rectangle 9"/>
          <p:cNvSpPr/>
          <p:nvPr/>
        </p:nvSpPr>
        <p:spPr>
          <a:xfrm>
            <a:off x="142844" y="3929066"/>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b="1" dirty="0" smtClean="0">
                <a:solidFill>
                  <a:srgbClr val="C00000"/>
                </a:solidFill>
              </a:rPr>
              <a:t>11.</a:t>
            </a:r>
            <a:r>
              <a:rPr lang="fa-IR" sz="2400" b="1" dirty="0" smtClean="0"/>
              <a:t> هفت اس مکنزی </a:t>
            </a:r>
            <a:r>
              <a:rPr lang="fa-IR" sz="1400" b="1" dirty="0" smtClean="0"/>
              <a:t>(اس های نرم و اس های سخت)</a:t>
            </a:r>
            <a:r>
              <a:rPr lang="fa-IR" sz="1400" b="1" dirty="0" smtClean="0">
                <a:solidFill>
                  <a:srgbClr val="C00000"/>
                </a:solidFill>
              </a:rPr>
              <a:t> </a:t>
            </a:r>
            <a:endParaRPr lang="en-US" b="1" dirty="0" smtClean="0"/>
          </a:p>
          <a:p>
            <a:pPr algn="justLow" rtl="1">
              <a:lnSpc>
                <a:spcPct val="120000"/>
              </a:lnSpc>
            </a:pPr>
            <a:r>
              <a:rPr lang="fa-IR" b="1" dirty="0" smtClean="0">
                <a:solidFill>
                  <a:srgbClr val="C00000"/>
                </a:solidFill>
              </a:rPr>
              <a:t> </a:t>
            </a:r>
            <a:endParaRPr lang="en-US" b="1" dirty="0" smtClean="0"/>
          </a:p>
        </p:txBody>
      </p:sp>
      <p:sp>
        <p:nvSpPr>
          <p:cNvPr id="13" name="Rounded Rectangle 12"/>
          <p:cNvSpPr/>
          <p:nvPr/>
        </p:nvSpPr>
        <p:spPr>
          <a:xfrm>
            <a:off x="142844" y="4646325"/>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b="1" dirty="0" smtClean="0">
                <a:solidFill>
                  <a:srgbClr val="C00000"/>
                </a:solidFill>
              </a:rPr>
              <a:t>12. </a:t>
            </a:r>
            <a:r>
              <a:rPr lang="fa-IR" b="1" dirty="0" smtClean="0"/>
              <a:t>دیسیپلین ها </a:t>
            </a:r>
            <a:r>
              <a:rPr lang="fa-IR" sz="1300" b="1" dirty="0" smtClean="0"/>
              <a:t>(کارآفرینی،سازمان چابک،سازمان مجازی و ...)</a:t>
            </a:r>
            <a:endParaRPr lang="en-US" sz="1300" b="1" dirty="0" smtClean="0"/>
          </a:p>
        </p:txBody>
      </p:sp>
      <p:sp>
        <p:nvSpPr>
          <p:cNvPr id="16" name="Rounded Rectangle 15"/>
          <p:cNvSpPr/>
          <p:nvPr/>
        </p:nvSpPr>
        <p:spPr>
          <a:xfrm>
            <a:off x="142844" y="5357826"/>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13. </a:t>
            </a:r>
            <a:r>
              <a:rPr lang="fa-IR" sz="2000" b="1" dirty="0" smtClean="0">
                <a:solidFill>
                  <a:schemeClr val="tx1"/>
                </a:solidFill>
              </a:rPr>
              <a:t>مدیریت تحول و نظریه آشوب</a:t>
            </a:r>
            <a:r>
              <a:rPr lang="fa-IR" sz="2000" b="1" dirty="0" smtClean="0"/>
              <a:t> </a:t>
            </a:r>
            <a:endParaRPr lang="en-US" sz="1600" b="1" dirty="0" smtClean="0"/>
          </a:p>
        </p:txBody>
      </p:sp>
      <p:sp>
        <p:nvSpPr>
          <p:cNvPr id="19" name="Rounded Rectangle 18"/>
          <p:cNvSpPr/>
          <p:nvPr/>
        </p:nvSpPr>
        <p:spPr>
          <a:xfrm>
            <a:off x="142844" y="6072206"/>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14. </a:t>
            </a:r>
            <a:r>
              <a:rPr lang="fa-IR" sz="2000" b="1" dirty="0" smtClean="0"/>
              <a:t>نظریه های جدید (نظریه سلولی و ...)</a:t>
            </a:r>
            <a:endParaRPr lang="en-US" sz="2000" b="1" dirty="0" smtClean="0"/>
          </a:p>
        </p:txBody>
      </p:sp>
      <p:sp>
        <p:nvSpPr>
          <p:cNvPr id="21" name="Rounded Rectangle 20"/>
          <p:cNvSpPr/>
          <p:nvPr/>
        </p:nvSpPr>
        <p:spPr>
          <a:xfrm>
            <a:off x="142844" y="908720"/>
            <a:ext cx="8858312" cy="734330"/>
          </a:xfrm>
          <a:prstGeom prst="roundRect">
            <a:avLst>
              <a:gd name="adj" fmla="val 10000"/>
            </a:avLst>
          </a:prstGeom>
          <a:ln/>
        </p:spPr>
        <p:style>
          <a:lnRef idx="2">
            <a:schemeClr val="accent1"/>
          </a:lnRef>
          <a:fillRef idx="1">
            <a:schemeClr val="lt1"/>
          </a:fillRef>
          <a:effectRef idx="0">
            <a:schemeClr val="accent1"/>
          </a:effectRef>
          <a:fontRef idx="minor">
            <a:schemeClr val="dk1"/>
          </a:fontRef>
        </p:style>
        <p:txBody>
          <a:bodyPr lIns="360000" tIns="0" bIns="0" anchor="ctr" anchorCtr="1">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0" hangingPunct="0">
              <a:defRPr/>
            </a:pPr>
            <a:r>
              <a:rPr lang="fa-IR" sz="2400" b="1" dirty="0" smtClean="0">
                <a:ln w="50800"/>
                <a:solidFill>
                  <a:srgbClr val="C00000"/>
                </a:solidFill>
                <a:latin typeface="Tahoma" pitchFamily="34" charset="0"/>
                <a:cs typeface="B Titr" pitchFamily="2" charset="-78"/>
              </a:rPr>
              <a:t>سرفصل مطالب </a:t>
            </a:r>
            <a:endParaRPr lang="en-US" sz="2400" b="1" dirty="0" smtClean="0">
              <a:ln w="50800"/>
              <a:solidFill>
                <a:srgbClr val="C00000"/>
              </a:solidFill>
              <a:latin typeface="Tahoma" pitchFamily="34" charset="0"/>
              <a:cs typeface="B Titr" pitchFamily="2" charset="-78"/>
            </a:endParaRPr>
          </a:p>
          <a:p>
            <a:pPr algn="ctr" eaLnBrk="0" hangingPunct="0">
              <a:defRPr/>
            </a:pPr>
            <a:r>
              <a:rPr lang="en-US" sz="1050" b="1" dirty="0" smtClean="0">
                <a:ln w="50800"/>
                <a:solidFill>
                  <a:srgbClr val="C00000"/>
                </a:solidFill>
                <a:latin typeface="Tahoma" pitchFamily="34" charset="0"/>
                <a:cs typeface="B Titr" pitchFamily="2" charset="-78"/>
              </a:rPr>
              <a:t>Content </a:t>
            </a:r>
            <a:r>
              <a:rPr lang="fa-IR" sz="1050" b="1" dirty="0" smtClean="0">
                <a:ln w="50800"/>
                <a:solidFill>
                  <a:srgbClr val="C00000"/>
                </a:solidFill>
                <a:latin typeface="Tahoma" pitchFamily="34" charset="0"/>
                <a:cs typeface="B Titr" pitchFamily="2" charset="-78"/>
              </a:rPr>
              <a:t> /</a:t>
            </a:r>
            <a:r>
              <a:rPr lang="en-US" sz="1050" b="1" dirty="0" smtClean="0">
                <a:ln w="50800"/>
                <a:solidFill>
                  <a:srgbClr val="C00000"/>
                </a:solidFill>
                <a:latin typeface="Tahoma" pitchFamily="34" charset="0"/>
                <a:cs typeface="B Titr" pitchFamily="2" charset="-78"/>
              </a:rPr>
              <a:t>outline</a:t>
            </a:r>
          </a:p>
        </p:txBody>
      </p:sp>
      <p:sp>
        <p:nvSpPr>
          <p:cNvPr id="22" name="Right Arrow 21"/>
          <p:cNvSpPr/>
          <p:nvPr/>
        </p:nvSpPr>
        <p:spPr>
          <a:xfrm rot="5400000">
            <a:off x="4802506" y="2289665"/>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24" name="Rounded Rectangle 23"/>
          <p:cNvSpPr/>
          <p:nvPr/>
        </p:nvSpPr>
        <p:spPr>
          <a:xfrm>
            <a:off x="4806057" y="2503181"/>
            <a:ext cx="4195099"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2. </a:t>
            </a:r>
            <a:r>
              <a:rPr lang="fa-IR" sz="2000" b="1" dirty="0" smtClean="0"/>
              <a:t> سیر تطوروتحول تئوریهای سازمان</a:t>
            </a:r>
            <a:endParaRPr lang="en-US" sz="1400" b="1" dirty="0" smtClean="0"/>
          </a:p>
        </p:txBody>
      </p:sp>
      <p:sp>
        <p:nvSpPr>
          <p:cNvPr id="26" name="Right Arrow 25"/>
          <p:cNvSpPr/>
          <p:nvPr/>
        </p:nvSpPr>
        <p:spPr>
          <a:xfrm rot="5400000">
            <a:off x="4802506" y="3004045"/>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28" name="Rounded Rectangle 27"/>
          <p:cNvSpPr/>
          <p:nvPr/>
        </p:nvSpPr>
        <p:spPr>
          <a:xfrm>
            <a:off x="4806057" y="3222848"/>
            <a:ext cx="4195099"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3. </a:t>
            </a:r>
            <a:r>
              <a:rPr lang="fa-IR" sz="2000" b="1" dirty="0" smtClean="0"/>
              <a:t>سطوح تجزیه و تحلیل :1- سطح بوروکراسی</a:t>
            </a:r>
            <a:endParaRPr lang="en-US" sz="2000" b="1" dirty="0" smtClean="0"/>
          </a:p>
        </p:txBody>
      </p:sp>
      <p:sp>
        <p:nvSpPr>
          <p:cNvPr id="30" name="Right Arrow 29"/>
          <p:cNvSpPr/>
          <p:nvPr/>
        </p:nvSpPr>
        <p:spPr>
          <a:xfrm rot="5400000">
            <a:off x="4802506" y="3723712"/>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32" name="Rounded Rectangle 31"/>
          <p:cNvSpPr/>
          <p:nvPr/>
        </p:nvSpPr>
        <p:spPr>
          <a:xfrm>
            <a:off x="4806057" y="3929066"/>
            <a:ext cx="4195099"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4.</a:t>
            </a:r>
            <a:r>
              <a:rPr lang="fa-IR" sz="2000" b="1" dirty="0" smtClean="0"/>
              <a:t> سطوح تجزیه و تحلیل :2-سطح سازمان</a:t>
            </a:r>
            <a:endParaRPr lang="en-US" sz="2000" b="1" dirty="0" smtClean="0"/>
          </a:p>
          <a:p>
            <a:pPr algn="justLow" rtl="1">
              <a:lnSpc>
                <a:spcPct val="120000"/>
              </a:lnSpc>
            </a:pPr>
            <a:endParaRPr lang="en-US" sz="2000" b="1" dirty="0" smtClean="0"/>
          </a:p>
        </p:txBody>
      </p:sp>
      <p:sp>
        <p:nvSpPr>
          <p:cNvPr id="34" name="Right Arrow 33"/>
          <p:cNvSpPr/>
          <p:nvPr/>
        </p:nvSpPr>
        <p:spPr>
          <a:xfrm rot="5400000">
            <a:off x="4802506" y="4429930"/>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36" name="Rounded Rectangle 35"/>
          <p:cNvSpPr/>
          <p:nvPr/>
        </p:nvSpPr>
        <p:spPr>
          <a:xfrm>
            <a:off x="4806057" y="4646325"/>
            <a:ext cx="4195099"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5. </a:t>
            </a:r>
            <a:r>
              <a:rPr lang="fa-IR" sz="2000" b="1" dirty="0" smtClean="0"/>
              <a:t>سطوح تجزیه و تحلیل : 3-سطح کارگاه </a:t>
            </a:r>
            <a:endParaRPr lang="en-US" sz="2000" b="1" dirty="0" smtClean="0"/>
          </a:p>
          <a:p>
            <a:pPr algn="justLow" rtl="1">
              <a:lnSpc>
                <a:spcPct val="120000"/>
              </a:lnSpc>
            </a:pPr>
            <a:endParaRPr lang="en-US" sz="2000" b="1" dirty="0" smtClean="0"/>
          </a:p>
        </p:txBody>
      </p:sp>
      <p:sp>
        <p:nvSpPr>
          <p:cNvPr id="38" name="Right Arrow 37"/>
          <p:cNvSpPr/>
          <p:nvPr/>
        </p:nvSpPr>
        <p:spPr>
          <a:xfrm rot="5400000">
            <a:off x="4802503" y="5147182"/>
            <a:ext cx="123018"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40" name="Rounded Rectangle 39"/>
          <p:cNvSpPr/>
          <p:nvPr/>
        </p:nvSpPr>
        <p:spPr>
          <a:xfrm>
            <a:off x="4806057" y="5357826"/>
            <a:ext cx="4195099"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6. </a:t>
            </a:r>
            <a:r>
              <a:rPr lang="fa-IR" sz="2000" b="1" dirty="0" smtClean="0"/>
              <a:t>سطوح تجزیه و تحلیل : 4-سطح تکنیک </a:t>
            </a:r>
            <a:endParaRPr lang="en-US" sz="2000" b="1" dirty="0" smtClean="0"/>
          </a:p>
          <a:p>
            <a:pPr algn="justLow" rtl="1">
              <a:lnSpc>
                <a:spcPct val="120000"/>
              </a:lnSpc>
            </a:pPr>
            <a:endParaRPr lang="en-US" sz="2000" b="1" dirty="0" smtClean="0"/>
          </a:p>
        </p:txBody>
      </p:sp>
      <p:sp>
        <p:nvSpPr>
          <p:cNvPr id="42" name="Right Arrow 41"/>
          <p:cNvSpPr/>
          <p:nvPr/>
        </p:nvSpPr>
        <p:spPr>
          <a:xfrm rot="5400000">
            <a:off x="4802506" y="5858690"/>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44" name="Rounded Rectangle 43"/>
          <p:cNvSpPr/>
          <p:nvPr/>
        </p:nvSpPr>
        <p:spPr>
          <a:xfrm>
            <a:off x="4806057" y="6072206"/>
            <a:ext cx="4195099"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7.</a:t>
            </a:r>
            <a:r>
              <a:rPr lang="fa-IR" sz="2000" b="1" dirty="0" smtClean="0"/>
              <a:t> نهاد و نهادگرایی</a:t>
            </a:r>
            <a:endParaRPr lang="en-US" sz="2000" b="1" dirty="0" smtClean="0"/>
          </a:p>
        </p:txBody>
      </p:sp>
      <p:sp>
        <p:nvSpPr>
          <p:cNvPr id="46" name="Right Arrow 45"/>
          <p:cNvSpPr/>
          <p:nvPr/>
        </p:nvSpPr>
        <p:spPr>
          <a:xfrm rot="5400000">
            <a:off x="4231002" y="2998760"/>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47" name="Right Arrow 46"/>
          <p:cNvSpPr/>
          <p:nvPr/>
        </p:nvSpPr>
        <p:spPr>
          <a:xfrm rot="5400000">
            <a:off x="4231002" y="3718427"/>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48" name="Right Arrow 47"/>
          <p:cNvSpPr/>
          <p:nvPr/>
        </p:nvSpPr>
        <p:spPr>
          <a:xfrm rot="5400000">
            <a:off x="4231002" y="4424645"/>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49" name="Right Arrow 48"/>
          <p:cNvSpPr/>
          <p:nvPr/>
        </p:nvSpPr>
        <p:spPr>
          <a:xfrm rot="5400000">
            <a:off x="4230999" y="5141897"/>
            <a:ext cx="123018"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50" name="Right Arrow 49"/>
          <p:cNvSpPr/>
          <p:nvPr/>
        </p:nvSpPr>
        <p:spPr>
          <a:xfrm rot="5400000">
            <a:off x="4231002" y="5853405"/>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51" name="Right Arrow 50"/>
          <p:cNvSpPr/>
          <p:nvPr/>
        </p:nvSpPr>
        <p:spPr>
          <a:xfrm rot="5400000">
            <a:off x="4802506" y="6576594"/>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
        <p:nvSpPr>
          <p:cNvPr id="52" name="Rectangle 3"/>
          <p:cNvSpPr>
            <a:spLocks noChangeArrowheads="1"/>
          </p:cNvSpPr>
          <p:nvPr/>
        </p:nvSpPr>
        <p:spPr bwMode="auto">
          <a:xfrm>
            <a:off x="-32" y="642918"/>
            <a:ext cx="9144000" cy="642918"/>
          </a:xfrm>
          <a:prstGeom prst="rect">
            <a:avLst/>
          </a:prstGeom>
          <a:noFill/>
          <a:ln w="12700">
            <a:noFill/>
            <a:miter lim="800000"/>
            <a:headEnd/>
            <a:tailEnd/>
          </a:ln>
          <a:effectLst>
            <a:outerShdw dist="28398" dir="20006097" algn="ctr" rotWithShape="0">
              <a:schemeClr val="bg2"/>
            </a:outerShdw>
          </a:effectLst>
        </p:spPr>
        <p:txBody>
          <a:bodyPr wrap="none" lIns="92075" tIns="46038" rIns="92075" bIns="46038" anchor="ctr">
            <a:scene3d>
              <a:camera prst="orthographicFront"/>
              <a:lightRig rig="balanced" dir="t">
                <a:rot lat="0" lon="0" rev="2100000"/>
              </a:lightRig>
            </a:scene3d>
            <a:sp3d extrusionH="57150" prstMaterial="metal">
              <a:bevelT w="38100" h="25400"/>
              <a:contourClr>
                <a:schemeClr val="bg2"/>
              </a:contourClr>
            </a:sp3d>
          </a:bodyPr>
          <a:lstStyle/>
          <a:p>
            <a:pPr algn="ctr" eaLnBrk="0" hangingPunct="0">
              <a:defRPr/>
            </a:pPr>
            <a:endParaRPr lang="en-US" sz="1050" b="1" dirty="0" smtClean="0">
              <a:ln w="50800"/>
              <a:solidFill>
                <a:schemeClr val="bg1">
                  <a:shade val="50000"/>
                </a:schemeClr>
              </a:solidFill>
              <a:latin typeface="Tahoma" pitchFamily="34" charset="0"/>
              <a:cs typeface="B Titr" pitchFamily="2" charset="-78"/>
            </a:endParaRPr>
          </a:p>
        </p:txBody>
      </p:sp>
      <p:sp>
        <p:nvSpPr>
          <p:cNvPr id="54" name="Rounded Rectangle 53"/>
          <p:cNvSpPr/>
          <p:nvPr/>
        </p:nvSpPr>
        <p:spPr>
          <a:xfrm>
            <a:off x="142844" y="1785925"/>
            <a:ext cx="4266536" cy="500066"/>
          </a:xfrm>
          <a:prstGeom prst="roundRect">
            <a:avLst>
              <a:gd name="adj" fmla="val 10000"/>
            </a:avLst>
          </a:prstGeom>
          <a:solidFill>
            <a:schemeClr val="bg2"/>
          </a:solidFill>
          <a:ln/>
        </p:spPr>
        <p:style>
          <a:lnRef idx="1">
            <a:schemeClr val="accent1"/>
          </a:lnRef>
          <a:fillRef idx="2">
            <a:schemeClr val="accent1"/>
          </a:fillRef>
          <a:effectRef idx="1">
            <a:schemeClr val="accent1"/>
          </a:effectRef>
          <a:fontRef idx="minor">
            <a:schemeClr val="dk1"/>
          </a:fontRef>
        </p:style>
        <p:txBody>
          <a:bodyPr/>
          <a:lstStyle/>
          <a:p>
            <a:pPr algn="justLow" rtl="1">
              <a:lnSpc>
                <a:spcPct val="120000"/>
              </a:lnSpc>
            </a:pPr>
            <a:r>
              <a:rPr lang="fa-IR" sz="2000" b="1" dirty="0" smtClean="0">
                <a:solidFill>
                  <a:srgbClr val="C00000"/>
                </a:solidFill>
              </a:rPr>
              <a:t>8. </a:t>
            </a:r>
            <a:r>
              <a:rPr lang="fa-IR" sz="2000" b="1" dirty="0" smtClean="0"/>
              <a:t>سازمانها : سیستم های عقلایی ، طبیعی ،باز</a:t>
            </a:r>
            <a:endParaRPr lang="en-US" sz="2000" b="1" dirty="0" smtClean="0"/>
          </a:p>
        </p:txBody>
      </p:sp>
      <p:sp>
        <p:nvSpPr>
          <p:cNvPr id="57" name="Rounded Rectangle 56"/>
          <p:cNvSpPr/>
          <p:nvPr/>
        </p:nvSpPr>
        <p:spPr>
          <a:xfrm>
            <a:off x="4806057" y="1785925"/>
            <a:ext cx="4195099" cy="500066"/>
          </a:xfrm>
          <a:prstGeom prst="roundRect">
            <a:avLst>
              <a:gd name="adj" fmla="val 10000"/>
            </a:avLst>
          </a:prstGeom>
          <a:noFill/>
          <a:ln/>
        </p:spPr>
        <p:style>
          <a:lnRef idx="1">
            <a:schemeClr val="accent6"/>
          </a:lnRef>
          <a:fillRef idx="2">
            <a:schemeClr val="accent6"/>
          </a:fillRef>
          <a:effectRef idx="1">
            <a:schemeClr val="accent6"/>
          </a:effectRef>
          <a:fontRef idx="minor">
            <a:schemeClr val="dk1"/>
          </a:fontRef>
        </p:style>
        <p:txBody>
          <a:bodyPr/>
          <a:lstStyle/>
          <a:p>
            <a:pPr algn="justLow" rtl="1">
              <a:lnSpc>
                <a:spcPct val="120000"/>
              </a:lnSpc>
            </a:pPr>
            <a:r>
              <a:rPr lang="fa-IR" sz="2000" b="1" dirty="0" smtClean="0">
                <a:solidFill>
                  <a:srgbClr val="C00000"/>
                </a:solidFill>
              </a:rPr>
              <a:t>1. </a:t>
            </a:r>
            <a:r>
              <a:rPr lang="fa-IR" sz="2000" b="1" dirty="0" smtClean="0"/>
              <a:t>ماهیت ومفاهیم تئوری </a:t>
            </a:r>
            <a:endParaRPr lang="en-US" sz="2000" b="1" dirty="0"/>
          </a:p>
        </p:txBody>
      </p:sp>
      <p:sp>
        <p:nvSpPr>
          <p:cNvPr id="59" name="Right Arrow 58"/>
          <p:cNvSpPr/>
          <p:nvPr/>
        </p:nvSpPr>
        <p:spPr>
          <a:xfrm rot="5400000">
            <a:off x="4231001" y="2289665"/>
            <a:ext cx="123011" cy="155394"/>
          </a:xfrm>
          <a:prstGeom prst="rightArrow">
            <a:avLst>
              <a:gd name="adj1" fmla="val 66700"/>
              <a:gd name="adj2" fmla="val 50000"/>
            </a:avLst>
          </a:prstGeom>
          <a:ln/>
        </p:spPr>
        <p:style>
          <a:lnRef idx="1">
            <a:schemeClr val="accent2"/>
          </a:lnRef>
          <a:fillRef idx="2">
            <a:schemeClr val="accent2"/>
          </a:fillRef>
          <a:effectRef idx="1">
            <a:schemeClr val="accent2"/>
          </a:effectRef>
          <a:fontRef idx="minor">
            <a:schemeClr val="dk1"/>
          </a:fontRef>
        </p:style>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196752"/>
          <a:ext cx="8784974" cy="5701254"/>
        </p:xfrm>
        <a:graphic>
          <a:graphicData uri="http://schemas.openxmlformats.org/drawingml/2006/table">
            <a:tbl>
              <a:tblPr rtl="1"/>
              <a:tblGrid>
                <a:gridCol w="1735862"/>
                <a:gridCol w="1384250"/>
                <a:gridCol w="5664862"/>
              </a:tblGrid>
              <a:tr h="516614">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739897">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سال 900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فارابی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تدوین مجموعه ای از صفات </a:t>
                      </a:r>
                      <a:r>
                        <a:rPr lang="fa-IR" sz="2000" b="0" dirty="0" smtClean="0">
                          <a:solidFill>
                            <a:srgbClr val="000000"/>
                          </a:solidFill>
                          <a:latin typeface="Tahoma"/>
                          <a:ea typeface="Times New Roman"/>
                          <a:cs typeface="+mn-cs"/>
                        </a:rPr>
                        <a:t>مشخص</a:t>
                      </a:r>
                      <a:r>
                        <a:rPr lang="fa-IR" sz="2000" b="0" baseline="0" dirty="0" smtClean="0">
                          <a:solidFill>
                            <a:srgbClr val="000000"/>
                          </a:solidFill>
                          <a:latin typeface="Tahoma"/>
                          <a:ea typeface="Times New Roman"/>
                          <a:cs typeface="+mn-cs"/>
                        </a:rPr>
                        <a:t> </a:t>
                      </a:r>
                      <a:r>
                        <a:rPr lang="fa-IR" sz="2000" b="0" dirty="0" smtClean="0">
                          <a:solidFill>
                            <a:srgbClr val="000000"/>
                          </a:solidFill>
                          <a:latin typeface="Tahoma"/>
                          <a:ea typeface="Times New Roman"/>
                          <a:cs typeface="+mn-cs"/>
                        </a:rPr>
                        <a:t>برای یک رهبر </a:t>
                      </a:r>
                      <a:r>
                        <a:rPr lang="fa-IR" sz="2000" b="0" dirty="0">
                          <a:solidFill>
                            <a:srgbClr val="000000"/>
                          </a:solidFill>
                          <a:latin typeface="Tahoma"/>
                          <a:ea typeface="Times New Roman"/>
                          <a:cs typeface="+mn-cs"/>
                        </a:rPr>
                        <a:t>اثر </a:t>
                      </a:r>
                      <a:r>
                        <a:rPr lang="fa-IR" sz="2000" b="0" dirty="0" smtClean="0">
                          <a:solidFill>
                            <a:srgbClr val="000000"/>
                          </a:solidFill>
                          <a:latin typeface="Tahoma"/>
                          <a:ea typeface="Times New Roman"/>
                          <a:cs typeface="+mn-cs"/>
                        </a:rPr>
                        <a:t>بخش و ایده آل را</a:t>
                      </a:r>
                      <a:r>
                        <a:rPr lang="fa-IR" sz="2000" b="0" baseline="0" dirty="0" smtClean="0">
                          <a:solidFill>
                            <a:srgbClr val="000000"/>
                          </a:solidFill>
                          <a:latin typeface="Tahoma"/>
                          <a:ea typeface="Times New Roman"/>
                          <a:cs typeface="+mn-cs"/>
                        </a:rPr>
                        <a:t>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3989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1082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کیکاووس بن اسکندر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رعایت</a:t>
                      </a:r>
                      <a:r>
                        <a:rPr lang="fa-IR" sz="2000" b="0" baseline="0" dirty="0" smtClean="0">
                          <a:latin typeface="Calibri"/>
                          <a:ea typeface="Calibri"/>
                          <a:cs typeface="+mn-cs"/>
                        </a:rPr>
                        <a:t> شایسته سالاری در گزینش ، انتخاب و انتصاب افراد به مشاغل</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3989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a:t>
                      </a:r>
                      <a:r>
                        <a:rPr lang="fa-IR" sz="2000" b="0" baseline="0" dirty="0" smtClean="0">
                          <a:latin typeface="Calibri"/>
                          <a:ea typeface="Calibri"/>
                          <a:cs typeface="+mn-cs"/>
                        </a:rPr>
                        <a:t> 1100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امام محمد</a:t>
                      </a:r>
                      <a:r>
                        <a:rPr lang="fa-IR" sz="2000" b="0" baseline="0" dirty="0" smtClean="0">
                          <a:latin typeface="Calibri"/>
                          <a:ea typeface="Calibri"/>
                          <a:cs typeface="+mn-cs"/>
                        </a:rPr>
                        <a:t> </a:t>
                      </a:r>
                      <a:r>
                        <a:rPr lang="fa-IR" sz="2000" b="0" dirty="0" smtClean="0">
                          <a:latin typeface="Calibri"/>
                          <a:ea typeface="Calibri"/>
                          <a:cs typeface="+mn-cs"/>
                        </a:rPr>
                        <a:t>غزالی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فهرستی از خصوصیات</a:t>
                      </a:r>
                      <a:r>
                        <a:rPr lang="fa-IR" sz="2000" b="0" baseline="0" dirty="0" smtClean="0">
                          <a:latin typeface="Calibri"/>
                          <a:ea typeface="Calibri"/>
                          <a:cs typeface="+mn-cs"/>
                        </a:rPr>
                        <a:t> یک حاکم را ارائه داده و برای اولین بار مشورت را برای حاکمان مطرح نموده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3989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1340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لاپاکلی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درباره دفتر داری دوبل</a:t>
                      </a:r>
                      <a:r>
                        <a:rPr lang="fa-IR" sz="2000" b="0" baseline="0" dirty="0" smtClean="0">
                          <a:latin typeface="Calibri"/>
                          <a:ea typeface="Calibri"/>
                          <a:cs typeface="+mn-cs"/>
                        </a:rPr>
                        <a:t> مطالبی بیان کرده که نظریات وی اساس حسابداری را تشکیل داده اند.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3989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1359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فرانسیس دیمارکو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حسابداری صنعتی را به کار برده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3989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1370میلادی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هین ریخ فن ویک</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ساعت مکانیکی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16614">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1410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برادران سورانزو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شیوه ثبت اقلام در دفاتر روزنامه را بیان کرده است.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979713" y="476672"/>
            <a:ext cx="7128792"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(دوره قرون وسطی)</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269719"/>
          <a:ext cx="8784974" cy="5639822"/>
        </p:xfrm>
        <a:graphic>
          <a:graphicData uri="http://schemas.openxmlformats.org/drawingml/2006/table">
            <a:tbl>
              <a:tblPr rtl="1"/>
              <a:tblGrid>
                <a:gridCol w="1735862"/>
                <a:gridCol w="1384250"/>
                <a:gridCol w="5664862"/>
              </a:tblGrid>
              <a:tr h="524320">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524320">
                <a:tc>
                  <a:txBody>
                    <a:bodyPr/>
                    <a:lstStyle/>
                    <a:p>
                      <a:pPr marL="0" marR="0" algn="ctr" rtl="1">
                        <a:lnSpc>
                          <a:spcPct val="115000"/>
                        </a:lnSpc>
                        <a:spcBef>
                          <a:spcPts val="0"/>
                        </a:spcBef>
                        <a:spcAft>
                          <a:spcPts val="0"/>
                        </a:spcAft>
                      </a:pPr>
                      <a:r>
                        <a:rPr lang="fa-IR" sz="2000" dirty="0" smtClean="0">
                          <a:latin typeface="Calibri"/>
                          <a:ea typeface="Calibri"/>
                          <a:cs typeface="+mn-cs"/>
                        </a:rPr>
                        <a:t>سال 1418میلادی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باریاریگو</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انواع سازمان های</a:t>
                      </a:r>
                      <a:r>
                        <a:rPr lang="fa-IR" sz="2000" baseline="0" dirty="0" smtClean="0">
                          <a:latin typeface="Calibri"/>
                          <a:ea typeface="Calibri"/>
                          <a:cs typeface="+mn-cs"/>
                        </a:rPr>
                        <a:t> تجاری را بیان کرده است .</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26402">
                <a:tc>
                  <a:txBody>
                    <a:bodyPr/>
                    <a:lstStyle/>
                    <a:p>
                      <a:pPr marL="0" marR="0" algn="ctr" rtl="1">
                        <a:lnSpc>
                          <a:spcPct val="115000"/>
                        </a:lnSpc>
                        <a:spcBef>
                          <a:spcPts val="0"/>
                        </a:spcBef>
                        <a:spcAft>
                          <a:spcPts val="0"/>
                        </a:spcAft>
                      </a:pPr>
                      <a:r>
                        <a:rPr lang="fa-IR" sz="2000" dirty="0" smtClean="0">
                          <a:latin typeface="Calibri"/>
                          <a:ea typeface="Calibri"/>
                          <a:cs typeface="+mn-cs"/>
                        </a:rPr>
                        <a:t>سال 1436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ونیزی ها</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حسابداری قیمت تمام شده شامل : توازن و بازرسی برای کنترل</a:t>
                      </a:r>
                      <a:r>
                        <a:rPr lang="fa-IR" sz="2000" baseline="0" dirty="0" smtClean="0">
                          <a:latin typeface="Calibri"/>
                          <a:ea typeface="Calibri"/>
                          <a:cs typeface="+mn-cs"/>
                        </a:rPr>
                        <a:t> ، شماره گذاری موجودی کالا ، استفاده از تکنیک خط زنجیر تولیدی ، استفاده از مدیریت امور کارکنان ، کنترل هزینه و ... را ارائه داده اند .</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50934">
                <a:tc>
                  <a:txBody>
                    <a:bodyPr/>
                    <a:lstStyle/>
                    <a:p>
                      <a:pPr marL="0" marR="0" algn="ctr" rtl="1">
                        <a:lnSpc>
                          <a:spcPct val="115000"/>
                        </a:lnSpc>
                        <a:spcBef>
                          <a:spcPts val="0"/>
                        </a:spcBef>
                        <a:spcAft>
                          <a:spcPts val="0"/>
                        </a:spcAft>
                      </a:pPr>
                      <a:r>
                        <a:rPr lang="fa-IR" sz="2000" dirty="0" smtClean="0">
                          <a:latin typeface="Calibri"/>
                          <a:ea typeface="Calibri"/>
                          <a:cs typeface="+mn-cs"/>
                        </a:rPr>
                        <a:t>سال</a:t>
                      </a:r>
                      <a:r>
                        <a:rPr lang="fa-IR" sz="2000" baseline="0" dirty="0" smtClean="0">
                          <a:latin typeface="Calibri"/>
                          <a:ea typeface="Calibri"/>
                          <a:cs typeface="+mn-cs"/>
                        </a:rPr>
                        <a:t> 1500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سرتوماس مور</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در تأیید تخصصی کردن کار و همچنین تشریح نقاط ضعف مدیریت ، مطالبی ارائه داده است . </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26402">
                <a:tc>
                  <a:txBody>
                    <a:bodyPr/>
                    <a:lstStyle/>
                    <a:p>
                      <a:pPr marL="0" marR="0" algn="ctr" rtl="1">
                        <a:lnSpc>
                          <a:spcPct val="115000"/>
                        </a:lnSpc>
                        <a:spcBef>
                          <a:spcPts val="0"/>
                        </a:spcBef>
                        <a:spcAft>
                          <a:spcPts val="0"/>
                        </a:spcAft>
                      </a:pPr>
                      <a:r>
                        <a:rPr lang="fa-IR" sz="2000" dirty="0" smtClean="0">
                          <a:latin typeface="Calibri"/>
                          <a:ea typeface="Calibri"/>
                          <a:cs typeface="+mn-cs"/>
                        </a:rPr>
                        <a:t>سال 1525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ماکیاولی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همبستگی در سازمان را مورد</a:t>
                      </a:r>
                      <a:r>
                        <a:rPr lang="fa-IR" sz="2000" baseline="0" dirty="0" smtClean="0">
                          <a:latin typeface="Calibri"/>
                          <a:ea typeface="Calibri"/>
                          <a:cs typeface="+mn-cs"/>
                        </a:rPr>
                        <a:t> تأیید قرارداده ، برای رهبر خوب خصوصیاتی بیان کرده است و برتری رهبران و اتکای پیروان آنها را اصل اول پیشبرد هدف های جامعه قرارداده است .</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4320">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mn-cs"/>
                        </a:rPr>
                        <a:t>دهه 1750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mn-cs"/>
                        </a:rPr>
                        <a:t>انگلیسیها</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mn-cs"/>
                        </a:rPr>
                        <a:t>انقلاب صنعتی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50934">
                <a:tc>
                  <a:txBody>
                    <a:bodyPr/>
                    <a:lstStyle/>
                    <a:p>
                      <a:pPr marL="0" marR="0" algn="ctr" rtl="1">
                        <a:lnSpc>
                          <a:spcPct val="115000"/>
                        </a:lnSpc>
                        <a:spcBef>
                          <a:spcPts val="0"/>
                        </a:spcBef>
                        <a:spcAft>
                          <a:spcPts val="0"/>
                        </a:spcAft>
                      </a:pPr>
                      <a:r>
                        <a:rPr lang="fa-IR" sz="2000" dirty="0" smtClean="0">
                          <a:latin typeface="Calibri"/>
                          <a:ea typeface="Calibri"/>
                          <a:cs typeface="+mn-cs"/>
                        </a:rPr>
                        <a:t>سال 1767 میلادی</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جیمز استوارت</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درباره تئوری مبانی اختیار و همچنین اثر اتوماسیون مطالبی ارائه داده است .</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979713" y="476672"/>
            <a:ext cx="7128792"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(دوره قرون وسطی)</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268761"/>
          <a:ext cx="8784974" cy="5328593"/>
        </p:xfrm>
        <a:graphic>
          <a:graphicData uri="http://schemas.openxmlformats.org/drawingml/2006/table">
            <a:tbl>
              <a:tblPr rtl="1"/>
              <a:tblGrid>
                <a:gridCol w="1735862"/>
                <a:gridCol w="1384250"/>
                <a:gridCol w="5664862"/>
              </a:tblGrid>
              <a:tr h="637127">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1782743">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1776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آدام اسمیت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ثروت ملل و تأکید بر اهمیت تقسیم کار و تخصص گرایی</a:t>
                      </a:r>
                      <a:r>
                        <a:rPr lang="fa-IR" sz="2000" b="0" dirty="0" smtClean="0">
                          <a:solidFill>
                            <a:srgbClr val="000000"/>
                          </a:solidFill>
                          <a:latin typeface="Tahoma"/>
                          <a:ea typeface="Times New Roman"/>
                          <a:cs typeface="+mn-cs"/>
                        </a:rPr>
                        <a:t>. فوائد</a:t>
                      </a:r>
                      <a:r>
                        <a:rPr lang="fa-IR" sz="2000" b="0" baseline="0" dirty="0" smtClean="0">
                          <a:solidFill>
                            <a:srgbClr val="000000"/>
                          </a:solidFill>
                          <a:latin typeface="Tahoma"/>
                          <a:ea typeface="Times New Roman"/>
                          <a:cs typeface="+mn-cs"/>
                        </a:rPr>
                        <a:t> اصل تخصصی کردن کارها را برای کارگران کارخانه مورد تجوه قرارداده و درباره مفاهیم نظارت و محاسبات بازده سرمایه ، مطالبی ارائه شده است . از وی به عنوان مبتکر تقسیم کار یاد می کنند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47479">
                <a:tc>
                  <a:txBody>
                    <a:bodyPr/>
                    <a:lstStyle/>
                    <a:p>
                      <a:pPr marL="0" marR="0" algn="ctr" rtl="1">
                        <a:lnSpc>
                          <a:spcPct val="115000"/>
                        </a:lnSpc>
                        <a:spcBef>
                          <a:spcPts val="0"/>
                        </a:spcBef>
                        <a:spcAft>
                          <a:spcPts val="0"/>
                        </a:spcAft>
                      </a:pPr>
                      <a:r>
                        <a:rPr lang="fa-IR" sz="2000" b="0" dirty="0" smtClean="0">
                          <a:latin typeface="Calibri"/>
                          <a:ea typeface="Calibri"/>
                          <a:cs typeface="+mn-cs"/>
                        </a:rPr>
                        <a:t>سال 1785</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توماس جفرسون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توجه متخصصان را به قسمت های قابل تعویض سازمان جلب نمود.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47479">
                <a:tc>
                  <a:txBody>
                    <a:bodyPr/>
                    <a:lstStyle/>
                    <a:p>
                      <a:pPr marL="0" marR="0" algn="ctr" rtl="1">
                        <a:lnSpc>
                          <a:spcPct val="115000"/>
                        </a:lnSpc>
                        <a:spcBef>
                          <a:spcPts val="0"/>
                        </a:spcBef>
                        <a:spcAft>
                          <a:spcPts val="0"/>
                        </a:spcAft>
                      </a:pPr>
                      <a:r>
                        <a:rPr lang="fa-IR" sz="2000" b="0" dirty="0" smtClean="0">
                          <a:latin typeface="Calibri"/>
                          <a:ea typeface="Calibri"/>
                          <a:cs typeface="+mn-cs"/>
                        </a:rPr>
                        <a:t>سال 1789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فرانسویها</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انقلاب کبیر فرانسه</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13765">
                <a:tc>
                  <a:txBody>
                    <a:bodyPr/>
                    <a:lstStyle/>
                    <a:p>
                      <a:pPr marL="0" marR="0" algn="ctr" rtl="1">
                        <a:lnSpc>
                          <a:spcPct val="115000"/>
                        </a:lnSpc>
                        <a:spcBef>
                          <a:spcPts val="0"/>
                        </a:spcBef>
                        <a:spcAft>
                          <a:spcPts val="0"/>
                        </a:spcAft>
                      </a:pPr>
                      <a:r>
                        <a:rPr lang="fa-IR" sz="2000" b="0" dirty="0" smtClean="0">
                          <a:latin typeface="Calibri"/>
                          <a:ea typeface="Calibri"/>
                          <a:cs typeface="+mn-cs"/>
                        </a:rPr>
                        <a:t>سال 1796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الی ویتینی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مطالبی درباره</a:t>
                      </a:r>
                      <a:r>
                        <a:rPr lang="fa-IR" sz="2000" b="0" baseline="0" dirty="0" smtClean="0">
                          <a:latin typeface="Calibri"/>
                          <a:ea typeface="Calibri"/>
                          <a:cs typeface="+mn-cs"/>
                        </a:rPr>
                        <a:t> روش علمی مورد استعمال در حسابداری قیمت تمام شده ، کنترل کیفیت و حوزه مدیریت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979713" y="476672"/>
            <a:ext cx="7128792"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(دوره قرون وسطی)</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272337"/>
          <a:ext cx="8784974" cy="5468112"/>
        </p:xfrm>
        <a:graphic>
          <a:graphicData uri="http://schemas.openxmlformats.org/drawingml/2006/table">
            <a:tbl>
              <a:tblPr rtl="1"/>
              <a:tblGrid>
                <a:gridCol w="1735862"/>
                <a:gridCol w="1384250"/>
                <a:gridCol w="5664862"/>
              </a:tblGrid>
              <a:tr h="523596">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998015">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1800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جیمز وات ، مایتوبولتن و سوهو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 مورد روش های استاندارد عملیاتی</a:t>
                      </a:r>
                      <a:r>
                        <a:rPr lang="fa-IR" sz="2000" b="0" baseline="0" dirty="0" smtClean="0">
                          <a:latin typeface="Calibri"/>
                          <a:ea typeface="Calibri"/>
                          <a:cs typeface="+mn-cs"/>
                        </a:rPr>
                        <a:t> ، متدهای کار ، طرح ریزی ، دستمزد  ،زمانهای استاندارد ، اطلاعات استاندارد ، بیمه کارمندان و موارد استعمال بازرسی و حسابرسی ، مطالبی بیان کرده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3068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1810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رابرت اون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برخی وی را </a:t>
                      </a:r>
                      <a:r>
                        <a:rPr lang="fa-IR" sz="2000" b="1" dirty="0" smtClean="0">
                          <a:latin typeface="Calibri"/>
                          <a:ea typeface="Calibri"/>
                          <a:cs typeface="+mn-cs"/>
                        </a:rPr>
                        <a:t>پدر مدیریت</a:t>
                      </a:r>
                      <a:r>
                        <a:rPr lang="fa-IR" sz="2000" b="1" baseline="0" dirty="0" smtClean="0">
                          <a:latin typeface="Calibri"/>
                          <a:ea typeface="Calibri"/>
                          <a:cs typeface="+mn-cs"/>
                        </a:rPr>
                        <a:t> منابع انسانی </a:t>
                      </a:r>
                      <a:r>
                        <a:rPr lang="fa-IR" sz="2000" b="0" baseline="0" dirty="0" smtClean="0">
                          <a:latin typeface="Calibri"/>
                          <a:ea typeface="Calibri"/>
                          <a:cs typeface="+mn-cs"/>
                        </a:rPr>
                        <a:t>می دانند . او احتیاج به استفاده و کاربری عملیات کارگزینی را صراحتاً بیان کرد و مسئولیت آموزش کارکنان را به عهده مدیریت نهاد ، برای کارگران خانه های تمیز و مرتب در نظر گرفت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32672">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1820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جیمز میل</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حرکات انسانی</a:t>
                      </a:r>
                      <a:r>
                        <a:rPr lang="fa-IR" sz="2000" b="0" baseline="0" dirty="0" smtClean="0">
                          <a:latin typeface="Calibri"/>
                          <a:ea typeface="Calibri"/>
                          <a:cs typeface="+mn-cs"/>
                        </a:rPr>
                        <a:t> را تجزیه و تحلیل و تلفیق نمود.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30687">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سال </a:t>
                      </a:r>
                      <a:r>
                        <a:rPr lang="fa-IR" sz="2000" b="0" dirty="0" smtClean="0">
                          <a:solidFill>
                            <a:srgbClr val="000000"/>
                          </a:solidFill>
                          <a:latin typeface="Tahoma"/>
                          <a:ea typeface="Times New Roman"/>
                          <a:cs typeface="+mn-cs"/>
                        </a:rPr>
                        <a:t>1832 </a:t>
                      </a:r>
                      <a:r>
                        <a:rPr lang="fa-IR" sz="2000" b="0" dirty="0">
                          <a:solidFill>
                            <a:srgbClr val="000000"/>
                          </a:solidFill>
                          <a:latin typeface="Tahoma"/>
                          <a:ea typeface="Times New Roman"/>
                          <a:cs typeface="+mn-cs"/>
                        </a:rPr>
                        <a:t>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a:solidFill>
                            <a:srgbClr val="000000"/>
                          </a:solidFill>
                          <a:latin typeface="Tahoma"/>
                          <a:ea typeface="Times New Roman"/>
                          <a:cs typeface="+mn-cs"/>
                        </a:rPr>
                        <a:t>چارلز ببیج</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وی از پیشقراولان مدیریت</a:t>
                      </a:r>
                      <a:r>
                        <a:rPr lang="fa-IR" sz="2000" b="0" baseline="0" dirty="0" smtClean="0">
                          <a:solidFill>
                            <a:srgbClr val="000000"/>
                          </a:solidFill>
                          <a:latin typeface="Tahoma"/>
                          <a:ea typeface="Times New Roman"/>
                          <a:cs typeface="+mn-cs"/>
                        </a:rPr>
                        <a:t> علمی بوده است.</a:t>
                      </a:r>
                      <a:r>
                        <a:rPr lang="fa-IR" sz="2000" b="0" dirty="0" smtClean="0">
                          <a:solidFill>
                            <a:srgbClr val="000000"/>
                          </a:solidFill>
                          <a:latin typeface="Tahoma"/>
                          <a:ea typeface="Times New Roman"/>
                          <a:cs typeface="+mn-cs"/>
                        </a:rPr>
                        <a:t> روش های علمی را مورد تأکید قرار داد ، تشریح مختصات شغل</a:t>
                      </a:r>
                      <a:r>
                        <a:rPr lang="fa-IR" sz="2000" b="0" baseline="0" dirty="0" smtClean="0">
                          <a:solidFill>
                            <a:srgbClr val="000000"/>
                          </a:solidFill>
                          <a:latin typeface="Tahoma"/>
                          <a:ea typeface="Times New Roman"/>
                          <a:cs typeface="+mn-cs"/>
                        </a:rPr>
                        <a:t> را تأیید کرد . تقسیم کار ، مطالعه حرکات و زمان حسابداری قیمت تمام شده و اثر رنگ های مختلف در کارآیی کارمندان را به تفصیل مورد بحث قرار داد ،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65343">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سال 1834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رابرت اون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پیشگامی در مدیریت منابع انسانی و هدایت و رهبری جنبش اتحادیه تجارت بریتانیا.</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622429"/>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(قرن نوزدهم ، ظهور اندیشه های مدیریت)</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556793"/>
          <a:ext cx="8784974" cy="5634160"/>
        </p:xfrm>
        <a:graphic>
          <a:graphicData uri="http://schemas.openxmlformats.org/drawingml/2006/table">
            <a:tbl>
              <a:tblPr rtl="1"/>
              <a:tblGrid>
                <a:gridCol w="1735862"/>
                <a:gridCol w="1384250"/>
                <a:gridCol w="5664862"/>
              </a:tblGrid>
              <a:tr h="568567">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790764">
                <a:tc>
                  <a:txBody>
                    <a:bodyPr/>
                    <a:lstStyle/>
                    <a:p>
                      <a:pPr marL="0" marR="0" algn="ctr" rtl="1">
                        <a:lnSpc>
                          <a:spcPct val="115000"/>
                        </a:lnSpc>
                        <a:spcBef>
                          <a:spcPts val="0"/>
                        </a:spcBef>
                        <a:spcAft>
                          <a:spcPts val="0"/>
                        </a:spcAft>
                      </a:pPr>
                      <a:r>
                        <a:rPr lang="fa-IR" sz="2000" b="0" dirty="0" smtClean="0">
                          <a:latin typeface="Calibri"/>
                          <a:ea typeface="Calibri"/>
                          <a:cs typeface="+mn-cs"/>
                        </a:rPr>
                        <a:t>سال 1835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مارشال لافلین و همکارانش</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اولین مخترعان ماشین حساب محسوب </a:t>
                      </a:r>
                      <a:r>
                        <a:rPr lang="fa-IR" sz="2000" b="0" dirty="0" smtClean="0">
                          <a:solidFill>
                            <a:srgbClr val="000000"/>
                          </a:solidFill>
                          <a:latin typeface="Tahoma"/>
                          <a:ea typeface="Times New Roman"/>
                          <a:cs typeface="+mn-cs"/>
                        </a:rPr>
                        <a:t>می شود که ، به مثابه طلایه داری برای رایانه های امروزی از</a:t>
                      </a:r>
                      <a:r>
                        <a:rPr lang="fa-IR" sz="2000" b="0" baseline="0" dirty="0" smtClean="0">
                          <a:solidFill>
                            <a:srgbClr val="000000"/>
                          </a:solidFill>
                          <a:latin typeface="Tahoma"/>
                          <a:ea typeface="Times New Roman"/>
                          <a:cs typeface="+mn-cs"/>
                        </a:rPr>
                        <a:t> اهم اقدامات وی بوده است.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90764">
                <a:tc>
                  <a:txBody>
                    <a:bodyPr/>
                    <a:lstStyle/>
                    <a:p>
                      <a:pPr marL="0" marR="0" algn="ctr" rtl="1">
                        <a:lnSpc>
                          <a:spcPct val="115000"/>
                        </a:lnSpc>
                        <a:spcBef>
                          <a:spcPts val="0"/>
                        </a:spcBef>
                        <a:spcAft>
                          <a:spcPts val="0"/>
                        </a:spcAft>
                      </a:pPr>
                      <a:r>
                        <a:rPr lang="fa-IR" sz="2000" b="0" dirty="0" smtClean="0">
                          <a:latin typeface="Calibri"/>
                          <a:ea typeface="Calibri"/>
                          <a:cs typeface="+mn-cs"/>
                        </a:rPr>
                        <a:t>سال 1850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جیمز استوارت میل</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مباحثی</a:t>
                      </a:r>
                      <a:r>
                        <a:rPr lang="fa-IR" sz="2000" b="0" baseline="0" dirty="0" smtClean="0">
                          <a:latin typeface="Calibri"/>
                          <a:ea typeface="Calibri"/>
                          <a:cs typeface="+mn-cs"/>
                        </a:rPr>
                        <a:t> را درباره حوزه نظارت ، وحدت فرماندهی ، نظارت کاری و اداری ، تقسیم کار و حقوق و دستمزد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90764">
                <a:tc>
                  <a:txBody>
                    <a:bodyPr/>
                    <a:lstStyle/>
                    <a:p>
                      <a:pPr marL="0" marR="0" algn="ctr" rtl="1">
                        <a:lnSpc>
                          <a:spcPct val="115000"/>
                        </a:lnSpc>
                        <a:spcBef>
                          <a:spcPts val="0"/>
                        </a:spcBef>
                        <a:spcAft>
                          <a:spcPts val="0"/>
                        </a:spcAft>
                      </a:pPr>
                      <a:r>
                        <a:rPr lang="fa-IR" sz="2000" b="0" dirty="0" smtClean="0">
                          <a:latin typeface="Calibri"/>
                          <a:ea typeface="Calibri"/>
                          <a:cs typeface="+mn-cs"/>
                        </a:rPr>
                        <a:t>سال 1855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هنری یور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درباره اصول</a:t>
                      </a:r>
                      <a:r>
                        <a:rPr lang="fa-IR" sz="2000" b="0" baseline="0" dirty="0" smtClean="0">
                          <a:latin typeface="Calibri"/>
                          <a:ea typeface="Calibri"/>
                          <a:cs typeface="+mn-cs"/>
                        </a:rPr>
                        <a:t> سازمان ، ارتباطات و اطلاعات مورد استفاده سازمان مباحثی بیان کرده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90764">
                <a:tc>
                  <a:txBody>
                    <a:bodyPr/>
                    <a:lstStyle/>
                    <a:p>
                      <a:pPr marL="0" marR="0" algn="ctr" rtl="1">
                        <a:lnSpc>
                          <a:spcPct val="115000"/>
                        </a:lnSpc>
                        <a:spcBef>
                          <a:spcPts val="0"/>
                        </a:spcBef>
                        <a:spcAft>
                          <a:spcPts val="0"/>
                        </a:spcAft>
                      </a:pPr>
                      <a:r>
                        <a:rPr lang="fa-IR" sz="2000" b="0" dirty="0" smtClean="0">
                          <a:latin typeface="Calibri"/>
                          <a:ea typeface="Calibri"/>
                          <a:cs typeface="+mn-cs"/>
                        </a:rPr>
                        <a:t>سال 1856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دانیل .ی</a:t>
                      </a:r>
                      <a:r>
                        <a:rPr lang="fa-IR" sz="2000" b="0" baseline="0" dirty="0" smtClean="0">
                          <a:latin typeface="Calibri"/>
                          <a:ea typeface="Calibri"/>
                          <a:cs typeface="+mn-cs"/>
                        </a:rPr>
                        <a:t> . مکالیوم</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درباره موارد استفاده چارت و نمودار در</a:t>
                      </a:r>
                      <a:r>
                        <a:rPr lang="fa-IR" sz="2000" b="0" baseline="0" dirty="0" smtClean="0">
                          <a:latin typeface="Calibri"/>
                          <a:ea typeface="Calibri"/>
                          <a:cs typeface="+mn-cs"/>
                        </a:rPr>
                        <a:t> نشان دادن ترکیب سازمانی و کاربرد منظم مدیریت در سازمان راه آهن مباحث خود را بیان داشت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90764">
                <a:tc>
                  <a:txBody>
                    <a:bodyPr/>
                    <a:lstStyle/>
                    <a:p>
                      <a:pPr marL="0" marR="0" algn="ctr" rtl="1">
                        <a:lnSpc>
                          <a:spcPct val="115000"/>
                        </a:lnSpc>
                        <a:spcBef>
                          <a:spcPts val="0"/>
                        </a:spcBef>
                        <a:spcAft>
                          <a:spcPts val="0"/>
                        </a:spcAft>
                      </a:pPr>
                      <a:r>
                        <a:rPr lang="fa-IR" sz="2000" b="0" dirty="0" smtClean="0">
                          <a:latin typeface="Calibri"/>
                          <a:ea typeface="Calibri"/>
                          <a:cs typeface="+mn-cs"/>
                        </a:rPr>
                        <a:t>سال 1871میلادی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دبلیو . ی . جنیونر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مطالعات و مباحثی درباره</a:t>
                      </a:r>
                      <a:r>
                        <a:rPr lang="fa-IR" sz="2000" b="0" baseline="0" dirty="0" smtClean="0">
                          <a:latin typeface="Calibri"/>
                          <a:ea typeface="Calibri"/>
                          <a:cs typeface="+mn-cs"/>
                        </a:rPr>
                        <a:t> حرکت و خستگی کارگران و اثر وسایل مختلف روی کار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90181">
                <a:tc>
                  <a:txBody>
                    <a:bodyPr/>
                    <a:lstStyle/>
                    <a:p>
                      <a:pPr marL="0" marR="0" algn="ctr" rtl="1">
                        <a:lnSpc>
                          <a:spcPct val="115000"/>
                        </a:lnSpc>
                        <a:spcBef>
                          <a:spcPts val="0"/>
                        </a:spcBef>
                        <a:spcAft>
                          <a:spcPts val="0"/>
                        </a:spcAft>
                      </a:pPr>
                      <a:r>
                        <a:rPr lang="fa-IR" sz="2000" b="0" dirty="0" smtClean="0">
                          <a:latin typeface="Calibri"/>
                          <a:ea typeface="Calibri"/>
                          <a:cs typeface="+mn-cs"/>
                        </a:rPr>
                        <a:t>سال 1881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جوزف وارتون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درس مدیریت</a:t>
                      </a:r>
                      <a:r>
                        <a:rPr lang="fa-IR" sz="2000" b="0" baseline="0" dirty="0" smtClean="0">
                          <a:latin typeface="Calibri"/>
                          <a:ea typeface="Calibri"/>
                          <a:cs typeface="+mn-cs"/>
                        </a:rPr>
                        <a:t> را در سطح کالج به وجود آورد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766445"/>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(قرن نوزدهم ، ظهور اندیشه های مدیریت)</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628800"/>
          <a:ext cx="8784974" cy="5570220"/>
        </p:xfrm>
        <a:graphic>
          <a:graphicData uri="http://schemas.openxmlformats.org/drawingml/2006/table">
            <a:tbl>
              <a:tblPr rtl="1"/>
              <a:tblGrid>
                <a:gridCol w="1735862"/>
                <a:gridCol w="1384250"/>
                <a:gridCol w="5664862"/>
              </a:tblGrid>
              <a:tr h="629798">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1262857">
                <a:tc>
                  <a:txBody>
                    <a:bodyPr/>
                    <a:lstStyle/>
                    <a:p>
                      <a:pPr marL="0" marR="0" algn="ctr" rtl="1">
                        <a:lnSpc>
                          <a:spcPct val="115000"/>
                        </a:lnSpc>
                        <a:spcBef>
                          <a:spcPts val="0"/>
                        </a:spcBef>
                        <a:spcAft>
                          <a:spcPts val="0"/>
                        </a:spcAft>
                      </a:pPr>
                      <a:r>
                        <a:rPr lang="fa-IR" sz="2000" b="0" dirty="0" smtClean="0">
                          <a:latin typeface="Calibri"/>
                          <a:ea typeface="Calibri"/>
                          <a:cs typeface="+mn-cs"/>
                        </a:rPr>
                        <a:t>سال</a:t>
                      </a:r>
                      <a:r>
                        <a:rPr lang="fa-IR" sz="2000" b="0" baseline="0" dirty="0" smtClean="0">
                          <a:latin typeface="Calibri"/>
                          <a:ea typeface="Calibri"/>
                          <a:cs typeface="+mn-cs"/>
                        </a:rPr>
                        <a:t> 1886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هانری میکالف</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درباره هنر مدیریت و علم اداره و همچنین شرکت در سود کارخانه ، مباحث خود را مطرح کرده است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62857">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a:t>
                      </a:r>
                      <a:r>
                        <a:rPr lang="fa-IR" sz="2000" b="0" baseline="0" dirty="0" smtClean="0">
                          <a:latin typeface="+mn-lt"/>
                          <a:ea typeface="Calibri"/>
                          <a:cs typeface="+mn-cs"/>
                        </a:rPr>
                        <a:t> 1886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گیلمن هنری .ار</a:t>
                      </a:r>
                      <a:r>
                        <a:rPr lang="fa-IR" sz="2000" b="0" baseline="0" dirty="0" smtClean="0">
                          <a:latin typeface="Calibri"/>
                          <a:ea typeface="Calibri"/>
                          <a:cs typeface="+mn-cs"/>
                        </a:rPr>
                        <a:t> . تاون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مباحث خود را درباره دانش مدیریت عرضه داشته است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942524">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فردریک هالسی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درباره سیستم پاداش ، مطالبی را بیان کرده است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942524">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800" b="0" dirty="0" smtClean="0">
                          <a:solidFill>
                            <a:srgbClr val="000000"/>
                          </a:solidFill>
                          <a:latin typeface="+mn-lt"/>
                          <a:ea typeface="Calibri"/>
                          <a:cs typeface="+mn-cs"/>
                        </a:rPr>
                        <a:t>سال 1898 میلادی</a:t>
                      </a:r>
                      <a:endParaRPr lang="en-US" sz="2800" b="0" dirty="0" smtClean="0">
                        <a:solidFill>
                          <a:srgbClr val="000000"/>
                        </a:solidFill>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800" b="0" dirty="0" smtClean="0">
                          <a:solidFill>
                            <a:srgbClr val="000000"/>
                          </a:solidFill>
                          <a:latin typeface="Calibri"/>
                          <a:ea typeface="Calibri"/>
                          <a:cs typeface="+mn-cs"/>
                        </a:rPr>
                        <a:t>مری پارکر فالت</a:t>
                      </a:r>
                      <a:endParaRPr lang="en-US" sz="2800" b="0" dirty="0">
                        <a:solidFill>
                          <a:srgbClr val="000000"/>
                        </a:solidFill>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800" b="0" baseline="0" dirty="0" smtClean="0">
                          <a:solidFill>
                            <a:srgbClr val="000000"/>
                          </a:solidFill>
                          <a:latin typeface="Calibri"/>
                          <a:ea typeface="Calibri"/>
                          <a:cs typeface="+mn-cs"/>
                        </a:rPr>
                        <a:t>پیشگامی در تأکید بر مزایای مشارکت گروهی و ضرورت تفکر گرایی.</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766445"/>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(قرن نوزدهم ، ظهور اندیشه های مدیریت)</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628800"/>
          <a:ext cx="8784974" cy="5343779"/>
        </p:xfrm>
        <a:graphic>
          <a:graphicData uri="http://schemas.openxmlformats.org/drawingml/2006/table">
            <a:tbl>
              <a:tblPr rtl="1"/>
              <a:tblGrid>
                <a:gridCol w="1735862"/>
                <a:gridCol w="1384250"/>
                <a:gridCol w="5664862"/>
              </a:tblGrid>
              <a:tr h="611804">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1226775">
                <a:tc>
                  <a:txBody>
                    <a:bodyPr/>
                    <a:lstStyle/>
                    <a:p>
                      <a:pPr marL="0" marR="0" algn="ctr" rtl="1">
                        <a:lnSpc>
                          <a:spcPct val="115000"/>
                        </a:lnSpc>
                        <a:spcBef>
                          <a:spcPts val="0"/>
                        </a:spcBef>
                        <a:spcAft>
                          <a:spcPts val="0"/>
                        </a:spcAft>
                      </a:pPr>
                      <a:r>
                        <a:rPr lang="fa-IR" sz="2000" b="0" dirty="0" smtClean="0">
                          <a:latin typeface="Calibri"/>
                          <a:ea typeface="Calibri"/>
                          <a:cs typeface="+mn-cs"/>
                        </a:rPr>
                        <a:t>سال 1900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فردریک وینسلو تیلور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در تحقیقات و آثار خود ، مطالبی نظیر سیستم دستمزد مدیریت کارگاه در 1903 ، هنر برش فلزات و اصول مدیریت علمی را در 1911 در موارد زیر تحت عنوان مدیریت علمی بیان کرده است : </a:t>
                      </a:r>
                    </a:p>
                    <a:p>
                      <a:pPr marL="0" marR="0" algn="justLow" rtl="1">
                        <a:lnSpc>
                          <a:spcPct val="115000"/>
                        </a:lnSpc>
                        <a:spcBef>
                          <a:spcPts val="0"/>
                        </a:spcBef>
                        <a:spcAft>
                          <a:spcPts val="0"/>
                        </a:spcAft>
                      </a:pPr>
                      <a:r>
                        <a:rPr lang="fa-IR" sz="2000" b="0" baseline="0" dirty="0" smtClean="0">
                          <a:latin typeface="Calibri"/>
                          <a:ea typeface="Calibri"/>
                          <a:cs typeface="+mn-cs"/>
                        </a:rPr>
                        <a:t>مدیریت امور کارکنان ، لزوم همکاری بین کارگر و مدیر ، میزان دستمزد بالا به خاطر کار بیشتر ، تقسیم کار مساوی بین مدیر و کارگر ، کاربرد اصل مدیریت استثناء در کارگاه ، سیستم هزینه ، مطالعه روش ها و فنون ، مطالعه زمان ، تعریف مدیریت علمی در مقابل مدیریت غیر علمی ، تأکید روی شغل مدیریت ، تأکید روی مباحثی چون : تحقیق و استانداردها ، طرح ریزی  ، نظارت ، همکاری و مطالب بسیار دیگر</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26775">
                <a:tc>
                  <a:txBody>
                    <a:bodyPr/>
                    <a:lstStyle/>
                    <a:p>
                      <a:pPr marL="0" marR="0" algn="ctr" rtl="1">
                        <a:lnSpc>
                          <a:spcPct val="115000"/>
                        </a:lnSpc>
                        <a:spcBef>
                          <a:spcPts val="0"/>
                        </a:spcBef>
                        <a:spcAft>
                          <a:spcPts val="0"/>
                        </a:spcAft>
                      </a:pPr>
                      <a:r>
                        <a:rPr lang="fa-IR" sz="2000" b="0" dirty="0" smtClean="0">
                          <a:latin typeface="Calibri"/>
                          <a:ea typeface="Calibri"/>
                          <a:cs typeface="+mn-cs"/>
                        </a:rPr>
                        <a:t>سال 1900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گودنو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مباحث خود را در اداره امور دولتی به خصوص مسأله سیاست و اداره بیان داشته است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766445"/>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239257"/>
          <a:ext cx="8784974" cy="6191577"/>
        </p:xfrm>
        <a:graphic>
          <a:graphicData uri="http://schemas.openxmlformats.org/drawingml/2006/table">
            <a:tbl>
              <a:tblPr rtl="1"/>
              <a:tblGrid>
                <a:gridCol w="1735862"/>
                <a:gridCol w="1384250"/>
                <a:gridCol w="5664862"/>
              </a:tblGrid>
              <a:tr h="536254">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1022143">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1900</a:t>
                      </a:r>
                      <a:r>
                        <a:rPr lang="fa-IR" sz="2000" b="0" baseline="0" dirty="0" smtClean="0">
                          <a:latin typeface="Calibri"/>
                          <a:ea typeface="Calibri"/>
                          <a:cs typeface="+mn-cs"/>
                        </a:rPr>
                        <a:t>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فرانک گیلبرت ، لیلیان گیلبرت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مباحث و مطالعه خود را در مورد معرفی علم حرکات بیان کرده اند . </a:t>
                      </a:r>
                    </a:p>
                    <a:p>
                      <a:pPr marL="0" marR="0" algn="justLow" rtl="1">
                        <a:lnSpc>
                          <a:spcPct val="115000"/>
                        </a:lnSpc>
                        <a:spcBef>
                          <a:spcPts val="0"/>
                        </a:spcBef>
                        <a:spcAft>
                          <a:spcPts val="0"/>
                        </a:spcAft>
                      </a:pPr>
                      <a:r>
                        <a:rPr lang="fa-IR" sz="2000" b="0" baseline="0" dirty="0" smtClean="0">
                          <a:latin typeface="Calibri"/>
                          <a:ea typeface="Calibri"/>
                          <a:cs typeface="+mn-cs"/>
                        </a:rPr>
                        <a:t>کتابهای مهم آنها عبارتند از : سیستم قالب سازی 1908 ، مطالعه حرکت 1911 و در زمینه روانشناسی کارگران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6285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1901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هانری گانت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مباحث خود را در مورد سیستم کار و پاداش و کاربری شیوه انسانی در مورد کارگر ، نمودار گانت و مسئولیت مدیریت در آموزش کارگران ارائه داده است . کتابهای مهم او عبارتند از : کار ، دستمزد و سود 1910 ، رهبری صنعتی 1916 و سازمان برای کار 1919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073985">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1910 میلادی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هوگو مونستربرگ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baseline="0" dirty="0" smtClean="0">
                          <a:latin typeface="Calibri"/>
                          <a:ea typeface="Calibri"/>
                          <a:cs typeface="+mn-cs"/>
                        </a:rPr>
                        <a:t>پدر روانشناسی صنعتی می باشد . درمورد کاربری علم روانشناسی درباره کارگر و مدیریت ، مطالب خود را بیان داشته است و کتاب </a:t>
                      </a:r>
                      <a:r>
                        <a:rPr lang="fa-IR" sz="2000" b="0" dirty="0" smtClean="0">
                          <a:solidFill>
                            <a:srgbClr val="000000"/>
                          </a:solidFill>
                          <a:latin typeface="Tahoma"/>
                          <a:ea typeface="Times New Roman"/>
                          <a:cs typeface="+mn-cs"/>
                        </a:rPr>
                        <a:t>روانشناسی و کارآیی صنعتی را انتشار</a:t>
                      </a:r>
                      <a:r>
                        <a:rPr lang="fa-IR" sz="2000" b="0" baseline="0" dirty="0" smtClean="0">
                          <a:solidFill>
                            <a:srgbClr val="000000"/>
                          </a:solidFill>
                          <a:latin typeface="Tahoma"/>
                          <a:ea typeface="Times New Roman"/>
                          <a:cs typeface="+mn-cs"/>
                        </a:rPr>
                        <a:t> داده است .</a:t>
                      </a:r>
                      <a:endParaRPr lang="en-US" sz="2800" b="0" dirty="0" smtClean="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62857">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1910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امرسون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مباحث خود را مورد اصول و مهندسی کارایی بیان داشته و</a:t>
                      </a:r>
                      <a:r>
                        <a:rPr lang="fa-IR" sz="2000" b="0" baseline="0" dirty="0" smtClean="0">
                          <a:latin typeface="+mn-lt"/>
                          <a:ea typeface="Calibri"/>
                          <a:cs typeface="+mn-cs"/>
                        </a:rPr>
                        <a:t> کاربرد عمومی مدیریت عملی را افزایش داده است و کتابهای او عبارتند از : کارایی به عنوان اساس عمل و دستمزد 1900 ، 12 اصل کارایی 1912 ، و انتخاب علمی کارکنان 1913.</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622429"/>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124745"/>
          <a:ext cx="8784974" cy="6370701"/>
        </p:xfrm>
        <a:graphic>
          <a:graphicData uri="http://schemas.openxmlformats.org/drawingml/2006/table">
            <a:tbl>
              <a:tblPr rtl="1"/>
              <a:tblGrid>
                <a:gridCol w="1735862"/>
                <a:gridCol w="1384250"/>
                <a:gridCol w="5664862"/>
              </a:tblGrid>
              <a:tr h="532571">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649071">
                <a:tc>
                  <a:txBody>
                    <a:bodyPr/>
                    <a:lstStyle/>
                    <a:p>
                      <a:pPr marL="0" marR="0" algn="ctr" rtl="1">
                        <a:lnSpc>
                          <a:spcPct val="115000"/>
                        </a:lnSpc>
                        <a:spcBef>
                          <a:spcPts val="0"/>
                        </a:spcBef>
                        <a:spcAft>
                          <a:spcPts val="0"/>
                        </a:spcAft>
                      </a:pPr>
                      <a:r>
                        <a:rPr lang="fa-IR" sz="1950" b="0" dirty="0" smtClean="0">
                          <a:latin typeface="Calibri"/>
                          <a:ea typeface="Calibri"/>
                          <a:cs typeface="+mn-cs"/>
                        </a:rPr>
                        <a:t>سال 1911</a:t>
                      </a:r>
                      <a:r>
                        <a:rPr lang="fa-IR" sz="1950" b="0" baseline="0" dirty="0" smtClean="0">
                          <a:latin typeface="Calibri"/>
                          <a:ea typeface="Calibri"/>
                          <a:cs typeface="+mn-cs"/>
                        </a:rPr>
                        <a:t> میلادی</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smtClean="0">
                          <a:latin typeface="Calibri"/>
                          <a:ea typeface="Calibri"/>
                          <a:cs typeface="+mn-cs"/>
                        </a:rPr>
                        <a:t>هرلو.اس. پیرسون</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50" b="0" baseline="0" dirty="0" smtClean="0">
                          <a:latin typeface="Calibri"/>
                          <a:ea typeface="Calibri"/>
                          <a:cs typeface="+mn-cs"/>
                        </a:rPr>
                        <a:t>برای اولین بار تشکیل کنفرانس مدیریت علمی را در آمریکا ابداع کرد و مدیریت علمی را از دیدگاه دانشگاهی مورد بحث قرار داد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9071">
                <a:tc>
                  <a:txBody>
                    <a:bodyPr/>
                    <a:lstStyle/>
                    <a:p>
                      <a:pPr marL="0" marR="0" algn="ctr" rtl="1">
                        <a:lnSpc>
                          <a:spcPct val="115000"/>
                        </a:lnSpc>
                        <a:spcBef>
                          <a:spcPts val="0"/>
                        </a:spcBef>
                        <a:spcAft>
                          <a:spcPts val="0"/>
                        </a:spcAft>
                      </a:pPr>
                      <a:r>
                        <a:rPr lang="fa-IR" sz="1950" b="0" dirty="0" smtClean="0">
                          <a:latin typeface="Calibri"/>
                          <a:ea typeface="Calibri"/>
                          <a:cs typeface="+mn-cs"/>
                        </a:rPr>
                        <a:t>سال 1911</a:t>
                      </a:r>
                      <a:r>
                        <a:rPr lang="fa-IR" sz="1950" b="0" baseline="0" dirty="0" smtClean="0">
                          <a:latin typeface="Calibri"/>
                          <a:ea typeface="Calibri"/>
                          <a:cs typeface="+mn-cs"/>
                        </a:rPr>
                        <a:t> میلادی</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smtClean="0">
                          <a:latin typeface="Calibri"/>
                          <a:ea typeface="Calibri"/>
                          <a:cs typeface="+mn-cs"/>
                        </a:rPr>
                        <a:t>جی</a:t>
                      </a:r>
                      <a:r>
                        <a:rPr lang="fa-IR" sz="1950" b="0" baseline="0" dirty="0" smtClean="0">
                          <a:latin typeface="Calibri"/>
                          <a:ea typeface="Calibri"/>
                          <a:cs typeface="+mn-cs"/>
                        </a:rPr>
                        <a:t> . سی . دنکن</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50" b="0" baseline="0" dirty="0" smtClean="0">
                          <a:latin typeface="Calibri"/>
                          <a:ea typeface="Calibri"/>
                          <a:cs typeface="+mn-cs"/>
                        </a:rPr>
                        <a:t>اولین کتاب درسی مدیریت را در سطح دانشگاه نوشت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9071">
                <a:tc>
                  <a:txBody>
                    <a:bodyPr/>
                    <a:lstStyle/>
                    <a:p>
                      <a:pPr marL="0" marR="0" algn="ctr" rtl="1">
                        <a:lnSpc>
                          <a:spcPct val="115000"/>
                        </a:lnSpc>
                        <a:spcBef>
                          <a:spcPts val="0"/>
                        </a:spcBef>
                        <a:spcAft>
                          <a:spcPts val="0"/>
                        </a:spcAft>
                      </a:pPr>
                      <a:r>
                        <a:rPr lang="fa-IR" sz="1950" b="0">
                          <a:solidFill>
                            <a:srgbClr val="000000"/>
                          </a:solidFill>
                          <a:latin typeface="Tahoma"/>
                          <a:ea typeface="Times New Roman"/>
                          <a:cs typeface="B Nazanin"/>
                        </a:rPr>
                        <a:t>سال 1914 میلادی</a:t>
                      </a:r>
                      <a:endParaRPr lang="en-US" sz="1950" b="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a:solidFill>
                            <a:srgbClr val="000000"/>
                          </a:solidFill>
                          <a:latin typeface="Tahoma"/>
                          <a:ea typeface="Times New Roman"/>
                          <a:cs typeface="B Nazanin"/>
                        </a:rPr>
                        <a:t>فردریک دبلیو. لنچستر</a:t>
                      </a:r>
                      <a:endParaRPr lang="en-US" sz="195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50" b="0" dirty="0">
                          <a:solidFill>
                            <a:srgbClr val="000000"/>
                          </a:solidFill>
                          <a:latin typeface="Tahoma"/>
                          <a:ea typeface="Times New Roman"/>
                          <a:cs typeface="B Nazanin"/>
                        </a:rPr>
                        <a:t>تلاش برای کمی کردن برآوردها در مورد عملیات نظامی و پیش بینی نتایج نبرد بر مبنای توان نیروهای انسانی و تسلیحات جنگی.</a:t>
                      </a:r>
                      <a:endParaRPr lang="en-US" sz="195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24535">
                <a:tc>
                  <a:txBody>
                    <a:bodyPr/>
                    <a:lstStyle/>
                    <a:p>
                      <a:pPr marL="0" marR="0" algn="ctr" rtl="1">
                        <a:lnSpc>
                          <a:spcPct val="115000"/>
                        </a:lnSpc>
                        <a:spcBef>
                          <a:spcPts val="0"/>
                        </a:spcBef>
                        <a:spcAft>
                          <a:spcPts val="0"/>
                        </a:spcAft>
                      </a:pPr>
                      <a:r>
                        <a:rPr lang="fa-IR" sz="1950" b="0" dirty="0" smtClean="0">
                          <a:latin typeface="Calibri"/>
                          <a:ea typeface="Calibri"/>
                          <a:cs typeface="+mn-cs"/>
                        </a:rPr>
                        <a:t>سال 1915 میلادی</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smtClean="0">
                          <a:latin typeface="Calibri"/>
                          <a:ea typeface="Calibri"/>
                          <a:cs typeface="+mn-cs"/>
                        </a:rPr>
                        <a:t>اچ . بی. دروری</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1950" b="0" dirty="0" smtClean="0">
                          <a:latin typeface="+mn-lt"/>
                          <a:ea typeface="Calibri"/>
                          <a:cs typeface="+mn-cs"/>
                        </a:rPr>
                        <a:t>مباحث خود را در انتقاد</a:t>
                      </a:r>
                      <a:r>
                        <a:rPr lang="fa-IR" sz="1950" b="0" baseline="0" dirty="0" smtClean="0">
                          <a:latin typeface="+mn-lt"/>
                          <a:ea typeface="Calibri"/>
                          <a:cs typeface="+mn-cs"/>
                        </a:rPr>
                        <a:t> و اصلاح مدیریت علمی بیان داشته است .</a:t>
                      </a:r>
                      <a:endParaRPr lang="en-US" sz="195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9071">
                <a:tc>
                  <a:txBody>
                    <a:bodyPr/>
                    <a:lstStyle/>
                    <a:p>
                      <a:pPr marL="0" marR="0" algn="ctr" rtl="1">
                        <a:lnSpc>
                          <a:spcPct val="115000"/>
                        </a:lnSpc>
                        <a:spcBef>
                          <a:spcPts val="0"/>
                        </a:spcBef>
                        <a:spcAft>
                          <a:spcPts val="0"/>
                        </a:spcAft>
                      </a:pPr>
                      <a:r>
                        <a:rPr lang="fa-IR" sz="1950" b="0" dirty="0" smtClean="0">
                          <a:latin typeface="Calibri"/>
                          <a:ea typeface="Calibri"/>
                          <a:cs typeface="+mn-cs"/>
                        </a:rPr>
                        <a:t>سال 1915میلادی</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smtClean="0">
                          <a:latin typeface="Calibri"/>
                          <a:ea typeface="Calibri"/>
                          <a:cs typeface="+mn-cs"/>
                        </a:rPr>
                        <a:t>ا.ا.ف.هاکسی</a:t>
                      </a:r>
                    </a:p>
                    <a:p>
                      <a:pPr marL="0" marR="0" algn="ctr" rtl="1">
                        <a:lnSpc>
                          <a:spcPct val="115000"/>
                        </a:lnSpc>
                        <a:spcBef>
                          <a:spcPts val="0"/>
                        </a:spcBef>
                        <a:spcAft>
                          <a:spcPts val="0"/>
                        </a:spcAft>
                      </a:pPr>
                      <a:r>
                        <a:rPr lang="fa-IR" sz="1950" b="0" dirty="0" smtClean="0">
                          <a:latin typeface="Calibri"/>
                          <a:ea typeface="Calibri"/>
                          <a:cs typeface="+mn-cs"/>
                        </a:rPr>
                        <a:t>ا.دبلیو.هاریس</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1950" b="0" dirty="0" smtClean="0">
                          <a:latin typeface="+mn-lt"/>
                          <a:ea typeface="Calibri"/>
                          <a:cs typeface="+mn-cs"/>
                        </a:rPr>
                        <a:t>مباحث خود را درباره مدل میزان مقرون به صرفه ارائه کردند</a:t>
                      </a:r>
                      <a:r>
                        <a:rPr lang="fa-IR" sz="1950" b="0" baseline="0" dirty="0" smtClean="0">
                          <a:latin typeface="+mn-lt"/>
                          <a:ea typeface="Calibri"/>
                          <a:cs typeface="+mn-cs"/>
                        </a:rPr>
                        <a:t> .</a:t>
                      </a:r>
                      <a:endParaRPr lang="en-US" sz="195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9071">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1950" b="0" dirty="0" smtClean="0">
                          <a:latin typeface="+mn-lt"/>
                          <a:ea typeface="Calibri"/>
                          <a:cs typeface="+mn-cs"/>
                        </a:rPr>
                        <a:t>سال 1916میلادی</a:t>
                      </a:r>
                      <a:endParaRPr lang="en-US" sz="1950" b="0" dirty="0" smtClean="0">
                        <a:latin typeface="+mn-lt"/>
                        <a:ea typeface="Calibri"/>
                        <a:cs typeface="+mn-cs"/>
                      </a:endParaRPr>
                    </a:p>
                    <a:p>
                      <a:pPr marL="0" marR="0" algn="ctr" rtl="1">
                        <a:lnSpc>
                          <a:spcPct val="115000"/>
                        </a:lnSpc>
                        <a:spcBef>
                          <a:spcPts val="0"/>
                        </a:spcBef>
                        <a:spcAft>
                          <a:spcPts val="0"/>
                        </a:spcAft>
                      </a:pP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smtClean="0">
                          <a:latin typeface="Calibri"/>
                          <a:ea typeface="Calibri"/>
                          <a:cs typeface="+mn-cs"/>
                        </a:rPr>
                        <a:t>توماس ادیسون</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1950" b="0" dirty="0" smtClean="0">
                          <a:latin typeface="+mn-lt"/>
                          <a:ea typeface="Calibri"/>
                          <a:cs typeface="+mn-cs"/>
                        </a:rPr>
                        <a:t>بازی جنگ را برای نابودی زیردریایی به وجود آورد .</a:t>
                      </a:r>
                      <a:endParaRPr lang="en-US" sz="195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98141">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1950" b="0" dirty="0" smtClean="0">
                          <a:latin typeface="+mn-lt"/>
                          <a:ea typeface="Calibri"/>
                          <a:cs typeface="+mn-cs"/>
                        </a:rPr>
                        <a:t>سال 1916میلادی</a:t>
                      </a:r>
                      <a:endParaRPr lang="en-US" sz="1950" b="0" dirty="0" smtClean="0">
                        <a:latin typeface="+mn-lt"/>
                        <a:ea typeface="Calibri"/>
                        <a:cs typeface="+mn-cs"/>
                      </a:endParaRPr>
                    </a:p>
                    <a:p>
                      <a:pPr marL="0" marR="0" algn="ctr" rtl="1">
                        <a:lnSpc>
                          <a:spcPct val="115000"/>
                        </a:lnSpc>
                        <a:spcBef>
                          <a:spcPts val="0"/>
                        </a:spcBef>
                        <a:spcAft>
                          <a:spcPts val="0"/>
                        </a:spcAft>
                      </a:pP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50" b="0" dirty="0" smtClean="0">
                          <a:latin typeface="Calibri"/>
                          <a:ea typeface="Calibri"/>
                          <a:cs typeface="+mn-cs"/>
                        </a:rPr>
                        <a:t>هانری فایول</a:t>
                      </a:r>
                      <a:endParaRPr lang="en-US" sz="195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1950" b="0" dirty="0" smtClean="0">
                          <a:latin typeface="+mn-lt"/>
                          <a:ea typeface="Calibri"/>
                          <a:cs typeface="+mn-cs"/>
                        </a:rPr>
                        <a:t>در کتابش به نام اصول فن اداره ،</a:t>
                      </a:r>
                      <a:r>
                        <a:rPr lang="fa-IR" sz="1950" b="0" baseline="0" dirty="0" smtClean="0">
                          <a:latin typeface="+mn-lt"/>
                          <a:ea typeface="Calibri"/>
                          <a:cs typeface="+mn-cs"/>
                        </a:rPr>
                        <a:t> اولین تئوری نسبتاَ کامل مدیریت را پایه گذاری کرد. وی از بانیان اصلی مدیریت به شمار می آید . نکات عمده آثار او عبارتند از : وظایف مدیریت ، اصول مدیریت ، لزوم آموزش مدیریت در مدارس و سازمانها که تمامی به زبان فرانسه می باشند .</a:t>
                      </a:r>
                      <a:endParaRPr lang="en-US" sz="195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124745"/>
          <a:ext cx="8784974" cy="5582048"/>
        </p:xfrm>
        <a:graphic>
          <a:graphicData uri="http://schemas.openxmlformats.org/drawingml/2006/table">
            <a:tbl>
              <a:tblPr rtl="1"/>
              <a:tblGrid>
                <a:gridCol w="1735862"/>
                <a:gridCol w="1384250"/>
                <a:gridCol w="5664862"/>
              </a:tblGrid>
              <a:tr h="504098">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1281132">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1916میلادی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الکساندر چرچ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مباحث خود را درباره مفهوم مدیریت تخصصی بیان داشته و اولین آمریکایی است که مطالعه مدیریت براساس سیستم را که ضمن هر جزء مدیریت با هم و با کل سیستم ، همبسته فرض می شود ، پیشنهاد می کند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0566">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1917میلادی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کی.ایرلانج</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Calibri"/>
                          <a:ea typeface="Calibri"/>
                          <a:cs typeface="+mn-cs"/>
                        </a:rPr>
                        <a:t>مطالب خود را درباره تئوری خط نوبت و لزوم کاربردی مدیریت علمی در امور اداری و دفتری بیان کرده است .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0566">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1917میلادی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dirty="0" smtClean="0">
                          <a:latin typeface="Calibri"/>
                          <a:ea typeface="Calibri"/>
                          <a:cs typeface="+mn-cs"/>
                        </a:rPr>
                        <a:t>اردی . تید</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dirty="0" smtClean="0">
                          <a:latin typeface="Calibri"/>
                          <a:ea typeface="Calibri"/>
                          <a:cs typeface="+mn-cs"/>
                        </a:rPr>
                        <a:t>در مورد استعلام علم روانشناسی در صنعت ، مطالب خود ر ارائه داده است .</a:t>
                      </a:r>
                      <a:endParaRPr lang="en-US" sz="200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464456">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B Nazanin"/>
                        </a:rPr>
                        <a:t>سال 1917 میلادی</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B Nazanin"/>
                        </a:rPr>
                        <a:t>هنری ال. گانت</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600" b="1" dirty="0">
                          <a:solidFill>
                            <a:srgbClr val="000000"/>
                          </a:solidFill>
                          <a:latin typeface="Tahoma"/>
                          <a:ea typeface="Times New Roman"/>
                          <a:cs typeface="B Nazanin"/>
                        </a:rPr>
                        <a:t>استفاده از نمودار میله ای به مثابه یک روش برنامه ریزی</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0566">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1919میلادی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ملوریس. ال.کوک</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موارد استعمال مختلف علمی را نشان داده است .</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40566">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1921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والتر.وای. اسکالت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در مباحث</a:t>
                      </a:r>
                      <a:r>
                        <a:rPr lang="fa-IR" sz="2000" b="0" baseline="0" dirty="0" smtClean="0">
                          <a:latin typeface="+mn-lt"/>
                          <a:ea typeface="Calibri"/>
                          <a:cs typeface="+mn-cs"/>
                        </a:rPr>
                        <a:t> خود مورد استعمال علم روانشناسی را در تبلیغات و مدیریت امور کارکنان مورد تأیید قرارداده است .</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20283">
                <a:tc>
                  <a:txBody>
                    <a:bodyPr/>
                    <a:lstStyle/>
                    <a:p>
                      <a:pPr marL="0" marR="0" algn="justLow" rtl="1">
                        <a:lnSpc>
                          <a:spcPct val="115000"/>
                        </a:lnSpc>
                        <a:spcBef>
                          <a:spcPts val="0"/>
                        </a:spcBef>
                        <a:spcAft>
                          <a:spcPts val="0"/>
                        </a:spcAft>
                      </a:pPr>
                      <a:r>
                        <a:rPr lang="fa-IR" sz="2000" b="0" dirty="0" smtClean="0">
                          <a:latin typeface="Calibri"/>
                          <a:ea typeface="Calibri"/>
                          <a:cs typeface="+mn-cs"/>
                        </a:rPr>
                        <a:t>سال 1923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اولیور شلدن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درباره فلسفه و اصول مدیریت مباحث خود را بیان داشته است .</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51520" y="1700808"/>
            <a:ext cx="8712968" cy="4896544"/>
          </a:xfrm>
          <a:prstGeom prst="roundRect">
            <a:avLst>
              <a:gd name="adj" fmla="val 6802"/>
            </a:avLst>
          </a:prstGeom>
          <a:solidFill>
            <a:schemeClr val="bg1"/>
          </a:solid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200" b="1" dirty="0" smtClean="0">
              <a:solidFill>
                <a:schemeClr val="tx1"/>
              </a:solidFill>
            </a:endParaRPr>
          </a:p>
          <a:p>
            <a:pPr algn="ctr">
              <a:lnSpc>
                <a:spcPct val="150000"/>
              </a:lnSpc>
              <a:spcBef>
                <a:spcPts val="1200"/>
              </a:spcBef>
            </a:pPr>
            <a:r>
              <a:rPr lang="fa-IR" sz="3200" b="1" dirty="0" smtClean="0">
                <a:solidFill>
                  <a:srgbClr val="C00000"/>
                </a:solidFill>
              </a:rPr>
              <a:t>أَ وَ لَمْ يَسِيرُوا فِي الْأَرْضِ فَيَنْظُرُوا كَيْفَ كانَ عاقِبَةُ الَّذِينَ مِنْ قَبْلِهِمْ وَ كانُوا أَشَدَّ مِنْهُمْ قُوَّةً وَ ما كانَ اللَّهُ لِيُعْجِزَهُ مِنْ شَيْ‏ءٍ فِي السَّماواتِ وَ لا فِي الْأَرْضِ إِنَّهُ كانَ عَلِيماً قَدِيراً</a:t>
            </a:r>
          </a:p>
          <a:p>
            <a:pPr algn="ctr">
              <a:lnSpc>
                <a:spcPct val="150000"/>
              </a:lnSpc>
              <a:spcBef>
                <a:spcPts val="1200"/>
              </a:spcBef>
            </a:pPr>
            <a:endParaRPr lang="en-US" sz="700" b="1" dirty="0" smtClean="0">
              <a:solidFill>
                <a:schemeClr val="tx1"/>
              </a:solidFill>
            </a:endParaRPr>
          </a:p>
          <a:p>
            <a:pPr algn="ctr">
              <a:lnSpc>
                <a:spcPct val="150000"/>
              </a:lnSpc>
            </a:pPr>
            <a:r>
              <a:rPr lang="fa-IR" sz="2500" b="1" dirty="0" smtClean="0">
                <a:solidFill>
                  <a:srgbClr val="0000CC"/>
                </a:solidFill>
              </a:rPr>
              <a:t>آيا آنان در زمين نگشتند تا ببينند عاقبت كسانى كه پيش از آنها بودند چگونه بود؟! همانها كه از اينان قويتر [و نيرومندتر] بودند؛ نه چيزى در آسمانها و نه چيزى در زمين از حوزه قدرت او بيرون نخواهد رفت؛ او دانا و تواناست.</a:t>
            </a:r>
            <a:endParaRPr lang="en-US" sz="2500" b="1" dirty="0">
              <a:solidFill>
                <a:srgbClr val="0000CC"/>
              </a:solidFill>
            </a:endParaRPr>
          </a:p>
        </p:txBody>
      </p:sp>
      <p:sp>
        <p:nvSpPr>
          <p:cNvPr id="3" name="Rounded Rectangle 2"/>
          <p:cNvSpPr/>
          <p:nvPr/>
        </p:nvSpPr>
        <p:spPr>
          <a:xfrm>
            <a:off x="539552" y="836712"/>
            <a:ext cx="8136904" cy="792088"/>
          </a:xfrm>
          <a:prstGeom prst="roundRect">
            <a:avLst/>
          </a:prstGeom>
          <a:ln>
            <a:solidFill>
              <a:srgbClr val="663300"/>
            </a:solidFill>
          </a:ln>
          <a:effectLst>
            <a:innerShdw blurRad="114300">
              <a:prstClr val="black"/>
            </a:innerShdw>
            <a:reflection blurRad="6350" stA="50000" endA="300" endPos="90000" dist="50800" dir="5400000" sy="-100000" algn="bl" rotWithShape="0"/>
          </a:effectLst>
        </p:spPr>
        <p:style>
          <a:lnRef idx="2">
            <a:schemeClr val="accent6"/>
          </a:lnRef>
          <a:fillRef idx="1">
            <a:schemeClr val="lt1"/>
          </a:fillRef>
          <a:effectRef idx="0">
            <a:schemeClr val="accent6"/>
          </a:effectRef>
          <a:fontRef idx="minor">
            <a:schemeClr val="dk1"/>
          </a:fontRef>
        </p:style>
        <p:txBody>
          <a:bodyPr rtlCol="0" anchor="ctr"/>
          <a:lstStyle/>
          <a:p>
            <a:pPr algn="ctr" rtl="1"/>
            <a:r>
              <a:rPr lang="fa-IR" sz="2400" b="1" dirty="0" smtClean="0">
                <a:solidFill>
                  <a:srgbClr val="003300"/>
                </a:solidFill>
                <a:cs typeface="+mj-cs"/>
              </a:rPr>
              <a:t>آيه: فاطر/44</a:t>
            </a:r>
            <a:endParaRPr lang="en-US" sz="2400" b="1" dirty="0">
              <a:solidFill>
                <a:srgbClr val="003300"/>
              </a:solidFill>
              <a:cs typeface="+mj-cs"/>
            </a:endParaRPr>
          </a:p>
        </p:txBody>
      </p:sp>
      <p:pic>
        <p:nvPicPr>
          <p:cNvPr id="4" name="Picture 3" descr="quran.jpg"/>
          <p:cNvPicPr>
            <a:picLocks noChangeAspect="1"/>
          </p:cNvPicPr>
          <p:nvPr/>
        </p:nvPicPr>
        <p:blipFill>
          <a:blip r:embed="rId2" cstate="print"/>
          <a:stretch>
            <a:fillRect/>
          </a:stretch>
        </p:blipFill>
        <p:spPr>
          <a:xfrm>
            <a:off x="7524328" y="908720"/>
            <a:ext cx="1031860" cy="720080"/>
          </a:xfrm>
          <a:prstGeom prst="rect">
            <a:avLst/>
          </a:prstGeom>
          <a:effectLst>
            <a:reflection blurRad="6350" stA="50000" endA="300" endPos="90000" dist="50800" dir="5400000" sy="-100000" algn="bl" rotWithShape="0"/>
            <a:softEdge rad="63500"/>
          </a:effectLst>
        </p:spPr>
      </p:pic>
      <p:pic>
        <p:nvPicPr>
          <p:cNvPr id="5" name="Picture 4" descr="quran.jpg"/>
          <p:cNvPicPr>
            <a:picLocks noChangeAspect="1"/>
          </p:cNvPicPr>
          <p:nvPr/>
        </p:nvPicPr>
        <p:blipFill>
          <a:blip r:embed="rId2" cstate="print"/>
          <a:stretch>
            <a:fillRect/>
          </a:stretch>
        </p:blipFill>
        <p:spPr>
          <a:xfrm>
            <a:off x="539552" y="908720"/>
            <a:ext cx="1031860" cy="720080"/>
          </a:xfrm>
          <a:prstGeom prst="rect">
            <a:avLst/>
          </a:prstGeom>
          <a:effectLst>
            <a:reflection blurRad="6350" stA="50000" endA="300" endPos="90000" dist="50800" dir="5400000" sy="-100000" algn="bl" rotWithShape="0"/>
            <a:softEdge rad="63500"/>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124745"/>
          <a:ext cx="8784974" cy="5967143"/>
        </p:xfrm>
        <a:graphic>
          <a:graphicData uri="http://schemas.openxmlformats.org/drawingml/2006/table">
            <a:tbl>
              <a:tblPr rtl="1"/>
              <a:tblGrid>
                <a:gridCol w="1735862"/>
                <a:gridCol w="1384250"/>
                <a:gridCol w="5664862"/>
              </a:tblGrid>
              <a:tr h="504098">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20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928911">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B Nazanin"/>
                        </a:rPr>
                        <a:t>سال 1923 میلادی</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600" b="1" dirty="0">
                          <a:solidFill>
                            <a:srgbClr val="000000"/>
                          </a:solidFill>
                          <a:latin typeface="Tahoma"/>
                          <a:ea typeface="Times New Roman"/>
                          <a:cs typeface="B Nazanin"/>
                        </a:rPr>
                        <a:t>آلفرد پی. اسلون</a:t>
                      </a:r>
                      <a:endParaRPr lang="en-US" sz="20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B Nazanin"/>
                        </a:rPr>
                        <a:t>به کارگیری فنون جدید در مدیریت کارخانه های اتومبیل سازی جنرال موتور و تبدیل آن به یک غول صنعتی</a:t>
                      </a:r>
                      <a:endParaRPr lang="en-US" sz="20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81132">
                <a:tc>
                  <a:txBody>
                    <a:bodyPr/>
                    <a:lstStyle/>
                    <a:p>
                      <a:pPr marL="0" marR="0" algn="ctr" rtl="1">
                        <a:lnSpc>
                          <a:spcPct val="115000"/>
                        </a:lnSpc>
                        <a:spcBef>
                          <a:spcPts val="0"/>
                        </a:spcBef>
                        <a:spcAft>
                          <a:spcPts val="0"/>
                        </a:spcAft>
                      </a:pPr>
                      <a:r>
                        <a:rPr lang="fa-IR" sz="2000" b="0" dirty="0" smtClean="0">
                          <a:latin typeface="Calibri"/>
                          <a:ea typeface="Calibri"/>
                          <a:cs typeface="+mn-cs"/>
                        </a:rPr>
                        <a:t>سال 1924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اچ.اف.دوج</a:t>
                      </a:r>
                    </a:p>
                    <a:p>
                      <a:pPr marL="0" marR="0" algn="ctr" rtl="1">
                        <a:lnSpc>
                          <a:spcPct val="115000"/>
                        </a:lnSpc>
                        <a:spcBef>
                          <a:spcPts val="0"/>
                        </a:spcBef>
                        <a:spcAft>
                          <a:spcPts val="0"/>
                        </a:spcAft>
                      </a:pPr>
                      <a:r>
                        <a:rPr lang="fa-IR" sz="2000" b="0" dirty="0" smtClean="0">
                          <a:latin typeface="Calibri"/>
                          <a:ea typeface="Calibri"/>
                          <a:cs typeface="+mn-cs"/>
                        </a:rPr>
                        <a:t>رونالد.ا.فیشر</a:t>
                      </a:r>
                    </a:p>
                    <a:p>
                      <a:pPr marL="0" marR="0" algn="ctr" rtl="1">
                        <a:lnSpc>
                          <a:spcPct val="115000"/>
                        </a:lnSpc>
                        <a:spcBef>
                          <a:spcPts val="0"/>
                        </a:spcBef>
                        <a:spcAft>
                          <a:spcPts val="0"/>
                        </a:spcAft>
                      </a:pPr>
                      <a:r>
                        <a:rPr lang="fa-IR" sz="2000" b="0" dirty="0" smtClean="0">
                          <a:latin typeface="Calibri"/>
                          <a:ea typeface="Calibri"/>
                          <a:cs typeface="+mn-cs"/>
                        </a:rPr>
                        <a:t>دبلیو.ا.استوارت</a:t>
                      </a:r>
                    </a:p>
                    <a:p>
                      <a:pPr marL="0" marR="0" algn="ctr" rtl="1">
                        <a:lnSpc>
                          <a:spcPct val="115000"/>
                        </a:lnSpc>
                        <a:spcBef>
                          <a:spcPts val="0"/>
                        </a:spcBef>
                        <a:spcAft>
                          <a:spcPts val="0"/>
                        </a:spcAft>
                      </a:pPr>
                      <a:r>
                        <a:rPr lang="fa-IR" sz="2000" b="0" dirty="0" smtClean="0">
                          <a:latin typeface="Calibri"/>
                          <a:ea typeface="Calibri"/>
                          <a:cs typeface="+mn-cs"/>
                        </a:rPr>
                        <a:t>اچ.جی.رومیگ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مباحث خود را درباره کاربرد</a:t>
                      </a:r>
                      <a:r>
                        <a:rPr lang="fa-IR" sz="2000" b="0" baseline="0" dirty="0" smtClean="0">
                          <a:latin typeface="+mn-lt"/>
                          <a:ea typeface="Calibri"/>
                          <a:cs typeface="+mn-cs"/>
                        </a:rPr>
                        <a:t> و استنباط آماری ، تئوری احتمالات در بازرسیهای نمونه ای ، کنترل کیفیت ، تئوری ها و متدهای مدرن آماری ، طرح های تجربی و تئوری نمونه گیری و ... بیان نموده اند .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921698">
                <a:tc>
                  <a:txBody>
                    <a:bodyPr/>
                    <a:lstStyle/>
                    <a:p>
                      <a:pPr marL="0" marR="0" algn="ctr" rtl="1">
                        <a:lnSpc>
                          <a:spcPct val="115000"/>
                        </a:lnSpc>
                        <a:spcBef>
                          <a:spcPts val="0"/>
                        </a:spcBef>
                        <a:spcAft>
                          <a:spcPts val="0"/>
                        </a:spcAft>
                      </a:pPr>
                      <a:r>
                        <a:rPr lang="fa-IR" sz="2000" b="0" dirty="0" smtClean="0">
                          <a:latin typeface="Calibri"/>
                          <a:ea typeface="Calibri"/>
                          <a:cs typeface="+mn-cs"/>
                        </a:rPr>
                        <a:t>سال</a:t>
                      </a:r>
                      <a:r>
                        <a:rPr lang="fa-IR" sz="2000" b="0" baseline="0" dirty="0" smtClean="0">
                          <a:latin typeface="Calibri"/>
                          <a:ea typeface="Calibri"/>
                          <a:cs typeface="+mn-cs"/>
                        </a:rPr>
                        <a:t> 1927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آلتن مایو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baseline="0" dirty="0" smtClean="0">
                          <a:latin typeface="+mn-lt"/>
                          <a:ea typeface="Calibri"/>
                          <a:cs typeface="+mn-cs"/>
                        </a:rPr>
                        <a:t>در کتابهای خود به نام مسائل انسانی تمدن صنعتی در 1933 ، مسائل اجتماعی تمدن صنعتی 1933، نظرات خود را درباره روابط انسانی و جنبه های اجتماعی فرد و گروه در سازمان بیان نموده و تأکید زیاد بر فنون را مورد سوال قرار داده است و لزوم تأکید بر مهارتهای انسانی را برای مدیر مطرح ساخته ، تحقیقات بسیار وسیع هاثورن را رهبری کرده است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21680">
                <a:tc>
                  <a:txBody>
                    <a:bodyPr/>
                    <a:lstStyle/>
                    <a:p>
                      <a:pPr marL="0" marR="0" algn="ctr" rtl="1">
                        <a:lnSpc>
                          <a:spcPct val="115000"/>
                        </a:lnSpc>
                        <a:spcBef>
                          <a:spcPts val="0"/>
                        </a:spcBef>
                        <a:spcAft>
                          <a:spcPts val="0"/>
                        </a:spcAft>
                      </a:pPr>
                      <a:r>
                        <a:rPr lang="fa-IR" sz="2000" b="0" dirty="0" smtClean="0">
                          <a:latin typeface="Calibri"/>
                          <a:ea typeface="Calibri"/>
                          <a:cs typeface="+mn-cs"/>
                        </a:rPr>
                        <a:t>سال 1928میلادی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تی .سی .فریتی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baseline="0" dirty="0" smtClean="0">
                          <a:latin typeface="+mn-lt"/>
                          <a:ea typeface="Calibri"/>
                          <a:cs typeface="+mn-cs"/>
                        </a:rPr>
                        <a:t>در مورد مبانی آماری تئوری صف مباحث خود را بیان کرده است .</a:t>
                      </a: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124745"/>
          <a:ext cx="8784974" cy="5902452"/>
        </p:xfrm>
        <a:graphic>
          <a:graphicData uri="http://schemas.openxmlformats.org/drawingml/2006/table">
            <a:tbl>
              <a:tblPr rtl="1"/>
              <a:tblGrid>
                <a:gridCol w="1735862"/>
                <a:gridCol w="1384250"/>
                <a:gridCol w="5664862"/>
              </a:tblGrid>
              <a:tr h="525586">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تاریخ</a:t>
                      </a:r>
                      <a:endParaRPr lang="en-US" sz="16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smtClean="0">
                          <a:solidFill>
                            <a:srgbClr val="C00000"/>
                          </a:solidFill>
                          <a:latin typeface="Tahoma"/>
                          <a:ea typeface="Times New Roman"/>
                          <a:cs typeface="B Titr"/>
                        </a:rPr>
                        <a:t>نظریه پرداز یا عامل</a:t>
                      </a:r>
                      <a:endParaRPr lang="en-US" sz="160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c>
                  <a:txBody>
                    <a:bodyPr/>
                    <a:lstStyle/>
                    <a:p>
                      <a:pPr marL="0" marR="0" algn="ctr" rtl="1">
                        <a:lnSpc>
                          <a:spcPct val="115000"/>
                        </a:lnSpc>
                        <a:spcBef>
                          <a:spcPts val="0"/>
                        </a:spcBef>
                        <a:spcAft>
                          <a:spcPts val="0"/>
                        </a:spcAft>
                      </a:pPr>
                      <a:r>
                        <a:rPr lang="fa-IR" sz="1600" b="1" dirty="0">
                          <a:solidFill>
                            <a:srgbClr val="C00000"/>
                          </a:solidFill>
                          <a:latin typeface="Tahoma"/>
                          <a:ea typeface="Times New Roman"/>
                          <a:cs typeface="B Titr"/>
                        </a:rPr>
                        <a:t>ابتکار ،  اثر ،  فعالیت ،  یا رویداد</a:t>
                      </a:r>
                      <a:endParaRPr lang="en-US" sz="160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8F9D3"/>
                    </a:solidFill>
                  </a:tcPr>
                </a:tc>
              </a:tr>
              <a:tr h="845820">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1928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لودویک ون برتالانفی</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ارائه نظریه سیستمی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35744">
                <a:tc>
                  <a:txBody>
                    <a:bodyPr/>
                    <a:lstStyle/>
                    <a:p>
                      <a:pPr marL="0" marR="0" algn="ctr" rtl="1">
                        <a:lnSpc>
                          <a:spcPct val="115000"/>
                        </a:lnSpc>
                        <a:spcBef>
                          <a:spcPts val="0"/>
                        </a:spcBef>
                        <a:spcAft>
                          <a:spcPts val="0"/>
                        </a:spcAft>
                      </a:pPr>
                      <a:r>
                        <a:rPr lang="fa-IR" sz="2000" b="0" dirty="0" smtClean="0">
                          <a:solidFill>
                            <a:srgbClr val="0C0404"/>
                          </a:solidFill>
                          <a:latin typeface="Calibri"/>
                          <a:ea typeface="Calibri"/>
                          <a:cs typeface="+mn-cs"/>
                        </a:rPr>
                        <a:t>سال 1928 میلادی</a:t>
                      </a:r>
                      <a:endParaRPr lang="en-US" sz="2000" b="0" dirty="0">
                        <a:solidFill>
                          <a:srgbClr val="0C0404"/>
                        </a:solidFill>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solidFill>
                            <a:srgbClr val="0C0404"/>
                          </a:solidFill>
                          <a:latin typeface="Calibri"/>
                          <a:ea typeface="Calibri"/>
                          <a:cs typeface="+mn-cs"/>
                        </a:rPr>
                        <a:t>ماری پارکرفالت</a:t>
                      </a:r>
                      <a:endParaRPr lang="en-US" sz="2000" b="0" dirty="0">
                        <a:solidFill>
                          <a:srgbClr val="0C0404"/>
                        </a:solidFill>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C0404"/>
                          </a:solidFill>
                          <a:latin typeface="Calibri"/>
                          <a:ea typeface="Calibri"/>
                          <a:cs typeface="+mn-cs"/>
                        </a:rPr>
                        <a:t>در اثر خود به نام چکیده ”اداره دینامیک“ که به وسیله «اورویک»</a:t>
                      </a:r>
                      <a:r>
                        <a:rPr lang="fa-IR" sz="2000" b="0" baseline="0" dirty="0" smtClean="0">
                          <a:solidFill>
                            <a:srgbClr val="0C0404"/>
                          </a:solidFill>
                          <a:latin typeface="Calibri"/>
                          <a:ea typeface="Calibri"/>
                          <a:cs typeface="+mn-cs"/>
                        </a:rPr>
                        <a:t> جمع آوری شده ، نظرات خود را درباره فلسفه مدیریت براساس انگیزش افراد ، به روش گروهی در حل مسائل و مشکلات مدیریت ، بیان داشته ، مدیریت اقتضایی را برای اولین بار مطرح کرده است.</a:t>
                      </a:r>
                      <a:endParaRPr lang="en-US" sz="2000" b="0" dirty="0">
                        <a:solidFill>
                          <a:srgbClr val="0C0404"/>
                        </a:solidFill>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45820">
                <a:tc>
                  <a:txBody>
                    <a:bodyPr/>
                    <a:lstStyle/>
                    <a:p>
                      <a:pPr marL="0" marR="0" algn="ctr" rtl="1">
                        <a:lnSpc>
                          <a:spcPct val="115000"/>
                        </a:lnSpc>
                        <a:spcBef>
                          <a:spcPts val="0"/>
                        </a:spcBef>
                        <a:spcAft>
                          <a:spcPts val="0"/>
                        </a:spcAft>
                      </a:pPr>
                      <a:r>
                        <a:rPr lang="fa-IR" sz="2000" b="0" dirty="0" smtClean="0">
                          <a:latin typeface="Calibri"/>
                          <a:ea typeface="Calibri"/>
                          <a:cs typeface="+mn-cs"/>
                        </a:rPr>
                        <a:t>سال 1930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لوترگیولیک</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مباحث خود را درباره مدیریت</a:t>
                      </a:r>
                      <a:r>
                        <a:rPr lang="fa-IR" sz="2000" b="0" baseline="0" dirty="0" smtClean="0">
                          <a:latin typeface="Calibri"/>
                          <a:ea typeface="Calibri"/>
                          <a:cs typeface="+mn-cs"/>
                        </a:rPr>
                        <a:t> اداری به خصوص وظایف مدیر (</a:t>
                      </a:r>
                      <a:r>
                        <a:rPr lang="en-US" sz="2000" b="0" baseline="0" dirty="0" smtClean="0">
                          <a:latin typeface="Calibri"/>
                          <a:ea typeface="Calibri"/>
                          <a:cs typeface="+mn-cs"/>
                        </a:rPr>
                        <a:t>POSDCORB</a:t>
                      </a:r>
                      <a:r>
                        <a:rPr lang="fa-IR" sz="2000" b="0" baseline="0" dirty="0" smtClean="0">
                          <a:latin typeface="Calibri"/>
                          <a:ea typeface="Calibri"/>
                          <a:cs typeface="+mn-cs"/>
                        </a:rPr>
                        <a:t>) بیان داشته است.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001808">
                <a:tc>
                  <a:txBody>
                    <a:bodyPr/>
                    <a:lstStyle/>
                    <a:p>
                      <a:pPr marL="0" marR="0" algn="ctr" rtl="1">
                        <a:lnSpc>
                          <a:spcPct val="115000"/>
                        </a:lnSpc>
                        <a:spcBef>
                          <a:spcPts val="0"/>
                        </a:spcBef>
                        <a:spcAft>
                          <a:spcPts val="0"/>
                        </a:spcAft>
                      </a:pPr>
                      <a:r>
                        <a:rPr lang="fa-IR" sz="2000" b="0" dirty="0" smtClean="0">
                          <a:latin typeface="Calibri"/>
                          <a:ea typeface="Calibri"/>
                          <a:cs typeface="+mn-cs"/>
                        </a:rPr>
                        <a:t>سال 1931</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جیمز .د.مونی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مطالب خود را تحت عنوان ” اصول جهانی مدیریت</a:t>
                      </a:r>
                      <a:r>
                        <a:rPr lang="fa-IR" sz="2000" b="0" baseline="0" dirty="0" smtClean="0">
                          <a:latin typeface="Calibri"/>
                          <a:ea typeface="Calibri"/>
                          <a:cs typeface="+mn-cs"/>
                        </a:rPr>
                        <a:t>“ بیان داشته و سیستم مدیریت نظامی را برای سازمان های صنعتی و تجاری مفید قلمداد کرده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45820">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1936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ایلات متحده</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پایه گذاری آکادمی مدیریت برای توسعه مطالعات مدیریتی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3" name="Rectangle 2"/>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4" y="1196753"/>
          <a:ext cx="8784974" cy="6169152"/>
        </p:xfrm>
        <a:graphic>
          <a:graphicData uri="http://schemas.openxmlformats.org/drawingml/2006/table">
            <a:tbl>
              <a:tblPr rtl="1"/>
              <a:tblGrid>
                <a:gridCol w="1735862"/>
                <a:gridCol w="1384250"/>
                <a:gridCol w="5664862"/>
              </a:tblGrid>
              <a:tr h="469498">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467180">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1938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چستر بارنارد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Calibri"/>
                          <a:ea typeface="Calibri"/>
                          <a:cs typeface="+mn-cs"/>
                        </a:rPr>
                        <a:t>کتابهای معروف خود را به نام وظایف مدیران بلند پایه در 1938</a:t>
                      </a:r>
                      <a:r>
                        <a:rPr lang="fa-IR" sz="2000" b="0" baseline="0" dirty="0" smtClean="0">
                          <a:latin typeface="Calibri"/>
                          <a:ea typeface="Calibri"/>
                          <a:cs typeface="+mn-cs"/>
                        </a:rPr>
                        <a:t> ، سازمان و مدیریت در 1982 ، درباره تئوری سازمان ، جامعه شناسی مدیریت و لزوم ارتباطات ، مسائل رهبری سازمان ، سازمان غیر رسمی و سیستم به رشته تحریر درآورده است .</a:t>
                      </a:r>
                      <a:r>
                        <a:rPr lang="fa-IR" sz="2000" b="0" dirty="0" smtClean="0">
                          <a:solidFill>
                            <a:srgbClr val="000000"/>
                          </a:solidFill>
                          <a:latin typeface="Tahoma"/>
                          <a:ea typeface="Times New Roman"/>
                          <a:cs typeface="+mn-cs"/>
                        </a:rPr>
                        <a:t> با تأکید بر عدم ضرورت فرمانروایی از بالا به پایین و مزایای دعوت کارکنان به همکاری</a:t>
                      </a:r>
                      <a:r>
                        <a:rPr lang="fa-IR" sz="2000" b="0" dirty="0">
                          <a:solidFill>
                            <a:schemeClr val="tx1"/>
                          </a:solidFill>
                          <a:latin typeface="Calibri"/>
                          <a:ea typeface="Times New Roman"/>
                          <a:cs typeface="+mn-cs"/>
                        </a:rPr>
                        <a:t>.</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7641">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سالهای 1938 الی 1945میلادی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متفقین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استفاده  از فنون </a:t>
                      </a:r>
                      <a:r>
                        <a:rPr lang="fa-IR" sz="2000" b="0" dirty="0" smtClean="0">
                          <a:solidFill>
                            <a:srgbClr val="000000"/>
                          </a:solidFill>
                          <a:latin typeface="Tahoma"/>
                          <a:ea typeface="Times New Roman"/>
                          <a:cs typeface="+mn-cs"/>
                        </a:rPr>
                        <a:t>تحقیق</a:t>
                      </a:r>
                      <a:r>
                        <a:rPr lang="fa-IR" sz="2000" b="0" baseline="0" dirty="0" smtClean="0">
                          <a:solidFill>
                            <a:srgbClr val="000000"/>
                          </a:solidFill>
                          <a:latin typeface="Tahoma"/>
                          <a:ea typeface="Times New Roman"/>
                          <a:cs typeface="+mn-cs"/>
                        </a:rPr>
                        <a:t> </a:t>
                      </a:r>
                      <a:r>
                        <a:rPr lang="fa-IR" sz="2000" b="0" dirty="0" smtClean="0">
                          <a:solidFill>
                            <a:srgbClr val="000000"/>
                          </a:solidFill>
                          <a:latin typeface="Tahoma"/>
                          <a:ea typeface="Times New Roman"/>
                          <a:cs typeface="+mn-cs"/>
                        </a:rPr>
                        <a:t>در </a:t>
                      </a:r>
                      <a:r>
                        <a:rPr lang="fa-IR" sz="2000" b="0" dirty="0">
                          <a:solidFill>
                            <a:srgbClr val="000000"/>
                          </a:solidFill>
                          <a:latin typeface="Tahoma"/>
                          <a:ea typeface="Times New Roman"/>
                          <a:cs typeface="+mn-cs"/>
                        </a:rPr>
                        <a:t>عملیات در </a:t>
                      </a:r>
                      <a:r>
                        <a:rPr lang="fa-IR" sz="2000" b="0" dirty="0" smtClean="0">
                          <a:solidFill>
                            <a:srgbClr val="000000"/>
                          </a:solidFill>
                          <a:latin typeface="Tahoma"/>
                          <a:ea typeface="Times New Roman"/>
                          <a:cs typeface="+mn-cs"/>
                        </a:rPr>
                        <a:t>جنگ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410219">
                <a:tc>
                  <a:txBody>
                    <a:bodyPr/>
                    <a:lstStyle/>
                    <a:p>
                      <a:pPr marL="0" marR="0" algn="ctr" rtl="1">
                        <a:lnSpc>
                          <a:spcPct val="115000"/>
                        </a:lnSpc>
                        <a:spcBef>
                          <a:spcPts val="0"/>
                        </a:spcBef>
                        <a:spcAft>
                          <a:spcPts val="0"/>
                        </a:spcAft>
                      </a:pPr>
                      <a:r>
                        <a:rPr lang="fa-IR" sz="2000" b="0" dirty="0" smtClean="0">
                          <a:latin typeface="Calibri"/>
                          <a:ea typeface="Calibri"/>
                          <a:cs typeface="+mn-cs"/>
                        </a:rPr>
                        <a:t>سال 1940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کونتز و اودانل</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 حال حاضر این دو نویسنده</a:t>
                      </a:r>
                      <a:r>
                        <a:rPr lang="fa-IR" sz="2000" b="0" baseline="0" dirty="0" smtClean="0">
                          <a:latin typeface="Calibri"/>
                          <a:ea typeface="Calibri"/>
                          <a:cs typeface="+mn-cs"/>
                        </a:rPr>
                        <a:t> از صاحبنظران و استادان بسیار مشهور مدیریت شمرده می شوند . آنان مکتب عملیاتی مدیریت را ضمن ادغام مدیریت کلاسیک در تحقیقات و نظریات جدید سایر رشته ها ارائه داده ، معتقدند که سایر رشته ها نظیر روانشناسی ، جامعه شناسی ، ریاضی ، آمار و ... هرکدام در پیشبرد هدفهای مدیریت مؤثر بوده اند ولی مکتب اصیل و اصلی مدیریت همان اصول و وظایف کلاسیک مدیریت است که با بهره گیری از رشته های دیگر روز به روز در حال گسترش می باشد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4" y="1196753"/>
          <a:ext cx="8784974" cy="5818632"/>
        </p:xfrm>
        <a:graphic>
          <a:graphicData uri="http://schemas.openxmlformats.org/drawingml/2006/table">
            <a:tbl>
              <a:tblPr rtl="1"/>
              <a:tblGrid>
                <a:gridCol w="1735862"/>
                <a:gridCol w="1384250"/>
                <a:gridCol w="5664862"/>
              </a:tblGrid>
              <a:tr h="414619">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26863">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1943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solidFill>
                            <a:srgbClr val="000000"/>
                          </a:solidFill>
                          <a:latin typeface="Tahoma"/>
                          <a:ea typeface="Times New Roman"/>
                          <a:cs typeface="+mn-cs"/>
                        </a:rPr>
                        <a:t>لیندال اوریک</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اصول مدیریت را جمع آوری و تلفیق</a:t>
                      </a:r>
                      <a:r>
                        <a:rPr lang="fa-IR" sz="2000" b="0" baseline="0" dirty="0" smtClean="0">
                          <a:solidFill>
                            <a:srgbClr val="000000"/>
                          </a:solidFill>
                          <a:latin typeface="Tahoma"/>
                          <a:ea typeface="Times New Roman"/>
                          <a:cs typeface="+mn-cs"/>
                        </a:rPr>
                        <a:t> نموده و طی مجموعه ای بیان داشته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863">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1943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برل و مینز</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شرکت سهامی جدید و دارایی خصوصی با تأکید بر اینکه نفوذ صاحبان سهام بر مدیران کاهش یافته است.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6863">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سال 1947 میلادی</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هربرت سایمون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صاحبنظر</a:t>
                      </a:r>
                      <a:r>
                        <a:rPr lang="fa-IR" sz="2000" b="0" baseline="0" dirty="0" smtClean="0">
                          <a:latin typeface="+mn-lt"/>
                          <a:ea typeface="Calibri"/>
                          <a:cs typeface="+mn-cs"/>
                        </a:rPr>
                        <a:t> نامی مدیریت که یکی از محکمترین مبانی نظری سازمان اداری را در زمینه رفتار و اتخاذ تصمیم بیان کرد و تنها دانشمند مدیریت است که به دریافت جایزه علمی نوبل نائل گردیده است . نظریات این دانشمند نیز در کتاب بسیار معروف «رفتار اداری» </a:t>
                      </a:r>
                      <a:r>
                        <a:rPr lang="fa-IR" sz="2000" b="0" dirty="0" smtClean="0">
                          <a:solidFill>
                            <a:srgbClr val="000000"/>
                          </a:solidFill>
                          <a:latin typeface="Tahoma"/>
                          <a:ea typeface="Times New Roman"/>
                          <a:cs typeface="+mn-cs"/>
                        </a:rPr>
                        <a:t>با نگاهی علمی به "تصمیم گیری" و "معقولیت نسبی تصمیم”</a:t>
                      </a:r>
                      <a:r>
                        <a:rPr lang="fa-IR" sz="2000" b="0" baseline="0" dirty="0" smtClean="0">
                          <a:solidFill>
                            <a:srgbClr val="000000"/>
                          </a:solidFill>
                          <a:latin typeface="Tahoma"/>
                          <a:ea typeface="Times New Roman"/>
                          <a:cs typeface="+mn-cs"/>
                        </a:rPr>
                        <a:t> </a:t>
                      </a:r>
                      <a:r>
                        <a:rPr lang="fa-IR" sz="2000" b="0" baseline="0" dirty="0" smtClean="0">
                          <a:latin typeface="+mn-lt"/>
                          <a:ea typeface="Calibri"/>
                          <a:cs typeface="+mn-cs"/>
                        </a:rPr>
                        <a:t>مورد توجه قرار گرفته است.</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17158">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a:t>
                      </a:r>
                      <a:r>
                        <a:rPr lang="fa-IR" sz="2000" b="0" dirty="0" smtClean="0">
                          <a:solidFill>
                            <a:srgbClr val="000000"/>
                          </a:solidFill>
                          <a:latin typeface="Tahoma"/>
                          <a:ea typeface="Times New Roman"/>
                          <a:cs typeface="+mn-cs"/>
                        </a:rPr>
                        <a:t>1948 </a:t>
                      </a:r>
                      <a:r>
                        <a:rPr lang="fa-IR" sz="2000" b="0" dirty="0">
                          <a:solidFill>
                            <a:srgbClr val="000000"/>
                          </a:solidFill>
                          <a:latin typeface="Tahoma"/>
                          <a:ea typeface="Times New Roman"/>
                          <a:cs typeface="+mn-cs"/>
                        </a:rPr>
                        <a:t>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کرت لوین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در کتاب های خود به نام</a:t>
                      </a:r>
                      <a:r>
                        <a:rPr lang="fa-IR" sz="2000" b="0" baseline="0" dirty="0" smtClean="0">
                          <a:solidFill>
                            <a:srgbClr val="000000"/>
                          </a:solidFill>
                          <a:latin typeface="Tahoma"/>
                          <a:ea typeface="Times New Roman"/>
                          <a:cs typeface="+mn-cs"/>
                        </a:rPr>
                        <a:t> حل تضادهای اجتماعی در 1925 ، تئوری میدانی در علوم اجتماعی در 1915 ، در زمینه تحریک گروهی و تئوری ها ، تحقیقات مهمی را ارائه داده است . و همچنین </a:t>
                      </a:r>
                      <a:r>
                        <a:rPr lang="fa-IR" sz="2000" b="0" dirty="0" smtClean="0">
                          <a:solidFill>
                            <a:srgbClr val="000000"/>
                          </a:solidFill>
                          <a:latin typeface="Tahoma"/>
                          <a:ea typeface="Times New Roman"/>
                          <a:cs typeface="+mn-cs"/>
                        </a:rPr>
                        <a:t>مدل </a:t>
                      </a:r>
                      <a:r>
                        <a:rPr lang="fa-IR" sz="2000" b="0" dirty="0">
                          <a:solidFill>
                            <a:srgbClr val="000000"/>
                          </a:solidFill>
                          <a:latin typeface="Tahoma"/>
                          <a:ea typeface="Times New Roman"/>
                          <a:cs typeface="+mn-cs"/>
                        </a:rPr>
                        <a:t>تغییر رفتار </a:t>
                      </a:r>
                      <a:r>
                        <a:rPr lang="fa-IR" sz="2000" b="0" dirty="0" smtClean="0">
                          <a:solidFill>
                            <a:srgbClr val="000000"/>
                          </a:solidFill>
                          <a:latin typeface="Tahoma"/>
                          <a:ea typeface="Times New Roman"/>
                          <a:cs typeface="+mn-cs"/>
                        </a:rPr>
                        <a:t>فرد را مطرح نموده است و</a:t>
                      </a:r>
                      <a:r>
                        <a:rPr lang="fa-IR" sz="2000" b="0" baseline="0" dirty="0" smtClean="0">
                          <a:solidFill>
                            <a:srgbClr val="000000"/>
                          </a:solidFill>
                          <a:latin typeface="Tahoma"/>
                          <a:ea typeface="Times New Roman"/>
                          <a:cs typeface="+mn-cs"/>
                        </a:rPr>
                        <a:t> بر عوامل محیطی به منزله ی یکی از عوامل تعیین کننده ی رفتار تأکید دارد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4" y="1196751"/>
          <a:ext cx="8784974" cy="5472608"/>
        </p:xfrm>
        <a:graphic>
          <a:graphicData uri="http://schemas.openxmlformats.org/drawingml/2006/table">
            <a:tbl>
              <a:tblPr rtl="1"/>
              <a:tblGrid>
                <a:gridCol w="1735862"/>
                <a:gridCol w="1384250"/>
                <a:gridCol w="5664862"/>
              </a:tblGrid>
              <a:tr h="720080">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تاریخ</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B Titr"/>
                        </a:rPr>
                        <a:t>نظریه پرداز / عامل</a:t>
                      </a:r>
                      <a:endParaRPr lang="en-US" sz="1600" b="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ابتکار ،  اثر ،  فعالیت ،  یا رویداد</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864096">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1948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لستر کوچ و </a:t>
                      </a:r>
                      <a:endParaRPr lang="fa-IR" sz="2000" b="0" dirty="0" smtClean="0">
                        <a:solidFill>
                          <a:srgbClr val="000000"/>
                        </a:solidFill>
                        <a:latin typeface="Tahoma"/>
                        <a:ea typeface="Times New Roman"/>
                        <a:cs typeface="+mn-cs"/>
                      </a:endParaRPr>
                    </a:p>
                    <a:p>
                      <a:pPr marL="0" marR="0" algn="ctr" rtl="1">
                        <a:lnSpc>
                          <a:spcPct val="115000"/>
                        </a:lnSpc>
                        <a:spcBef>
                          <a:spcPts val="0"/>
                        </a:spcBef>
                        <a:spcAft>
                          <a:spcPts val="0"/>
                        </a:spcAft>
                      </a:pPr>
                      <a:r>
                        <a:rPr lang="fa-IR" sz="2000" b="0" dirty="0" smtClean="0">
                          <a:solidFill>
                            <a:srgbClr val="000000"/>
                          </a:solidFill>
                          <a:latin typeface="Tahoma"/>
                          <a:ea typeface="Times New Roman"/>
                          <a:cs typeface="+mn-cs"/>
                        </a:rPr>
                        <a:t>جان </a:t>
                      </a:r>
                      <a:r>
                        <a:rPr lang="fa-IR" sz="2000" b="0" dirty="0">
                          <a:solidFill>
                            <a:srgbClr val="000000"/>
                          </a:solidFill>
                          <a:latin typeface="Tahoma"/>
                          <a:ea typeface="Times New Roman"/>
                          <a:cs typeface="+mn-cs"/>
                        </a:rPr>
                        <a:t>فرنچ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a:solidFill>
                            <a:srgbClr val="000000"/>
                          </a:solidFill>
                          <a:latin typeface="Tahoma"/>
                          <a:ea typeface="Times New Roman"/>
                          <a:cs typeface="+mn-cs"/>
                        </a:rPr>
                        <a:t>مطالعه در مورد مسأله مقاومت در برابر تغییر</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64096">
                <a:tc>
                  <a:txBody>
                    <a:bodyPr/>
                    <a:lstStyle/>
                    <a:p>
                      <a:pPr marL="0" marR="0" algn="ctr" rtl="1">
                        <a:lnSpc>
                          <a:spcPct val="115000"/>
                        </a:lnSpc>
                        <a:spcBef>
                          <a:spcPts val="0"/>
                        </a:spcBef>
                        <a:spcAft>
                          <a:spcPts val="0"/>
                        </a:spcAft>
                      </a:pPr>
                      <a:r>
                        <a:rPr lang="fa-IR" sz="2000" b="0" dirty="0" smtClean="0">
                          <a:latin typeface="Calibri"/>
                          <a:ea typeface="Calibri"/>
                          <a:cs typeface="+mn-cs"/>
                        </a:rPr>
                        <a:t>سال 1948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چالالز.ا.مریام</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مباحث خود را له و علیه انقلاب اداری در امور دولتی</a:t>
                      </a:r>
                      <a:r>
                        <a:rPr lang="fa-IR" sz="2000" b="0" baseline="0" dirty="0" smtClean="0">
                          <a:latin typeface="Calibri"/>
                          <a:ea typeface="Calibri"/>
                          <a:cs typeface="+mn-cs"/>
                        </a:rPr>
                        <a:t> بیان داشته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728192">
                <a:tc>
                  <a:txBody>
                    <a:bodyPr/>
                    <a:lstStyle/>
                    <a:p>
                      <a:pPr marL="0" marR="0" algn="ctr" rtl="1">
                        <a:lnSpc>
                          <a:spcPct val="115000"/>
                        </a:lnSpc>
                        <a:spcBef>
                          <a:spcPts val="0"/>
                        </a:spcBef>
                        <a:spcAft>
                          <a:spcPts val="0"/>
                        </a:spcAft>
                      </a:pPr>
                      <a:r>
                        <a:rPr lang="fa-IR" sz="2000" b="0" dirty="0" smtClean="0">
                          <a:latin typeface="Calibri"/>
                          <a:ea typeface="Calibri"/>
                          <a:cs typeface="+mn-cs"/>
                        </a:rPr>
                        <a:t>سال 1948</a:t>
                      </a:r>
                      <a:r>
                        <a:rPr lang="fa-IR" sz="2000" b="0" baseline="0" dirty="0" smtClean="0">
                          <a:latin typeface="Calibri"/>
                          <a:ea typeface="Calibri"/>
                          <a:cs typeface="+mn-cs"/>
                        </a:rPr>
                        <a:t>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ماکس وبر</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 آثار</a:t>
                      </a:r>
                      <a:r>
                        <a:rPr lang="fa-IR" sz="2000" b="0" baseline="0" dirty="0" smtClean="0">
                          <a:latin typeface="Calibri"/>
                          <a:ea typeface="Calibri"/>
                          <a:cs typeface="+mn-cs"/>
                        </a:rPr>
                        <a:t> معروف خود به نام سازمان های اجتماعی در 1925 ، تئوری میدانی در علوم اجتماعی در 1915 ، در زمینه تحریک گروهی و تئوری ها ، تحقیقات مهمی را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96144">
                <a:tc>
                  <a:txBody>
                    <a:bodyPr/>
                    <a:lstStyle/>
                    <a:p>
                      <a:pPr marL="0" marR="0" algn="ctr" rtl="1">
                        <a:lnSpc>
                          <a:spcPct val="115000"/>
                        </a:lnSpc>
                        <a:spcBef>
                          <a:spcPts val="0"/>
                        </a:spcBef>
                        <a:spcAft>
                          <a:spcPts val="0"/>
                        </a:spcAft>
                      </a:pPr>
                      <a:r>
                        <a:rPr lang="fa-IR" sz="2000" b="0" dirty="0" smtClean="0">
                          <a:latin typeface="Calibri"/>
                          <a:ea typeface="Calibri"/>
                          <a:cs typeface="+mn-cs"/>
                        </a:rPr>
                        <a:t>سال 1948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والتر استوارت</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 کتاب ”کنترل کیفیت اقتصادی“در1930، تئوری آمار</a:t>
                      </a:r>
                      <a:r>
                        <a:rPr lang="fa-IR" sz="2000" b="0" baseline="0" dirty="0" smtClean="0">
                          <a:latin typeface="Calibri"/>
                          <a:ea typeface="Calibri"/>
                          <a:cs typeface="+mn-cs"/>
                        </a:rPr>
                        <a:t> استنباطی و احتمالات را در کارخانجات «بل» در مسائل اقتصادی به کار گرفت و نمودارهای آماری را به وجود آورد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4" y="1196752"/>
          <a:ext cx="8784974" cy="5749028"/>
        </p:xfrm>
        <a:graphic>
          <a:graphicData uri="http://schemas.openxmlformats.org/drawingml/2006/table">
            <a:tbl>
              <a:tblPr rtl="1"/>
              <a:tblGrid>
                <a:gridCol w="1735862"/>
                <a:gridCol w="1384250"/>
                <a:gridCol w="5664862"/>
              </a:tblGrid>
              <a:tr h="620111">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تاریخ</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B Titr"/>
                        </a:rPr>
                        <a:t>نظریه پرداز / عامل</a:t>
                      </a:r>
                      <a:endParaRPr lang="en-US" sz="1600" b="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ابتکار ،  اثر ،  فعالیت ،  یا رویداد</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89231">
                <a:tc>
                  <a:txBody>
                    <a:bodyPr/>
                    <a:lstStyle/>
                    <a:p>
                      <a:pPr marL="0" marR="0" algn="ctr" rtl="1">
                        <a:lnSpc>
                          <a:spcPct val="115000"/>
                        </a:lnSpc>
                        <a:spcBef>
                          <a:spcPts val="0"/>
                        </a:spcBef>
                        <a:spcAft>
                          <a:spcPts val="0"/>
                        </a:spcAft>
                      </a:pPr>
                      <a:r>
                        <a:rPr lang="fa-IR" sz="2000" b="0" dirty="0" smtClean="0">
                          <a:latin typeface="Calibri"/>
                          <a:ea typeface="Calibri"/>
                          <a:cs typeface="+mn-cs"/>
                        </a:rPr>
                        <a:t>سال 1949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نوربرت وینر</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در مباحث خود مسأله سیاست</a:t>
                      </a:r>
                      <a:r>
                        <a:rPr lang="fa-IR" sz="2000" b="0" baseline="0" dirty="0" smtClean="0">
                          <a:latin typeface="Calibri"/>
                          <a:ea typeface="Calibri"/>
                          <a:cs typeface="+mn-cs"/>
                        </a:rPr>
                        <a:t> اداری را در افکار مدیریت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75139">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دهه 1950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طرفداران مکتب روابط انسانی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ظهور مکتب روابط انسانی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550278">
                <a:tc>
                  <a:txBody>
                    <a:bodyPr/>
                    <a:lstStyle/>
                    <a:p>
                      <a:pPr marL="0" marR="0" algn="ctr" rtl="1">
                        <a:lnSpc>
                          <a:spcPct val="115000"/>
                        </a:lnSpc>
                        <a:spcBef>
                          <a:spcPts val="0"/>
                        </a:spcBef>
                        <a:spcAft>
                          <a:spcPts val="0"/>
                        </a:spcAft>
                      </a:pPr>
                      <a:r>
                        <a:rPr lang="fa-IR" sz="2000" b="0" dirty="0" smtClean="0">
                          <a:latin typeface="Calibri"/>
                          <a:ea typeface="Calibri"/>
                          <a:cs typeface="+mn-cs"/>
                        </a:rPr>
                        <a:t>دهه 1950 میلادی تا کنون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باکس وجنکینیز کان و توکر ، بولدینگ ، فورستر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این دانشمندان را باید از صاحبنظران بنام علم مدیریت</a:t>
                      </a:r>
                      <a:r>
                        <a:rPr lang="fa-IR" sz="2000" b="0" baseline="0" dirty="0" smtClean="0">
                          <a:latin typeface="Calibri"/>
                          <a:ea typeface="Calibri"/>
                          <a:cs typeface="+mn-cs"/>
                        </a:rPr>
                        <a:t> به حساب آورد که هرکدام سعی بر آن دارند مبانی ریاضی ، مقداری و سیستمی سازمان را محکم نموده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75139">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1950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برتالانفی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به خاطر نظریه عمومی سیستم هایش می تواند در زمره</a:t>
                      </a:r>
                      <a:r>
                        <a:rPr lang="fa-IR" sz="2000" b="0" baseline="0" dirty="0" smtClean="0">
                          <a:latin typeface="Calibri"/>
                          <a:ea typeface="Calibri"/>
                          <a:cs typeface="+mn-cs"/>
                        </a:rPr>
                        <a:t> صاحبنظرانی که به مدیریت کمک فراوانی کرده اند دانست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62709">
                <a:tc>
                  <a:txBody>
                    <a:bodyPr/>
                    <a:lstStyle/>
                    <a:p>
                      <a:pPr marL="0" marR="0" algn="ctr" rtl="1">
                        <a:lnSpc>
                          <a:spcPct val="115000"/>
                        </a:lnSpc>
                        <a:spcBef>
                          <a:spcPts val="0"/>
                        </a:spcBef>
                        <a:spcAft>
                          <a:spcPts val="0"/>
                        </a:spcAft>
                      </a:pPr>
                      <a:r>
                        <a:rPr lang="fa-IR" sz="2000" b="0" dirty="0" smtClean="0">
                          <a:latin typeface="Calibri"/>
                          <a:ea typeface="Calibri"/>
                          <a:cs typeface="+mn-cs"/>
                        </a:rPr>
                        <a:t>سال 1950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هومانز</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هومانز نیز یکی از اولین صاحبنظر</a:t>
                      </a:r>
                      <a:r>
                        <a:rPr lang="fa-IR" sz="2000" b="0" baseline="0" dirty="0" smtClean="0">
                          <a:latin typeface="Calibri"/>
                          <a:ea typeface="Calibri"/>
                          <a:cs typeface="+mn-cs"/>
                        </a:rPr>
                        <a:t>ان سازمان به عنوان یک سیستم اجتماعی به شمار می آید که اولین نظریات را درباره سیستم سازمان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4" y="1196753"/>
          <a:ext cx="8784974" cy="5818632"/>
        </p:xfrm>
        <a:graphic>
          <a:graphicData uri="http://schemas.openxmlformats.org/drawingml/2006/table">
            <a:tbl>
              <a:tblPr rtl="1"/>
              <a:tblGrid>
                <a:gridCol w="1735862"/>
                <a:gridCol w="1384250"/>
                <a:gridCol w="5664862"/>
              </a:tblGrid>
              <a:tr h="481823">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تاریخ</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B Titr"/>
                        </a:rPr>
                        <a:t>نظریه پرداز / عامل</a:t>
                      </a:r>
                      <a:endParaRPr lang="en-US" sz="1600" b="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ابتکار ،  اثر ،  فعالیت ،  یا رویداد</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32904">
                <a:tc>
                  <a:txBody>
                    <a:bodyPr/>
                    <a:lstStyle/>
                    <a:p>
                      <a:pPr marL="0" marR="0" algn="ctr" rtl="1">
                        <a:lnSpc>
                          <a:spcPct val="115000"/>
                        </a:lnSpc>
                        <a:spcBef>
                          <a:spcPts val="0"/>
                        </a:spcBef>
                        <a:spcAft>
                          <a:spcPts val="0"/>
                        </a:spcAft>
                      </a:pPr>
                      <a:r>
                        <a:rPr lang="fa-IR" sz="2000" b="0" dirty="0" smtClean="0">
                          <a:latin typeface="Calibri"/>
                          <a:ea typeface="Calibri"/>
                          <a:cs typeface="+mn-cs"/>
                        </a:rPr>
                        <a:t>سال 1950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سیلز و اشتراوس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به عنوان صاحبنظران نامی رفتار</a:t>
                      </a:r>
                      <a:r>
                        <a:rPr lang="fa-IR" sz="2000" b="0" baseline="0" dirty="0" smtClean="0">
                          <a:latin typeface="Calibri"/>
                          <a:ea typeface="Calibri"/>
                          <a:cs typeface="+mn-cs"/>
                        </a:rPr>
                        <a:t> سازمانی و نویسندگان یکی از بهترین کتابهای مدیریت منابع انسانی به شمار می آیند . این دو نویسنده تجربه و تحقیقات طولانی در زمینه رفتار سازمانی داشته و سعی نموده اند که مباحث خود را از قالب محدود و کلاسیک مدیریت نیروی انسانی بیرون آورده ، مباحث وسیعتری چون اثر محیط بر فن آوری و ساخت سازمان را روی افراد مورد بحث قرار دهند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32904">
                <a:tc>
                  <a:txBody>
                    <a:bodyPr/>
                    <a:lstStyle/>
                    <a:p>
                      <a:pPr marL="0" marR="0" algn="ctr" rtl="1">
                        <a:lnSpc>
                          <a:spcPct val="115000"/>
                        </a:lnSpc>
                        <a:spcBef>
                          <a:spcPts val="0"/>
                        </a:spcBef>
                        <a:spcAft>
                          <a:spcPts val="0"/>
                        </a:spcAft>
                      </a:pPr>
                      <a:r>
                        <a:rPr lang="fa-IR" sz="2000" b="0" dirty="0" smtClean="0">
                          <a:latin typeface="Calibri"/>
                          <a:ea typeface="Calibri"/>
                          <a:cs typeface="+mn-cs"/>
                        </a:rPr>
                        <a:t>سال 1950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تنن بام</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کسانی است که برای اولین بار</a:t>
                      </a:r>
                      <a:r>
                        <a:rPr lang="fa-IR" sz="2000" b="0" baseline="0" dirty="0" smtClean="0">
                          <a:latin typeface="Calibri"/>
                          <a:ea typeface="Calibri"/>
                          <a:cs typeface="+mn-cs"/>
                        </a:rPr>
                        <a:t> نظریه موقعیت رهبری سازمانی را مطرح ساخته ، رفتار رهبر سازمان را تابع موقعیت ، روابط بین رهبر و پیرو و ... دانسته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32904">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1950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روم</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یکی دیگر از دانشمندان</a:t>
                      </a:r>
                      <a:r>
                        <a:rPr lang="fa-IR" sz="2000" b="0" baseline="0" dirty="0" smtClean="0">
                          <a:latin typeface="Calibri"/>
                          <a:ea typeface="Calibri"/>
                          <a:cs typeface="+mn-cs"/>
                        </a:rPr>
                        <a:t> صاحبنظر مدیریت و از روانشناسان بنام است که تحقیقاتش در زمینه انگیزش و رهبری سازمانی بسیار معروف است به خصوص در سالهای اخیر نظریه هنجاری خود را در رهبری مطرح نموده و گفته است که به جای توصیف رهبری می توان رهبری را بر تجویز رفتار خاص پی ریزی کرد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4" y="1196753"/>
          <a:ext cx="8784974" cy="5888736"/>
        </p:xfrm>
        <a:graphic>
          <a:graphicData uri="http://schemas.openxmlformats.org/drawingml/2006/table">
            <a:tbl>
              <a:tblPr rtl="1"/>
              <a:tblGrid>
                <a:gridCol w="1735862"/>
                <a:gridCol w="1384250"/>
                <a:gridCol w="5664862"/>
              </a:tblGrid>
              <a:tr h="503742">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تاریخ</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B Titr"/>
                        </a:rPr>
                        <a:t>نظریه پرداز / عامل</a:t>
                      </a:r>
                      <a:endParaRPr lang="en-US" sz="1600" b="0" dirty="0">
                        <a:latin typeface="+mn-lt"/>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B Titr"/>
                        </a:rPr>
                        <a:t>ابتکار ،  اثر ،  فعالیت ،  یا رویداد</a:t>
                      </a:r>
                      <a:endParaRPr lang="en-US" sz="16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624111">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1950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رایس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از جامعه شناسان معروف مؤسسه تاویستاک لندن</a:t>
                      </a:r>
                      <a:r>
                        <a:rPr lang="fa-IR" sz="1900" b="0" baseline="0" dirty="0" smtClean="0">
                          <a:latin typeface="Calibri"/>
                          <a:ea typeface="Calibri"/>
                          <a:cs typeface="+mn-cs"/>
                        </a:rPr>
                        <a:t> است که سیستم (اجتماعی-فنی)سازمان را مطرح نموده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24111">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1950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اودیورنه</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وی از</a:t>
                      </a:r>
                      <a:r>
                        <a:rPr lang="fa-IR" sz="1900" b="0" baseline="0" dirty="0" smtClean="0">
                          <a:latin typeface="Calibri"/>
                          <a:ea typeface="Calibri"/>
                          <a:cs typeface="+mn-cs"/>
                        </a:rPr>
                        <a:t> صاحب نظران جدید محصوب می شود که در زمینه آموزش به کمک هدف و مدیریت به کمک هدف ، از صاحبنظران نامی بحساب می آید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48222">
                <a:tc>
                  <a:txBody>
                    <a:bodyPr/>
                    <a:lstStyle/>
                    <a:p>
                      <a:pPr marL="0" marR="0" algn="ctr" rtl="1">
                        <a:lnSpc>
                          <a:spcPct val="115000"/>
                        </a:lnSpc>
                        <a:spcBef>
                          <a:spcPts val="0"/>
                        </a:spcBef>
                        <a:spcAft>
                          <a:spcPts val="0"/>
                        </a:spcAft>
                      </a:pPr>
                      <a:r>
                        <a:rPr lang="fa-IR" sz="2000" b="0" dirty="0" smtClean="0">
                          <a:latin typeface="Calibri"/>
                          <a:ea typeface="Calibri"/>
                          <a:cs typeface="+mn-cs"/>
                        </a:rPr>
                        <a:t>سال 1951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لویت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لویت از روانشناسان نامی مدیریت و صاحب کتاب کلاسیک روانشناسی مدیریت می باشد . این دانشمند سعی نموده</a:t>
                      </a:r>
                      <a:r>
                        <a:rPr lang="fa-IR" sz="1900" b="0" baseline="0" dirty="0" smtClean="0">
                          <a:latin typeface="Calibri"/>
                          <a:ea typeface="Calibri"/>
                          <a:cs typeface="+mn-cs"/>
                        </a:rPr>
                        <a:t> است که علاوه بر نکات روانشناسانه مدیریتی مسأله تغییر در سازمان را از ابعاد ساختی ، فن آورانه و انسانی مورد بحث قرار دهد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560278">
                <a:tc>
                  <a:txBody>
                    <a:bodyPr/>
                    <a:lstStyle/>
                    <a:p>
                      <a:pPr marL="0" marR="0" algn="ctr" rtl="1">
                        <a:lnSpc>
                          <a:spcPct val="115000"/>
                        </a:lnSpc>
                        <a:spcBef>
                          <a:spcPts val="0"/>
                        </a:spcBef>
                        <a:spcAft>
                          <a:spcPts val="0"/>
                        </a:spcAft>
                      </a:pPr>
                      <a:r>
                        <a:rPr lang="fa-IR" sz="2000" b="0" dirty="0" smtClean="0">
                          <a:latin typeface="Calibri"/>
                          <a:ea typeface="Calibri"/>
                          <a:cs typeface="+mn-cs"/>
                        </a:rPr>
                        <a:t>سال</a:t>
                      </a:r>
                      <a:r>
                        <a:rPr lang="fa-IR" sz="2000" b="0" baseline="0" dirty="0" smtClean="0">
                          <a:latin typeface="Calibri"/>
                          <a:ea typeface="Calibri"/>
                          <a:cs typeface="+mn-cs"/>
                        </a:rPr>
                        <a:t> 1951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نیومن و وارن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این دو دانشمند سابقه طولانی</a:t>
                      </a:r>
                      <a:r>
                        <a:rPr lang="fa-IR" sz="1900" b="0" baseline="0" dirty="0" smtClean="0">
                          <a:latin typeface="Calibri"/>
                          <a:ea typeface="Calibri"/>
                          <a:cs typeface="+mn-cs"/>
                        </a:rPr>
                        <a:t> در فرآیندهای مدیریت داشته اند . آنان مانند کونتز و اودانول معتقدند که مکتب اصیل مدیریت مکتب فرآیندی مدیریت است و بقیه رشته ها فقط به این رشته اصلی کمک می کنند ، کتاب قدیمی و تجدید نظر شده فرآیندهای مدیریت آنها هنوز جای خود را بین متخصصان و اهل نظر بازنگاه داشته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24111">
                <a:tc>
                  <a:txBody>
                    <a:bodyPr/>
                    <a:lstStyle/>
                    <a:p>
                      <a:pPr marL="0" marR="0" algn="ctr" rtl="1">
                        <a:lnSpc>
                          <a:spcPct val="115000"/>
                        </a:lnSpc>
                        <a:spcBef>
                          <a:spcPts val="0"/>
                        </a:spcBef>
                        <a:spcAft>
                          <a:spcPts val="0"/>
                        </a:spcAft>
                      </a:pPr>
                      <a:r>
                        <a:rPr lang="fa-IR" sz="2000" b="0" dirty="0" smtClean="0">
                          <a:latin typeface="Calibri"/>
                          <a:ea typeface="Calibri"/>
                          <a:cs typeface="+mn-cs"/>
                        </a:rPr>
                        <a:t>سال 1951</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فرانک آبرامز</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در مباحث خود مسأله ساست اداری را در افکار مدیریت</a:t>
                      </a:r>
                      <a:r>
                        <a:rPr lang="fa-IR" sz="1900" b="0" baseline="0" dirty="0" smtClean="0">
                          <a:latin typeface="Calibri"/>
                          <a:ea typeface="Calibri"/>
                          <a:cs typeface="+mn-cs"/>
                        </a:rPr>
                        <a:t> دوباره مورد بررسی قرارداده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3"/>
          <a:ext cx="8784974" cy="6476278"/>
        </p:xfrm>
        <a:graphic>
          <a:graphicData uri="http://schemas.openxmlformats.org/drawingml/2006/table">
            <a:tbl>
              <a:tblPr rtl="1"/>
              <a:tblGrid>
                <a:gridCol w="1735862"/>
                <a:gridCol w="1384250"/>
                <a:gridCol w="5664862"/>
              </a:tblGrid>
              <a:tr h="581641">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443461">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1952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400" b="0" dirty="0" smtClean="0">
                          <a:solidFill>
                            <a:srgbClr val="000000"/>
                          </a:solidFill>
                          <a:latin typeface="Tahoma"/>
                          <a:ea typeface="Times New Roman"/>
                          <a:cs typeface="+mn-cs"/>
                        </a:rPr>
                        <a:t>آی. بی. </a:t>
                      </a:r>
                      <a:r>
                        <a:rPr lang="fa-IR" sz="2400" b="0" dirty="0">
                          <a:solidFill>
                            <a:srgbClr val="000000"/>
                          </a:solidFill>
                          <a:latin typeface="Tahoma"/>
                          <a:ea typeface="Times New Roman"/>
                          <a:cs typeface="+mn-cs"/>
                        </a:rPr>
                        <a:t>ام</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400" b="0" dirty="0">
                          <a:solidFill>
                            <a:srgbClr val="000000"/>
                          </a:solidFill>
                          <a:latin typeface="Tahoma"/>
                          <a:ea typeface="Times New Roman"/>
                          <a:cs typeface="+mn-cs"/>
                        </a:rPr>
                        <a:t>تولید و توزیع نخستین سیستم پردازش الکترونیکی داده ها</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69551">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1953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کیت دیویس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تشریح اهمیت سازماندهی اطلاعات و ابداع واژه "ارتباطات خوشه ای"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478204">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1954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ژوزف ماسی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ژوزف ماسی را باید از مبتکران اصلی مکتب به اصطلاح مدیریت فرآیندی به شمار آورد . این دانشمند</a:t>
                      </a:r>
                      <a:r>
                        <a:rPr lang="fa-IR" sz="2000" b="0" baseline="0" dirty="0" smtClean="0">
                          <a:latin typeface="Calibri"/>
                          <a:ea typeface="Calibri"/>
                          <a:cs typeface="+mn-cs"/>
                        </a:rPr>
                        <a:t> یکی از اولین کارها را در زمینه طبقه بندی تئوری های مدیریت ارائه داده است و در نظریات و تحقیقات خود ، تأکید خاصی به جنبه های علمی مدیریت کرده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69551">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1954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پیتر دراکر</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عمل مدیریت و ترویج نظریه "مدیریت بر مینای هدف"</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15099">
                <a:tc>
                  <a:txBody>
                    <a:bodyPr/>
                    <a:lstStyle/>
                    <a:p>
                      <a:pPr marL="0" marR="0" algn="ctr" rtl="1">
                        <a:lnSpc>
                          <a:spcPct val="115000"/>
                        </a:lnSpc>
                        <a:spcBef>
                          <a:spcPts val="0"/>
                        </a:spcBef>
                        <a:spcAft>
                          <a:spcPts val="0"/>
                        </a:spcAft>
                      </a:pPr>
                      <a:r>
                        <a:rPr lang="fa-IR" sz="2000" b="0" dirty="0" smtClean="0">
                          <a:latin typeface="Calibri"/>
                          <a:ea typeface="Calibri"/>
                          <a:cs typeface="+mn-cs"/>
                        </a:rPr>
                        <a:t>سال 1954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گلدنر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این نویسنده ، از جامعه شناسان معروف</a:t>
                      </a:r>
                      <a:r>
                        <a:rPr lang="fa-IR" sz="2000" b="0" baseline="0" dirty="0" smtClean="0">
                          <a:latin typeface="Calibri"/>
                          <a:ea typeface="Calibri"/>
                          <a:cs typeface="+mn-cs"/>
                        </a:rPr>
                        <a:t> و ساخت گرای سازمان بوده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15099">
                <a:tc>
                  <a:txBody>
                    <a:bodyPr/>
                    <a:lstStyle/>
                    <a:p>
                      <a:pPr marL="0" marR="0" algn="ctr" rtl="1">
                        <a:lnSpc>
                          <a:spcPct val="115000"/>
                        </a:lnSpc>
                        <a:spcBef>
                          <a:spcPts val="0"/>
                        </a:spcBef>
                        <a:spcAft>
                          <a:spcPts val="0"/>
                        </a:spcAft>
                      </a:pPr>
                      <a:r>
                        <a:rPr lang="fa-IR" sz="2000" b="0" dirty="0" smtClean="0">
                          <a:latin typeface="Calibri"/>
                          <a:ea typeface="Calibri"/>
                          <a:cs typeface="+mn-cs"/>
                        </a:rPr>
                        <a:t>سال</a:t>
                      </a:r>
                      <a:r>
                        <a:rPr lang="fa-IR" sz="2000" b="0" baseline="0" dirty="0" smtClean="0">
                          <a:latin typeface="Calibri"/>
                          <a:ea typeface="Calibri"/>
                          <a:cs typeface="+mn-cs"/>
                        </a:rPr>
                        <a:t> 1954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ویلیام اسکات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اسکات نیز از صاحبنظران</a:t>
                      </a:r>
                      <a:r>
                        <a:rPr lang="fa-IR" sz="2000" b="0" baseline="0" dirty="0" smtClean="0">
                          <a:latin typeface="Calibri"/>
                          <a:ea typeface="Calibri"/>
                          <a:cs typeface="+mn-cs"/>
                        </a:rPr>
                        <a:t> مشهور معاصر در مدیریت می باشد . وی جزو اولین کسانی است که سعی نموده روش سیستم و مفهوم سیستم را در سازمان مدیریت بطور کاربردی مطرح نماید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5818632"/>
        </p:xfrm>
        <a:graphic>
          <a:graphicData uri="http://schemas.openxmlformats.org/drawingml/2006/table">
            <a:tbl>
              <a:tblPr rtl="1"/>
              <a:tblGrid>
                <a:gridCol w="1735862"/>
                <a:gridCol w="1384250"/>
                <a:gridCol w="5664862"/>
              </a:tblGrid>
              <a:tr h="429354">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091176">
                <a:tc>
                  <a:txBody>
                    <a:bodyPr/>
                    <a:lstStyle/>
                    <a:p>
                      <a:pPr marL="0" marR="0" algn="ctr" rtl="1">
                        <a:lnSpc>
                          <a:spcPct val="115000"/>
                        </a:lnSpc>
                        <a:spcBef>
                          <a:spcPts val="0"/>
                        </a:spcBef>
                        <a:spcAft>
                          <a:spcPts val="0"/>
                        </a:spcAft>
                      </a:pPr>
                      <a:r>
                        <a:rPr lang="fa-IR" sz="2000" b="0" dirty="0" smtClean="0">
                          <a:latin typeface="Calibri"/>
                          <a:ea typeface="Calibri"/>
                          <a:cs typeface="+mn-cs"/>
                        </a:rPr>
                        <a:t>سال1954</a:t>
                      </a:r>
                      <a:r>
                        <a:rPr lang="fa-IR" sz="2000" b="0" baseline="0" dirty="0" smtClean="0">
                          <a:latin typeface="Calibri"/>
                          <a:ea typeface="Calibri"/>
                          <a:cs typeface="+mn-cs"/>
                        </a:rPr>
                        <a:t> میلادی</a:t>
                      </a:r>
                    </a:p>
                    <a:p>
                      <a:pPr marL="0" marR="0" algn="ctr" rtl="1">
                        <a:lnSpc>
                          <a:spcPct val="115000"/>
                        </a:lnSpc>
                        <a:spcBef>
                          <a:spcPts val="0"/>
                        </a:spcBef>
                        <a:spcAft>
                          <a:spcPts val="0"/>
                        </a:spcAft>
                      </a:pPr>
                      <a:r>
                        <a:rPr lang="fa-IR" sz="2000" b="0" baseline="0" dirty="0" smtClean="0">
                          <a:latin typeface="Calibri"/>
                          <a:ea typeface="Calibri"/>
                          <a:cs typeface="+mn-cs"/>
                        </a:rPr>
                        <a:t>سال 1975 میلادی</a:t>
                      </a:r>
                    </a:p>
                    <a:p>
                      <a:pPr marL="0" marR="0" algn="ctr" rtl="1">
                        <a:lnSpc>
                          <a:spcPct val="115000"/>
                        </a:lnSpc>
                        <a:spcBef>
                          <a:spcPts val="0"/>
                        </a:spcBef>
                        <a:spcAft>
                          <a:spcPts val="0"/>
                        </a:spcAft>
                      </a:pPr>
                      <a:r>
                        <a:rPr lang="fa-IR" sz="2000" b="0" baseline="0" dirty="0" smtClean="0">
                          <a:latin typeface="Calibri"/>
                          <a:ea typeface="Calibri"/>
                          <a:cs typeface="+mn-cs"/>
                        </a:rPr>
                        <a:t>سال 1954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سلزنیک</a:t>
                      </a:r>
                    </a:p>
                    <a:p>
                      <a:pPr marL="0" marR="0" algn="ctr" rtl="1">
                        <a:lnSpc>
                          <a:spcPct val="115000"/>
                        </a:lnSpc>
                        <a:spcBef>
                          <a:spcPts val="0"/>
                        </a:spcBef>
                        <a:spcAft>
                          <a:spcPts val="0"/>
                        </a:spcAft>
                      </a:pPr>
                      <a:r>
                        <a:rPr lang="fa-IR" sz="2000" b="0" dirty="0" smtClean="0">
                          <a:latin typeface="Calibri"/>
                          <a:ea typeface="Calibri"/>
                          <a:cs typeface="+mn-cs"/>
                        </a:rPr>
                        <a:t>مرتون</a:t>
                      </a:r>
                    </a:p>
                    <a:p>
                      <a:pPr marL="0" marR="0" algn="ctr" rtl="1">
                        <a:lnSpc>
                          <a:spcPct val="115000"/>
                        </a:lnSpc>
                        <a:spcBef>
                          <a:spcPts val="0"/>
                        </a:spcBef>
                        <a:spcAft>
                          <a:spcPts val="0"/>
                        </a:spcAft>
                      </a:pPr>
                      <a:r>
                        <a:rPr lang="fa-IR" sz="2000" b="0" dirty="0" smtClean="0">
                          <a:latin typeface="Calibri"/>
                          <a:ea typeface="Calibri"/>
                          <a:cs typeface="+mn-cs"/>
                        </a:rPr>
                        <a:t>میشل</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راجع به آثار منفی و پیش بینی نشده بروکراسی در سازمان</a:t>
                      </a:r>
                      <a:r>
                        <a:rPr lang="fa-IR" sz="2000" b="0" baseline="0" dirty="0" smtClean="0">
                          <a:latin typeface="Calibri"/>
                          <a:ea typeface="Calibri"/>
                          <a:cs typeface="+mn-cs"/>
                        </a:rPr>
                        <a:t> نظریات جالبی داشته اند و در عین حال از طرفداران بورکراسی نیز به شمار می آیند . به خصوص سلزنیک تحقیقات ممتدی در سازمان دره تنسی آمریکا داشته و نظریات و تحقیقات جالبی را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18382">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1955 میلادی</a:t>
                      </a:r>
                      <a:endParaRPr lang="en-US" sz="2000" b="0" dirty="0" smtClean="0">
                        <a:latin typeface="+mn-lt"/>
                        <a:ea typeface="Calibri"/>
                        <a:cs typeface="+mn-cs"/>
                      </a:endParaRPr>
                    </a:p>
                    <a:p>
                      <a:pPr marL="0" marR="0" algn="ctr" rtl="1">
                        <a:lnSpc>
                          <a:spcPct val="115000"/>
                        </a:lnSpc>
                        <a:spcBef>
                          <a:spcPts val="0"/>
                        </a:spcBef>
                        <a:spcAft>
                          <a:spcPts val="0"/>
                        </a:spcAft>
                      </a:pP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ماینر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وی از</a:t>
                      </a:r>
                      <a:r>
                        <a:rPr lang="fa-IR" sz="2000" b="0" baseline="0" dirty="0" smtClean="0">
                          <a:latin typeface="Calibri"/>
                          <a:ea typeface="Calibri"/>
                          <a:cs typeface="+mn-cs"/>
                        </a:rPr>
                        <a:t> دانشمندان رفتاری سازمان بوده و در زمینه تئوری سازمان و فرآیندهای مدیریت و مباحث امور کارکنان ، کتب با ارزشی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909558">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سالهای 1956 الی 1958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شرکت مشاوره مدیریت </a:t>
                      </a:r>
                      <a:r>
                        <a:rPr lang="fa-IR" sz="2000" b="0" dirty="0" smtClean="0">
                          <a:solidFill>
                            <a:srgbClr val="000000"/>
                          </a:solidFill>
                          <a:latin typeface="Tahoma"/>
                          <a:ea typeface="Times New Roman"/>
                          <a:cs typeface="+mn-cs"/>
                        </a:rPr>
                        <a:t>بوز</a:t>
                      </a:r>
                    </a:p>
                    <a:p>
                      <a:pPr marL="0" marR="0" algn="ctr" rtl="1">
                        <a:lnSpc>
                          <a:spcPct val="115000"/>
                        </a:lnSpc>
                        <a:spcBef>
                          <a:spcPts val="0"/>
                        </a:spcBef>
                        <a:spcAft>
                          <a:spcPts val="0"/>
                        </a:spcAft>
                      </a:pPr>
                      <a:r>
                        <a:rPr lang="fa-IR" sz="2000" b="0" dirty="0" smtClean="0">
                          <a:solidFill>
                            <a:srgbClr val="000000"/>
                          </a:solidFill>
                          <a:latin typeface="Tahoma"/>
                          <a:ea typeface="Times New Roman"/>
                          <a:cs typeface="+mn-cs"/>
                        </a:rPr>
                        <a:t>، الن</a:t>
                      </a:r>
                      <a:r>
                        <a:rPr lang="fa-IR" sz="2000" b="0" baseline="0" dirty="0" smtClean="0">
                          <a:solidFill>
                            <a:srgbClr val="000000"/>
                          </a:solidFill>
                          <a:latin typeface="Tahoma"/>
                          <a:ea typeface="Times New Roman"/>
                          <a:cs typeface="+mn-cs"/>
                        </a:rPr>
                        <a:t> </a:t>
                      </a:r>
                      <a:r>
                        <a:rPr lang="fa-IR" sz="2000" b="0" dirty="0" smtClean="0">
                          <a:solidFill>
                            <a:srgbClr val="000000"/>
                          </a:solidFill>
                          <a:latin typeface="Tahoma"/>
                          <a:ea typeface="Times New Roman"/>
                          <a:cs typeface="+mn-cs"/>
                        </a:rPr>
                        <a:t>همیلتون </a:t>
                      </a:r>
                      <a:r>
                        <a:rPr lang="fa-IR" sz="2000" b="0" dirty="0">
                          <a:solidFill>
                            <a:srgbClr val="000000"/>
                          </a:solidFill>
                          <a:latin typeface="Tahoma"/>
                          <a:ea typeface="Times New Roman"/>
                          <a:cs typeface="+mn-cs"/>
                        </a:rPr>
                        <a:t>(پرت) </a:t>
                      </a:r>
                      <a:r>
                        <a:rPr lang="fa-IR" sz="2000" b="0" dirty="0" smtClean="0">
                          <a:solidFill>
                            <a:srgbClr val="000000"/>
                          </a:solidFill>
                          <a:latin typeface="Tahoma"/>
                          <a:ea typeface="Times New Roman"/>
                          <a:cs typeface="+mn-cs"/>
                        </a:rPr>
                        <a:t>جی.ئی.کلی</a:t>
                      </a:r>
                    </a:p>
                    <a:p>
                      <a:pPr marL="0" marR="0" algn="ctr" rtl="1">
                        <a:lnSpc>
                          <a:spcPct val="115000"/>
                        </a:lnSpc>
                        <a:spcBef>
                          <a:spcPts val="0"/>
                        </a:spcBef>
                        <a:spcAft>
                          <a:spcPts val="0"/>
                        </a:spcAft>
                      </a:pPr>
                      <a:r>
                        <a:rPr lang="fa-IR" sz="2000" b="0" dirty="0" smtClean="0">
                          <a:solidFill>
                            <a:srgbClr val="000000"/>
                          </a:solidFill>
                          <a:latin typeface="Tahoma"/>
                          <a:ea typeface="Times New Roman"/>
                          <a:cs typeface="+mn-cs"/>
                        </a:rPr>
                        <a:t> </a:t>
                      </a:r>
                      <a:r>
                        <a:rPr lang="fa-IR" sz="2000" b="0" dirty="0">
                          <a:solidFill>
                            <a:srgbClr val="000000"/>
                          </a:solidFill>
                          <a:latin typeface="Tahoma"/>
                          <a:ea typeface="Times New Roman"/>
                          <a:cs typeface="+mn-cs"/>
                        </a:rPr>
                        <a:t>و ام.آر. واکر (سی.پی.ام)</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ارائه فنون پرت و سی.پی.ام برای برنامه ریزی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008" y="908720"/>
            <a:ext cx="8964488" cy="5909310"/>
          </a:xfrm>
          <a:prstGeom prst="rect">
            <a:avLst/>
          </a:prstGeom>
        </p:spPr>
        <p:txBody>
          <a:bodyPr wrap="square">
            <a:spAutoFit/>
          </a:bodyPr>
          <a:lstStyle/>
          <a:p>
            <a:pPr algn="justLow" rtl="1">
              <a:lnSpc>
                <a:spcPct val="140000"/>
              </a:lnSpc>
            </a:pPr>
            <a:r>
              <a:rPr lang="fa-IR" sz="2700" dirty="0" smtClean="0">
                <a:cs typeface="Nazanin" pitchFamily="2" charset="-78"/>
              </a:rPr>
              <a:t>ويژگي‌هاي تعيين کننده دوران حاضر و آينده وجود تحولات و تغييرات سريع، بديع و شگرف در تمام زمينه‌ها مي‌باشد که اين امر به سرعت باعث دگرگوني‌هاي وسيع و فراگير در جوامع و سازمان‌ها مي‌گردد. اين تحولات در آينده داراي اهميت و سرعت زيادي خواهد بود. در حقيقت «تغيير» يگانه واقعيت پايدار در زندگي آينده محسوب خواهدشد.</a:t>
            </a:r>
          </a:p>
          <a:p>
            <a:pPr algn="justLow" rtl="1">
              <a:lnSpc>
                <a:spcPct val="140000"/>
              </a:lnSpc>
            </a:pPr>
            <a:r>
              <a:rPr lang="fa-IR" sz="2700" dirty="0" smtClean="0">
                <a:cs typeface="Nazanin" pitchFamily="2" charset="-78"/>
              </a:rPr>
              <a:t>بدين معني که همه چيز دگرگون خواهد گرديد و قانون تغيير بر بسياري از پديده‌هاي جوامع حاکم و محيط خواهد شد. اين تغيير در علوم نظري که علم مديريت نيز شاخه‌اي از آن است، شتاب و عمق بيشتري خواهد داشت. چرا که در اين علوم ايده و انديشة افراد تعيين کننده است بر خلاف علوم تجربي که از ثبات و قطعيت بيشتري برخوردار است</a:t>
            </a:r>
            <a:r>
              <a:rPr lang="en-US" sz="2700" dirty="0" smtClean="0">
                <a:cs typeface="Nazanin" pitchFamily="2" charset="-78"/>
              </a:rPr>
              <a:t>.</a:t>
            </a:r>
            <a:endParaRPr lang="en-US" sz="2700" dirty="0"/>
          </a:p>
        </p:txBody>
      </p:sp>
      <p:sp>
        <p:nvSpPr>
          <p:cNvPr id="3" name="Rectangle 29"/>
          <p:cNvSpPr>
            <a:spLocks noChangeArrowheads="1"/>
          </p:cNvSpPr>
          <p:nvPr/>
        </p:nvSpPr>
        <p:spPr bwMode="auto">
          <a:xfrm>
            <a:off x="7524328" y="476672"/>
            <a:ext cx="1512168" cy="646331"/>
          </a:xfrm>
          <a:prstGeom prst="rect">
            <a:avLst/>
          </a:prstGeom>
          <a:noFill/>
          <a:ln w="9525">
            <a:noFill/>
            <a:miter lim="800000"/>
            <a:headEnd/>
            <a:tailEnd/>
          </a:ln>
        </p:spPr>
        <p:txBody>
          <a:bodyPr wrap="square">
            <a:spAutoFit/>
          </a:bodyPr>
          <a:lstStyle/>
          <a:p>
            <a:pPr algn="r" rtl="1"/>
            <a:r>
              <a:rPr lang="fa-IR" sz="3600" b="1" dirty="0" smtClean="0">
                <a:solidFill>
                  <a:srgbClr val="663300"/>
                </a:solidFill>
                <a:latin typeface="Calibri" pitchFamily="34" charset="0"/>
                <a:cs typeface="B Titr" pitchFamily="2" charset="-78"/>
              </a:rPr>
              <a:t>مقدمه</a:t>
            </a:r>
            <a:endParaRPr lang="en-US" sz="3600" dirty="0">
              <a:solidFill>
                <a:srgbClr val="663300"/>
              </a:solidFill>
              <a:latin typeface="Calibri" pitchFamily="34" charset="0"/>
              <a:cs typeface="B Nazanin" pitchFamily="2" charset="-7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5555742"/>
        </p:xfrm>
        <a:graphic>
          <a:graphicData uri="http://schemas.openxmlformats.org/drawingml/2006/table">
            <a:tbl>
              <a:tblPr rtl="1"/>
              <a:tblGrid>
                <a:gridCol w="1735862"/>
                <a:gridCol w="1384250"/>
                <a:gridCol w="5664862"/>
              </a:tblGrid>
              <a:tr h="410287">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042717">
                <a:tc>
                  <a:txBody>
                    <a:bodyPr/>
                    <a:lstStyle/>
                    <a:p>
                      <a:pPr marL="0" marR="0" algn="ctr" rtl="1">
                        <a:lnSpc>
                          <a:spcPct val="115000"/>
                        </a:lnSpc>
                        <a:spcBef>
                          <a:spcPts val="0"/>
                        </a:spcBef>
                        <a:spcAft>
                          <a:spcPts val="0"/>
                        </a:spcAft>
                      </a:pPr>
                      <a:r>
                        <a:rPr lang="fa-IR" sz="1900" b="0" dirty="0" smtClean="0">
                          <a:latin typeface="Calibri"/>
                          <a:ea typeface="Calibri"/>
                          <a:cs typeface="+mn-cs"/>
                        </a:rPr>
                        <a:t>سال</a:t>
                      </a:r>
                      <a:r>
                        <a:rPr lang="fa-IR" sz="1900" b="0" baseline="0" dirty="0" smtClean="0">
                          <a:latin typeface="Calibri"/>
                          <a:ea typeface="Calibri"/>
                          <a:cs typeface="+mn-cs"/>
                        </a:rPr>
                        <a:t> 1957 میلادی</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00" b="0" dirty="0" smtClean="0">
                          <a:latin typeface="Calibri"/>
                          <a:ea typeface="Calibri"/>
                          <a:cs typeface="+mn-cs"/>
                        </a:rPr>
                        <a:t>اسکینر</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یکی از روانشناسان پیشرو است که آثارش علاوه بر آموزش و پرورش و روانشناسی</a:t>
                      </a:r>
                      <a:r>
                        <a:rPr lang="fa-IR" sz="1900" b="0" baseline="0" dirty="0" smtClean="0">
                          <a:latin typeface="Calibri"/>
                          <a:ea typeface="Calibri"/>
                          <a:cs typeface="+mn-cs"/>
                        </a:rPr>
                        <a:t> ، در رشته مدیریت نیز دارای ارزش و تأثیر قابل توجهی بوده است . نظریه یادگیری شرطی ، به خصوص انگیزش مدیریت وی مورد استفاده فراوان قرار گرفته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1359">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1900" b="0" dirty="0" smtClean="0">
                          <a:latin typeface="+mn-lt"/>
                          <a:ea typeface="Calibri"/>
                          <a:cs typeface="+mn-cs"/>
                        </a:rPr>
                        <a:t>سال</a:t>
                      </a:r>
                      <a:r>
                        <a:rPr lang="fa-IR" sz="1900" b="0" baseline="0" dirty="0" smtClean="0">
                          <a:latin typeface="+mn-lt"/>
                          <a:ea typeface="Calibri"/>
                          <a:cs typeface="+mn-cs"/>
                        </a:rPr>
                        <a:t> 1957 میلادی</a:t>
                      </a:r>
                      <a:endParaRPr lang="en-US" sz="19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00" b="0" dirty="0" smtClean="0">
                          <a:latin typeface="Calibri"/>
                          <a:ea typeface="Calibri"/>
                          <a:cs typeface="+mn-cs"/>
                        </a:rPr>
                        <a:t>بلاور</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در زمینه بوروکراسی</a:t>
                      </a:r>
                      <a:r>
                        <a:rPr lang="fa-IR" sz="1900" b="0" baseline="0" dirty="0" smtClean="0">
                          <a:latin typeface="Calibri"/>
                          <a:ea typeface="Calibri"/>
                          <a:cs typeface="+mn-cs"/>
                        </a:rPr>
                        <a:t> مسأله تفکیک و تقسیم کار در سازمان رسمی ، صاحب نظریات و تحقیقات جالبی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82038">
                <a:tc>
                  <a:txBody>
                    <a:bodyPr/>
                    <a:lstStyle/>
                    <a:p>
                      <a:pPr marL="0" marR="0" algn="ctr" rtl="1">
                        <a:lnSpc>
                          <a:spcPct val="115000"/>
                        </a:lnSpc>
                        <a:spcBef>
                          <a:spcPts val="0"/>
                        </a:spcBef>
                        <a:spcAft>
                          <a:spcPts val="0"/>
                        </a:spcAft>
                      </a:pPr>
                      <a:r>
                        <a:rPr lang="fa-IR" sz="1900" b="0" dirty="0" smtClean="0">
                          <a:latin typeface="Calibri"/>
                          <a:ea typeface="Calibri"/>
                          <a:cs typeface="+mn-cs"/>
                        </a:rPr>
                        <a:t>سال 1958 میلادی</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1900" b="0" dirty="0" smtClean="0">
                          <a:latin typeface="+mn-lt"/>
                          <a:ea typeface="Calibri"/>
                          <a:cs typeface="+mn-cs"/>
                        </a:rPr>
                        <a:t>ویکتور </a:t>
                      </a:r>
                      <a:r>
                        <a:rPr lang="fa-IR" sz="1900" b="0" baseline="0" dirty="0" smtClean="0">
                          <a:latin typeface="+mn-lt"/>
                          <a:ea typeface="Calibri"/>
                          <a:cs typeface="+mn-cs"/>
                        </a:rPr>
                        <a:t>تامپسون</a:t>
                      </a:r>
                      <a:endParaRPr lang="en-US" sz="19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یکی از ساخت گرایان و جامعه شناسان معروف است که در زمینه ساخت رسمی و بوروکراتیک سازمان</a:t>
                      </a:r>
                      <a:r>
                        <a:rPr lang="fa-IR" sz="1900" b="0" baseline="0" dirty="0" smtClean="0">
                          <a:latin typeface="Calibri"/>
                          <a:ea typeface="Calibri"/>
                          <a:cs typeface="+mn-cs"/>
                        </a:rPr>
                        <a:t> و ابداع و نوآوری در آن نظریات جالبی ارائه داده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1359">
                <a:tc>
                  <a:txBody>
                    <a:bodyPr/>
                    <a:lstStyle/>
                    <a:p>
                      <a:pPr marL="0" marR="0" algn="ctr" rtl="1">
                        <a:lnSpc>
                          <a:spcPct val="115000"/>
                        </a:lnSpc>
                        <a:spcBef>
                          <a:spcPts val="0"/>
                        </a:spcBef>
                        <a:spcAft>
                          <a:spcPts val="0"/>
                        </a:spcAft>
                      </a:pPr>
                      <a:r>
                        <a:rPr lang="fa-IR" sz="1900" b="0" dirty="0">
                          <a:solidFill>
                            <a:srgbClr val="000000"/>
                          </a:solidFill>
                          <a:latin typeface="Tahoma"/>
                          <a:ea typeface="Times New Roman"/>
                          <a:cs typeface="+mn-cs"/>
                        </a:rPr>
                        <a:t>سال </a:t>
                      </a:r>
                      <a:r>
                        <a:rPr lang="fa-IR" sz="1900" b="0" dirty="0" smtClean="0">
                          <a:solidFill>
                            <a:srgbClr val="000000"/>
                          </a:solidFill>
                          <a:latin typeface="Tahoma"/>
                          <a:ea typeface="Times New Roman"/>
                          <a:cs typeface="+mn-cs"/>
                        </a:rPr>
                        <a:t>1959 </a:t>
                      </a:r>
                      <a:r>
                        <a:rPr lang="fa-IR" sz="1900" b="0" dirty="0">
                          <a:solidFill>
                            <a:srgbClr val="000000"/>
                          </a:solidFill>
                          <a:latin typeface="Tahoma"/>
                          <a:ea typeface="Times New Roman"/>
                          <a:cs typeface="+mn-cs"/>
                        </a:rPr>
                        <a:t>میلادی</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00" b="0" dirty="0">
                          <a:solidFill>
                            <a:srgbClr val="000000"/>
                          </a:solidFill>
                          <a:latin typeface="Tahoma"/>
                          <a:ea typeface="Times New Roman"/>
                          <a:cs typeface="+mn-cs"/>
                        </a:rPr>
                        <a:t>داگلاس مک </a:t>
                      </a:r>
                      <a:r>
                        <a:rPr lang="fa-IR" sz="1900" b="0" dirty="0" smtClean="0">
                          <a:solidFill>
                            <a:srgbClr val="000000"/>
                          </a:solidFill>
                          <a:latin typeface="Tahoma"/>
                          <a:ea typeface="Times New Roman"/>
                          <a:cs typeface="+mn-cs"/>
                        </a:rPr>
                        <a:t>گریگور</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a:solidFill>
                            <a:srgbClr val="000000"/>
                          </a:solidFill>
                          <a:latin typeface="Tahoma"/>
                          <a:ea typeface="Times New Roman"/>
                          <a:cs typeface="+mn-cs"/>
                        </a:rPr>
                        <a:t>ارائه نظریه </a:t>
                      </a:r>
                      <a:r>
                        <a:rPr lang="en-US" sz="1900" b="0" dirty="0">
                          <a:solidFill>
                            <a:srgbClr val="000000"/>
                          </a:solidFill>
                          <a:latin typeface="Tahoma"/>
                          <a:ea typeface="Times New Roman"/>
                          <a:cs typeface="+mn-cs"/>
                        </a:rPr>
                        <a:t>X</a:t>
                      </a:r>
                      <a:r>
                        <a:rPr lang="fa-IR" sz="1900" b="0" dirty="0">
                          <a:solidFill>
                            <a:srgbClr val="000000"/>
                          </a:solidFill>
                          <a:latin typeface="Tahoma"/>
                          <a:ea typeface="Times New Roman"/>
                          <a:cs typeface="+mn-cs"/>
                        </a:rPr>
                        <a:t> و نظریه </a:t>
                      </a:r>
                      <a:r>
                        <a:rPr lang="en-US" sz="1900" b="0" dirty="0">
                          <a:solidFill>
                            <a:srgbClr val="000000"/>
                          </a:solidFill>
                          <a:latin typeface="Tahoma"/>
                          <a:ea typeface="Times New Roman"/>
                          <a:cs typeface="+mn-cs"/>
                        </a:rPr>
                        <a:t>Y</a:t>
                      </a:r>
                      <a:r>
                        <a:rPr lang="fa-IR" sz="1900" b="0" dirty="0">
                          <a:solidFill>
                            <a:srgbClr val="000000"/>
                          </a:solidFill>
                          <a:latin typeface="Tahoma"/>
                          <a:ea typeface="Times New Roman"/>
                          <a:cs typeface="+mn-cs"/>
                        </a:rPr>
                        <a:t> در مورد مفروضات مدیران</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1359">
                <a:tc>
                  <a:txBody>
                    <a:bodyPr/>
                    <a:lstStyle/>
                    <a:p>
                      <a:pPr marL="0" marR="0" algn="ctr" rtl="1">
                        <a:lnSpc>
                          <a:spcPct val="115000"/>
                        </a:lnSpc>
                        <a:spcBef>
                          <a:spcPts val="0"/>
                        </a:spcBef>
                        <a:spcAft>
                          <a:spcPts val="0"/>
                        </a:spcAft>
                      </a:pPr>
                      <a:r>
                        <a:rPr lang="fa-IR" sz="1900" b="0" dirty="0" smtClean="0">
                          <a:latin typeface="Calibri"/>
                          <a:ea typeface="Calibri"/>
                          <a:cs typeface="+mn-cs"/>
                        </a:rPr>
                        <a:t>سال 1959 میلادی</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00" b="0" dirty="0" smtClean="0">
                          <a:latin typeface="Calibri"/>
                          <a:ea typeface="Calibri"/>
                          <a:cs typeface="+mn-cs"/>
                        </a:rPr>
                        <a:t>ویلیام وایت</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ویلیام وایت نیز به خاطر</a:t>
                      </a:r>
                      <a:r>
                        <a:rPr lang="fa-IR" sz="1900" b="0" baseline="0" dirty="0" smtClean="0">
                          <a:latin typeface="Calibri"/>
                          <a:ea typeface="Calibri"/>
                          <a:cs typeface="+mn-cs"/>
                        </a:rPr>
                        <a:t> کتاب معروفش ”انسان سازمانی ” به معروفیت رسیده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21359">
                <a:tc>
                  <a:txBody>
                    <a:bodyPr/>
                    <a:lstStyle/>
                    <a:p>
                      <a:pPr marL="0" marR="0" algn="ctr" rtl="1">
                        <a:lnSpc>
                          <a:spcPct val="115000"/>
                        </a:lnSpc>
                        <a:spcBef>
                          <a:spcPts val="0"/>
                        </a:spcBef>
                        <a:spcAft>
                          <a:spcPts val="0"/>
                        </a:spcAft>
                      </a:pPr>
                      <a:r>
                        <a:rPr lang="fa-IR" sz="1900" b="0" dirty="0" smtClean="0">
                          <a:latin typeface="Calibri"/>
                          <a:ea typeface="Calibri"/>
                          <a:cs typeface="+mn-cs"/>
                        </a:rPr>
                        <a:t>سال 1960</a:t>
                      </a:r>
                      <a:r>
                        <a:rPr lang="fa-IR" sz="1900" b="0" baseline="0" dirty="0" smtClean="0">
                          <a:latin typeface="Calibri"/>
                          <a:ea typeface="Calibri"/>
                          <a:cs typeface="+mn-cs"/>
                        </a:rPr>
                        <a:t> میلادی</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00" b="0" dirty="0" smtClean="0">
                          <a:latin typeface="Calibri"/>
                          <a:ea typeface="Calibri"/>
                          <a:cs typeface="+mn-cs"/>
                        </a:rPr>
                        <a:t>اشتراوس</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اشتراوس</a:t>
                      </a:r>
                      <a:r>
                        <a:rPr lang="fa-IR" sz="1900" b="0" baseline="0" dirty="0" smtClean="0">
                          <a:latin typeface="Calibri"/>
                          <a:ea typeface="Calibri"/>
                          <a:cs typeface="+mn-cs"/>
                        </a:rPr>
                        <a:t> هم به تنهایی و هم با همکاری دانشمند دیگر سیلز ، دارای آثار برجسته در زمینه علوم رفتاری مدیریت می باشد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4"/>
          <a:ext cx="8784974" cy="5472606"/>
        </p:xfrm>
        <a:graphic>
          <a:graphicData uri="http://schemas.openxmlformats.org/drawingml/2006/table">
            <a:tbl>
              <a:tblPr rtl="1"/>
              <a:tblGrid>
                <a:gridCol w="1735862"/>
                <a:gridCol w="1384250"/>
                <a:gridCol w="5664862"/>
              </a:tblGrid>
              <a:tr h="591015">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2628549">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1960</a:t>
                      </a:r>
                      <a:r>
                        <a:rPr lang="fa-IR" sz="2000" b="0" baseline="0" dirty="0" smtClean="0">
                          <a:latin typeface="+mn-lt"/>
                          <a:ea typeface="Calibri"/>
                          <a:cs typeface="+mn-cs"/>
                        </a:rPr>
                        <a:t>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فرنچ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فرنچ نیز از صاحبنظران مشهور علوم رفتاری سازمان بوده ، خصوصاً در زمینه</a:t>
                      </a:r>
                      <a:r>
                        <a:rPr lang="fa-IR" sz="2000" b="0" baseline="0" dirty="0" smtClean="0">
                          <a:latin typeface="Calibri"/>
                          <a:ea typeface="Calibri"/>
                          <a:cs typeface="+mn-cs"/>
                        </a:rPr>
                        <a:t> بهسازی سازمانی کتاب ارزنده ای را ارائه داده است . قبل از این کار مشهور ، این دانشمند یکی از کتابهای مشهور مدیریت امور کارکنان را از دیدگاه سیستم به رشته تحریر درآورده است . بیشتر سعی او در کتاب اخیرش تصویر مفاهیم سیستمی در عمل بوده است . مثلاً مسأله سیستم (فرآیند) و همبستگی این مطالب را در سازمان و امور کارکنان بحث کرده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2253042">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a:t>
                      </a:r>
                      <a:r>
                        <a:rPr lang="fa-IR" sz="2000" b="0" dirty="0" smtClean="0">
                          <a:solidFill>
                            <a:srgbClr val="000000"/>
                          </a:solidFill>
                          <a:latin typeface="Tahoma"/>
                          <a:ea typeface="Times New Roman"/>
                          <a:cs typeface="+mn-cs"/>
                        </a:rPr>
                        <a:t>1960 </a:t>
                      </a:r>
                      <a:r>
                        <a:rPr lang="fa-IR" sz="2000" b="0" dirty="0">
                          <a:solidFill>
                            <a:srgbClr val="000000"/>
                          </a:solidFill>
                          <a:latin typeface="Tahoma"/>
                          <a:ea typeface="Times New Roman"/>
                          <a:cs typeface="+mn-cs"/>
                        </a:rPr>
                        <a:t>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کریس </a:t>
                      </a:r>
                      <a:r>
                        <a:rPr lang="fa-IR" sz="2000" b="0" dirty="0" smtClean="0">
                          <a:solidFill>
                            <a:srgbClr val="000000"/>
                          </a:solidFill>
                          <a:latin typeface="Tahoma"/>
                          <a:ea typeface="Times New Roman"/>
                          <a:cs typeface="+mn-cs"/>
                        </a:rPr>
                        <a:t>آرگریس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indent="0" algn="justLow"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دانشمند و روانشناس نامی عصر حاضر است که نظریه امتزاج</a:t>
                      </a:r>
                      <a:r>
                        <a:rPr lang="fa-IR" sz="2000" b="0" baseline="0" dirty="0" smtClean="0">
                          <a:solidFill>
                            <a:srgbClr val="000000"/>
                          </a:solidFill>
                          <a:latin typeface="Tahoma"/>
                          <a:ea typeface="Times New Roman"/>
                          <a:cs typeface="+mn-cs"/>
                        </a:rPr>
                        <a:t> و نظریات دیگر او در زمینه ی آثار سازمان های رسمی بر رشد و علاقه فرد ، شهرت عام داشته ، نظریات دیگرش نیز در زمینه آموزش های آزمایشگاهی و بهسازی سازمانی معروف می باشد . </a:t>
                      </a:r>
                      <a:r>
                        <a:rPr lang="fa-IR" sz="2000" b="0" dirty="0" smtClean="0">
                          <a:solidFill>
                            <a:srgbClr val="000000"/>
                          </a:solidFill>
                          <a:latin typeface="Tahoma"/>
                          <a:ea typeface="Times New Roman"/>
                          <a:cs typeface="+mn-cs"/>
                        </a:rPr>
                        <a:t>انتشار </a:t>
                      </a:r>
                      <a:r>
                        <a:rPr lang="fa-IR" sz="2000" b="0" dirty="0">
                          <a:solidFill>
                            <a:srgbClr val="000000"/>
                          </a:solidFill>
                          <a:latin typeface="Tahoma"/>
                          <a:ea typeface="Times New Roman"/>
                          <a:cs typeface="+mn-cs"/>
                        </a:rPr>
                        <a:t>کتاب شخصیت و سازمان و بحث در مورد تضاد میان سیستم و </a:t>
                      </a:r>
                      <a:r>
                        <a:rPr lang="fa-IR" sz="2000" b="0" dirty="0" smtClean="0">
                          <a:solidFill>
                            <a:srgbClr val="000000"/>
                          </a:solidFill>
                          <a:latin typeface="Tahoma"/>
                          <a:ea typeface="Times New Roman"/>
                          <a:cs typeface="+mn-cs"/>
                        </a:rPr>
                        <a:t>فرد از آثار بجای ماندنی</a:t>
                      </a:r>
                      <a:r>
                        <a:rPr lang="fa-IR" sz="2000" b="0" baseline="0" dirty="0" smtClean="0">
                          <a:solidFill>
                            <a:srgbClr val="000000"/>
                          </a:solidFill>
                          <a:latin typeface="Tahoma"/>
                          <a:ea typeface="Times New Roman"/>
                          <a:cs typeface="+mn-cs"/>
                        </a:rPr>
                        <a:t> دیگر از او بشمار می آید .</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3"/>
          <a:ext cx="8784974" cy="7052288"/>
        </p:xfrm>
        <a:graphic>
          <a:graphicData uri="http://schemas.openxmlformats.org/drawingml/2006/table">
            <a:tbl>
              <a:tblPr rtl="1"/>
              <a:tblGrid>
                <a:gridCol w="1735862"/>
                <a:gridCol w="1384250"/>
                <a:gridCol w="5664862"/>
              </a:tblGrid>
              <a:tr h="720080">
                <a:tc>
                  <a:txBody>
                    <a:bodyPr/>
                    <a:lstStyle/>
                    <a:p>
                      <a:pPr marL="0" marR="0" algn="ctr" rtl="1">
                        <a:lnSpc>
                          <a:spcPct val="115000"/>
                        </a:lnSpc>
                        <a:spcBef>
                          <a:spcPts val="0"/>
                        </a:spcBef>
                        <a:spcAft>
                          <a:spcPts val="0"/>
                        </a:spcAft>
                      </a:pPr>
                      <a:r>
                        <a:rPr lang="fa-IR" sz="2000" b="0" dirty="0">
                          <a:solidFill>
                            <a:srgbClr val="C00000"/>
                          </a:solidFill>
                          <a:latin typeface="Tahoma"/>
                          <a:ea typeface="Times New Roman"/>
                          <a:cs typeface="+mj-cs"/>
                        </a:rPr>
                        <a:t>تاریخ</a:t>
                      </a:r>
                      <a:endParaRPr lang="en-US" sz="20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2000" b="0" dirty="0" smtClean="0">
                          <a:solidFill>
                            <a:srgbClr val="C00000"/>
                          </a:solidFill>
                          <a:latin typeface="Tahoma"/>
                          <a:ea typeface="Times New Roman"/>
                          <a:cs typeface="+mj-cs"/>
                        </a:rPr>
                        <a:t>نظریه پرداز یا عامل</a:t>
                      </a:r>
                      <a:endParaRPr lang="en-US" sz="20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2000" b="0" dirty="0">
                          <a:solidFill>
                            <a:srgbClr val="C00000"/>
                          </a:solidFill>
                          <a:latin typeface="Tahoma"/>
                          <a:ea typeface="Times New Roman"/>
                          <a:cs typeface="+mj-cs"/>
                        </a:rPr>
                        <a:t>ابتکار ،  اثر ،  فعالیت ،  یا رویداد</a:t>
                      </a:r>
                      <a:endParaRPr lang="en-US" sz="20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728191">
                <a:tc>
                  <a:txBody>
                    <a:bodyPr/>
                    <a:lstStyle/>
                    <a:p>
                      <a:pPr marL="0" marR="0" algn="ctr" rtl="1">
                        <a:lnSpc>
                          <a:spcPct val="115000"/>
                        </a:lnSpc>
                        <a:spcBef>
                          <a:spcPts val="0"/>
                        </a:spcBef>
                        <a:spcAft>
                          <a:spcPts val="0"/>
                        </a:spcAft>
                      </a:pPr>
                      <a:r>
                        <a:rPr lang="fa-IR" sz="2400" b="0" dirty="0" smtClean="0">
                          <a:latin typeface="Calibri"/>
                          <a:ea typeface="Calibri"/>
                          <a:cs typeface="+mn-cs"/>
                        </a:rPr>
                        <a:t>سال 1960 میلادی</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400" b="0" dirty="0" smtClean="0">
                          <a:latin typeface="Calibri"/>
                          <a:ea typeface="Calibri"/>
                          <a:cs typeface="+mn-cs"/>
                        </a:rPr>
                        <a:t>هرزبرگ</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400" b="0" dirty="0" smtClean="0">
                          <a:latin typeface="Calibri"/>
                          <a:ea typeface="Calibri"/>
                          <a:cs typeface="+mn-cs"/>
                        </a:rPr>
                        <a:t>از روانشناسان</a:t>
                      </a:r>
                      <a:r>
                        <a:rPr lang="fa-IR" sz="2400" b="0" baseline="0" dirty="0" smtClean="0">
                          <a:latin typeface="Calibri"/>
                          <a:ea typeface="Calibri"/>
                          <a:cs typeface="+mn-cs"/>
                        </a:rPr>
                        <a:t>ی است که در زمینه انگیزش افراد به کار و عوامل انگیزشی و عوامل ناراضی کننده در کار نظریه معروفی ارائه داده است که در نظریات سایر متخصصان در این زمینه مؤثر بوده است .</a:t>
                      </a:r>
                      <a:r>
                        <a:rPr lang="fa-IR" sz="2400" b="0" baseline="0" dirty="0" smtClean="0">
                          <a:solidFill>
                            <a:srgbClr val="000000"/>
                          </a:solidFill>
                          <a:latin typeface="Tahoma"/>
                          <a:ea typeface="Times New Roman"/>
                          <a:cs typeface="+mn-cs"/>
                        </a:rPr>
                        <a:t> (</a:t>
                      </a:r>
                      <a:r>
                        <a:rPr lang="fa-IR" sz="2400" b="0" dirty="0" smtClean="0">
                          <a:solidFill>
                            <a:srgbClr val="000000"/>
                          </a:solidFill>
                          <a:latin typeface="Tahoma"/>
                          <a:ea typeface="Times New Roman"/>
                          <a:cs typeface="+mn-cs"/>
                        </a:rPr>
                        <a:t>ارائه نظریه دو ساحتی انگیزش</a:t>
                      </a:r>
                      <a:r>
                        <a:rPr lang="fa-IR" sz="2400" b="0" dirty="0" smtClean="0">
                          <a:solidFill>
                            <a:schemeClr val="tx1"/>
                          </a:solidFill>
                          <a:latin typeface="+mn-lt"/>
                          <a:ea typeface="Times New Roman"/>
                          <a:cs typeface="+mn-cs"/>
                        </a:rPr>
                        <a:t>)</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64096">
                <a:tc>
                  <a:txBody>
                    <a:bodyPr/>
                    <a:lstStyle/>
                    <a:p>
                      <a:pPr marL="0" marR="0" algn="ctr" rtl="1">
                        <a:lnSpc>
                          <a:spcPct val="115000"/>
                        </a:lnSpc>
                        <a:spcBef>
                          <a:spcPts val="0"/>
                        </a:spcBef>
                        <a:spcAft>
                          <a:spcPts val="0"/>
                        </a:spcAft>
                      </a:pPr>
                      <a:r>
                        <a:rPr lang="fa-IR" sz="2400" b="0" dirty="0" smtClean="0">
                          <a:solidFill>
                            <a:srgbClr val="000000"/>
                          </a:solidFill>
                          <a:latin typeface="Tahoma"/>
                          <a:ea typeface="Times New Roman"/>
                          <a:cs typeface="+mn-cs"/>
                        </a:rPr>
                        <a:t>سال </a:t>
                      </a:r>
                      <a:r>
                        <a:rPr lang="fa-IR" sz="2400" b="0" dirty="0">
                          <a:solidFill>
                            <a:srgbClr val="000000"/>
                          </a:solidFill>
                          <a:latin typeface="Tahoma"/>
                          <a:ea typeface="Times New Roman"/>
                          <a:cs typeface="+mn-cs"/>
                        </a:rPr>
                        <a:t>1960 میلادی</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400" b="0" dirty="0">
                          <a:solidFill>
                            <a:srgbClr val="000000"/>
                          </a:solidFill>
                          <a:latin typeface="Tahoma"/>
                          <a:ea typeface="Times New Roman"/>
                          <a:cs typeface="+mn-cs"/>
                        </a:rPr>
                        <a:t>ادوارد لورنز</a:t>
                      </a:r>
                      <a:endParaRPr lang="en-US" sz="2400" b="0" dirty="0">
                        <a:latin typeface="Calibri"/>
                        <a:ea typeface="Calibri"/>
                        <a:cs typeface="+mn-cs"/>
                      </a:endParaRPr>
                    </a:p>
                    <a:p>
                      <a:pPr marL="0" marR="0" algn="ctr" rtl="1">
                        <a:lnSpc>
                          <a:spcPct val="115000"/>
                        </a:lnSpc>
                        <a:spcBef>
                          <a:spcPts val="0"/>
                        </a:spcBef>
                        <a:spcAft>
                          <a:spcPts val="0"/>
                        </a:spcAft>
                      </a:pPr>
                      <a:r>
                        <a:rPr lang="fa-IR" sz="2400" b="0" dirty="0">
                          <a:solidFill>
                            <a:srgbClr val="000000"/>
                          </a:solidFill>
                          <a:latin typeface="Tahoma"/>
                          <a:ea typeface="Times New Roman"/>
                          <a:cs typeface="+mn-cs"/>
                        </a:rPr>
                        <a:t>(ریاضی دان)</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400" b="0" dirty="0">
                          <a:solidFill>
                            <a:srgbClr val="000000"/>
                          </a:solidFill>
                          <a:latin typeface="Tahoma"/>
                          <a:ea typeface="Times New Roman"/>
                          <a:cs typeface="+mn-cs"/>
                        </a:rPr>
                        <a:t>مطالعاتی که </a:t>
                      </a:r>
                      <a:r>
                        <a:rPr lang="fa-IR" sz="2400" b="0" dirty="0" smtClean="0">
                          <a:solidFill>
                            <a:srgbClr val="000000"/>
                          </a:solidFill>
                          <a:latin typeface="Tahoma"/>
                          <a:ea typeface="Times New Roman"/>
                          <a:cs typeface="+mn-cs"/>
                        </a:rPr>
                        <a:t>زمینه ی نظریه </a:t>
                      </a:r>
                      <a:r>
                        <a:rPr lang="fa-IR" sz="2400" b="0" dirty="0">
                          <a:solidFill>
                            <a:srgbClr val="000000"/>
                          </a:solidFill>
                          <a:latin typeface="Tahoma"/>
                          <a:ea typeface="Times New Roman"/>
                          <a:cs typeface="+mn-cs"/>
                        </a:rPr>
                        <a:t>آشوب را فراهم </a:t>
                      </a:r>
                      <a:r>
                        <a:rPr lang="fa-IR" sz="2400" b="0" dirty="0" smtClean="0">
                          <a:solidFill>
                            <a:srgbClr val="000000"/>
                          </a:solidFill>
                          <a:latin typeface="Tahoma"/>
                          <a:ea typeface="Times New Roman"/>
                          <a:cs typeface="+mn-cs"/>
                        </a:rPr>
                        <a:t>ساخت.</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96143">
                <a:tc>
                  <a:txBody>
                    <a:bodyPr/>
                    <a:lstStyle/>
                    <a:p>
                      <a:pPr marL="0" marR="0" algn="ctr" rtl="1">
                        <a:lnSpc>
                          <a:spcPct val="115000"/>
                        </a:lnSpc>
                        <a:spcBef>
                          <a:spcPts val="0"/>
                        </a:spcBef>
                        <a:spcAft>
                          <a:spcPts val="0"/>
                        </a:spcAft>
                      </a:pPr>
                      <a:r>
                        <a:rPr lang="fa-IR" sz="2400" b="0" dirty="0" smtClean="0">
                          <a:latin typeface="Calibri"/>
                          <a:ea typeface="Calibri"/>
                          <a:cs typeface="+mn-cs"/>
                        </a:rPr>
                        <a:t>سال 1961 میلادی</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400" b="0" dirty="0" smtClean="0">
                          <a:latin typeface="Calibri"/>
                          <a:ea typeface="Calibri"/>
                          <a:cs typeface="+mn-cs"/>
                        </a:rPr>
                        <a:t>پیگورز</a:t>
                      </a:r>
                      <a:r>
                        <a:rPr lang="fa-IR" sz="2400" b="0" baseline="0" dirty="0" smtClean="0">
                          <a:latin typeface="Calibri"/>
                          <a:ea typeface="Calibri"/>
                          <a:cs typeface="+mn-cs"/>
                        </a:rPr>
                        <a:t> و مایر</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400" b="0" dirty="0" smtClean="0">
                          <a:latin typeface="Calibri"/>
                          <a:ea typeface="Calibri"/>
                          <a:cs typeface="+mn-cs"/>
                        </a:rPr>
                        <a:t>این دو دانشمند</a:t>
                      </a:r>
                      <a:r>
                        <a:rPr lang="fa-IR" sz="2400" b="0" baseline="0" dirty="0" smtClean="0">
                          <a:latin typeface="Calibri"/>
                          <a:ea typeface="Calibri"/>
                          <a:cs typeface="+mn-cs"/>
                        </a:rPr>
                        <a:t> نیز ، از نویسندگان مشهور کلاسیک مدیریت امور کارکنان بوده که اثر آنها مورد توجه خاص استادان و دانشجویان دانشگاه ها و همچنین مدیران قرار گرفته است .</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64096">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400" b="0" dirty="0" smtClean="0">
                          <a:latin typeface="+mn-lt"/>
                          <a:ea typeface="Calibri"/>
                          <a:cs typeface="+mn-cs"/>
                        </a:rPr>
                        <a:t>سال 1961 میلادی</a:t>
                      </a:r>
                      <a:endParaRPr lang="en-US" sz="24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400" b="0" dirty="0" smtClean="0">
                          <a:latin typeface="Calibri"/>
                          <a:ea typeface="Calibri"/>
                          <a:cs typeface="+mn-cs"/>
                        </a:rPr>
                        <a:t>هرسی و بلانچارد</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400" b="0" dirty="0" smtClean="0">
                          <a:latin typeface="Calibri"/>
                          <a:ea typeface="Calibri"/>
                          <a:cs typeface="+mn-cs"/>
                        </a:rPr>
                        <a:t>هرسی و بلانچارد</a:t>
                      </a:r>
                      <a:r>
                        <a:rPr lang="fa-IR" sz="2400" b="0" baseline="0" dirty="0" smtClean="0">
                          <a:latin typeface="Calibri"/>
                          <a:ea typeface="Calibri"/>
                          <a:cs typeface="+mn-cs"/>
                        </a:rPr>
                        <a:t> نیز از روانشناسان سازمان ، صاحب نظریه بلوغ در مدیریت هستند .</a:t>
                      </a:r>
                      <a:endParaRPr lang="en-US" sz="24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5646790"/>
        </p:xfrm>
        <a:graphic>
          <a:graphicData uri="http://schemas.openxmlformats.org/drawingml/2006/table">
            <a:tbl>
              <a:tblPr rtl="1"/>
              <a:tblGrid>
                <a:gridCol w="1735862"/>
                <a:gridCol w="1384250"/>
                <a:gridCol w="5664862"/>
              </a:tblGrid>
              <a:tr h="804157">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92438">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1961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رنسیس لیکرت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ارائه مدل سیستمهای رهبری با رهیافتی اقتضایی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77376">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1962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آلفرد چندلر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a:t>
                      </a:r>
                      <a:r>
                        <a:rPr lang="fa-IR" sz="2000" b="0" dirty="0" smtClean="0">
                          <a:solidFill>
                            <a:srgbClr val="000000"/>
                          </a:solidFill>
                          <a:latin typeface="Tahoma"/>
                          <a:ea typeface="Times New Roman"/>
                          <a:cs typeface="+mn-cs"/>
                        </a:rPr>
                        <a:t>”استراتژی </a:t>
                      </a:r>
                      <a:r>
                        <a:rPr lang="fa-IR" sz="2000" b="0" dirty="0">
                          <a:solidFill>
                            <a:srgbClr val="000000"/>
                          </a:solidFill>
                          <a:latin typeface="Tahoma"/>
                          <a:ea typeface="Times New Roman"/>
                          <a:cs typeface="+mn-cs"/>
                        </a:rPr>
                        <a:t>و </a:t>
                      </a:r>
                      <a:r>
                        <a:rPr lang="fa-IR" sz="2000" b="0" dirty="0" smtClean="0">
                          <a:solidFill>
                            <a:srgbClr val="000000"/>
                          </a:solidFill>
                          <a:latin typeface="Tahoma"/>
                          <a:ea typeface="Times New Roman"/>
                          <a:cs typeface="+mn-cs"/>
                        </a:rPr>
                        <a:t>ساختار“ </a:t>
                      </a:r>
                      <a:r>
                        <a:rPr lang="fa-IR" sz="2000" b="0" dirty="0">
                          <a:solidFill>
                            <a:srgbClr val="000000"/>
                          </a:solidFill>
                          <a:latin typeface="Tahoma"/>
                          <a:ea typeface="Times New Roman"/>
                          <a:cs typeface="+mn-cs"/>
                        </a:rPr>
                        <a:t>و مطالبی در مورد نحوه تبعیت طراحی سازمان از استراتژی آن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877376">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1962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بلاو و اسکات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این دو دانشمند</a:t>
                      </a:r>
                      <a:r>
                        <a:rPr lang="fa-IR" sz="2000" b="0" baseline="0" dirty="0" smtClean="0">
                          <a:latin typeface="Calibri"/>
                          <a:ea typeface="Calibri"/>
                          <a:cs typeface="+mn-cs"/>
                        </a:rPr>
                        <a:t> از جامعه شناسان نامی سازمان بوده و در زمینه سازمان رسمی و بوروکراسی دارای تحقیقات و نظریات با ارشی هستند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316063">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1963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سی. </a:t>
                      </a:r>
                      <a:r>
                        <a:rPr lang="fa-IR" sz="2000" b="0" dirty="0" smtClean="0">
                          <a:solidFill>
                            <a:srgbClr val="000000"/>
                          </a:solidFill>
                          <a:latin typeface="Tahoma"/>
                          <a:ea typeface="Times New Roman"/>
                          <a:cs typeface="+mn-cs"/>
                        </a:rPr>
                        <a:t>درت </a:t>
                      </a:r>
                      <a:r>
                        <a:rPr lang="fa-IR" sz="2000" b="0" dirty="0">
                          <a:solidFill>
                            <a:srgbClr val="000000"/>
                          </a:solidFill>
                          <a:latin typeface="Tahoma"/>
                          <a:ea typeface="Times New Roman"/>
                          <a:cs typeface="+mn-cs"/>
                        </a:rPr>
                        <a:t>و مارچ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نظریه رفتاری شرکت بزرگ و مطالبی در مورد ممانعت "رفتارهای سیاسی درون سازمان" از "دستیابی سازمان به حداکثر سود".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005196">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1964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پرستوس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نام پرستوس نیز به خاطر مطرح کردن</a:t>
                      </a:r>
                      <a:r>
                        <a:rPr lang="fa-IR" sz="2000" b="0" baseline="0" dirty="0" smtClean="0">
                          <a:latin typeface="Calibri"/>
                          <a:ea typeface="Calibri"/>
                          <a:cs typeface="+mn-cs"/>
                        </a:rPr>
                        <a:t> سازمان به عنوان یک واحد مهم اجتماعی در اینجا شایسته ذکر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5472605"/>
        </p:xfrm>
        <a:graphic>
          <a:graphicData uri="http://schemas.openxmlformats.org/drawingml/2006/table">
            <a:tbl>
              <a:tblPr rtl="1"/>
              <a:tblGrid>
                <a:gridCol w="1735862"/>
                <a:gridCol w="1384250"/>
                <a:gridCol w="5664862"/>
              </a:tblGrid>
              <a:tr h="804326">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2513517">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1964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جیمز تامپسون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جامعه شناسان و نظریه پردازان ساخت گرای مشهور</a:t>
                      </a:r>
                      <a:r>
                        <a:rPr lang="fa-IR" sz="2000" b="0" baseline="0" dirty="0" smtClean="0">
                          <a:latin typeface="Calibri"/>
                          <a:ea typeface="Calibri"/>
                          <a:cs typeface="+mn-cs"/>
                        </a:rPr>
                        <a:t> به شمار می رود که در زمینه ارتباط محیط با سیستم سازمان ، اثر محیط بر ساخت ، فن آوری و اتخاذ تصمیم آن اثر مشهور خود را به نام «سازمان در عمل» به رشته تحریر درآورده و برای نظریه پردازان اقتضایی اثر جالبی باقی گذاشته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005407">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1964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رابرت بلیک و جین</a:t>
                      </a:r>
                      <a:r>
                        <a:rPr lang="fa-IR" sz="2000" b="0" baseline="0" dirty="0" smtClean="0">
                          <a:latin typeface="Calibri"/>
                          <a:ea typeface="Calibri"/>
                          <a:cs typeface="+mn-cs"/>
                        </a:rPr>
                        <a:t> موتن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ارائه مدل</a:t>
                      </a:r>
                      <a:r>
                        <a:rPr lang="fa-IR" sz="2000" b="0" baseline="0" dirty="0" smtClean="0">
                          <a:latin typeface="Calibri"/>
                          <a:ea typeface="Calibri"/>
                          <a:cs typeface="+mn-cs"/>
                        </a:rPr>
                        <a:t> سبک سنج مدیریت ( شبکه مدیریت)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49355">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1964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استاگدایل</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1900" b="0" dirty="0" smtClean="0">
                          <a:latin typeface="Calibri"/>
                          <a:ea typeface="Calibri"/>
                          <a:cs typeface="+mn-cs"/>
                        </a:rPr>
                        <a:t>از صاحبنظران و محققان روز مدیریت می باشد و کتاب کاملی در زمینه</a:t>
                      </a:r>
                      <a:r>
                        <a:rPr lang="fa-IR" sz="1900" b="0" baseline="0" dirty="0" smtClean="0">
                          <a:latin typeface="Calibri"/>
                          <a:ea typeface="Calibri"/>
                          <a:cs typeface="+mn-cs"/>
                        </a:rPr>
                        <a:t> رهبری ارائه داده و به مباحث امور کارکنان ، کتب با ارزشی ارائه داده است .</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2" y="1196750"/>
          <a:ext cx="8784975" cy="5755964"/>
        </p:xfrm>
        <a:graphic>
          <a:graphicData uri="http://schemas.openxmlformats.org/drawingml/2006/table">
            <a:tbl>
              <a:tblPr rtl="1"/>
              <a:tblGrid>
                <a:gridCol w="1734157"/>
                <a:gridCol w="1385956"/>
                <a:gridCol w="5664862"/>
              </a:tblGrid>
              <a:tr h="599957">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143564">
                <a:tc>
                  <a:txBody>
                    <a:bodyPr/>
                    <a:lstStyle/>
                    <a:p>
                      <a:pPr marL="0" marR="0" algn="ctr" rtl="1">
                        <a:lnSpc>
                          <a:spcPct val="115000"/>
                        </a:lnSpc>
                        <a:spcBef>
                          <a:spcPts val="0"/>
                        </a:spcBef>
                        <a:spcAft>
                          <a:spcPts val="0"/>
                        </a:spcAft>
                      </a:pPr>
                      <a:r>
                        <a:rPr lang="fa-IR" sz="2000" b="0" dirty="0" smtClean="0">
                          <a:latin typeface="Calibri"/>
                          <a:ea typeface="Calibri"/>
                          <a:cs typeface="+mn-cs"/>
                        </a:rPr>
                        <a:t>سال 65-1954</a:t>
                      </a:r>
                      <a:r>
                        <a:rPr lang="fa-IR" sz="2000" b="0" baseline="0" dirty="0" smtClean="0">
                          <a:latin typeface="Calibri"/>
                          <a:ea typeface="Calibri"/>
                          <a:cs typeface="+mn-cs"/>
                        </a:rPr>
                        <a:t>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آبراهام مزلو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بنیانگذار</a:t>
                      </a:r>
                      <a:r>
                        <a:rPr lang="fa-IR" sz="2000" b="0" baseline="0" dirty="0" smtClean="0">
                          <a:latin typeface="Calibri"/>
                          <a:ea typeface="Calibri"/>
                          <a:cs typeface="+mn-cs"/>
                        </a:rPr>
                        <a:t> و رهبر معنوی جنبش روانشناسی انسانگرا می باشد . نظریه سلسله مراتب نیازهای او و همچنین روانشناسی عالی مدیریت وی ، تأثیرات زیادی بر آثار صاحبنظران معاصر گذاشته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18727">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ادگارشاین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روانشناسان</a:t>
                      </a:r>
                      <a:r>
                        <a:rPr lang="fa-IR" sz="2000" b="0" baseline="0" dirty="0" smtClean="0">
                          <a:latin typeface="Calibri"/>
                          <a:ea typeface="Calibri"/>
                          <a:cs typeface="+mn-cs"/>
                        </a:rPr>
                        <a:t> نامی سازمان سازمان می باشد که آثار و تحقیقات متعددی در زمینه روانشناسی سازمان ، مشاوره فرآیندی و موارد دیگر از خود باقی گذاشته و از صاحبنظران مهم سازمان به حساب می آید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2610363">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فیفنر و شروود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دو نفر از صاحبنظران</a:t>
                      </a:r>
                      <a:r>
                        <a:rPr lang="fa-IR" sz="2000" b="0" baseline="0" dirty="0" smtClean="0">
                          <a:latin typeface="Calibri"/>
                          <a:ea typeface="Calibri"/>
                          <a:cs typeface="+mn-cs"/>
                        </a:rPr>
                        <a:t> نامی سازمان مدیریت هستند که یکی از کتابهای کلاسیک را درباره سازمانهای اداری به رشته تحریر درآورده اند . با این کتاب شکاف بین صاحبنظران مدیریت دولتی و صاحبنظران مدیریت خصوصی به حداقل رسیده است . موارد مشترک زیادی در این کتاب مورد توجه این دو دانشمند مدیریت دولتی قرار گرفته است که صاحبنظران مدیریت خصوصی نیز به طور مشابه آنها را مورد توجه و تأکید قرار داده اند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2" y="1196750"/>
          <a:ext cx="8784975" cy="5471216"/>
        </p:xfrm>
        <a:graphic>
          <a:graphicData uri="http://schemas.openxmlformats.org/drawingml/2006/table">
            <a:tbl>
              <a:tblPr rtl="1"/>
              <a:tblGrid>
                <a:gridCol w="1734157"/>
                <a:gridCol w="1385956"/>
                <a:gridCol w="5664862"/>
              </a:tblGrid>
              <a:tr h="563936">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340355">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پرو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چارلز پرو از جامعه شناسان محیط</a:t>
                      </a:r>
                      <a:r>
                        <a:rPr lang="fa-IR" sz="2000" b="0" baseline="0" dirty="0" smtClean="0">
                          <a:latin typeface="Calibri"/>
                          <a:ea typeface="Calibri"/>
                          <a:cs typeface="+mn-cs"/>
                        </a:rPr>
                        <a:t> گرای سازمانی است که معتقد است محیط عامل اصلی در مدیریت بوده و فن آوری ساخت سازمانی را دیکته می نماید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40355">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اتزیونی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یکی دیگر از جامعه شناسان ساخت گرای بسیار سرشناس</a:t>
                      </a:r>
                      <a:r>
                        <a:rPr lang="fa-IR" sz="2000" b="0" baseline="0" dirty="0" smtClean="0">
                          <a:latin typeface="Calibri"/>
                          <a:ea typeface="Calibri"/>
                          <a:cs typeface="+mn-cs"/>
                        </a:rPr>
                        <a:t> مدیریت است که در کتابهای معروف خود چون سازمانهای جدید </a:t>
                      </a:r>
                      <a:r>
                        <a:rPr lang="fa-IR" sz="2000" b="0" baseline="0" smtClean="0">
                          <a:latin typeface="Calibri"/>
                          <a:ea typeface="Calibri"/>
                          <a:cs typeface="+mn-cs"/>
                        </a:rPr>
                        <a:t>و سازمانهای </a:t>
                      </a:r>
                      <a:r>
                        <a:rPr lang="fa-IR" sz="2000" b="0" baseline="0" dirty="0" smtClean="0">
                          <a:latin typeface="Calibri"/>
                          <a:ea typeface="Calibri"/>
                          <a:cs typeface="+mn-cs"/>
                        </a:rPr>
                        <a:t>مقایسه ای و ... نظریات بسیار جالبی را در زمینه اثر بخشی و کارایی ، هدف تشریحی و هدف علمی ، فرق سازمان های حرفه ای و غیر حرفه ای و مسائل دیگر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40355">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1965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جون وودوارد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خانم جون ووداورد نیز</a:t>
                      </a:r>
                      <a:r>
                        <a:rPr lang="fa-IR" sz="2000" b="0" baseline="0" dirty="0" smtClean="0">
                          <a:solidFill>
                            <a:srgbClr val="000000"/>
                          </a:solidFill>
                          <a:latin typeface="Tahoma"/>
                          <a:ea typeface="Times New Roman"/>
                          <a:cs typeface="+mn-cs"/>
                        </a:rPr>
                        <a:t> یکی دیگر از دانشمندان معروف انگلیسی است که با تحقیقات ممتد خود به نظریه اقتضایی مدیریت کمک فراوان نموده است و. این دانشمند جزو اولین نویسندگان انگلیسی است که قبل از نویسندگان آمریکایی مسأله اقتضا را در مدیریت مطرح نموده است .</a:t>
                      </a:r>
                      <a:r>
                        <a:rPr lang="fa-IR" sz="2000" b="0" dirty="0" smtClean="0">
                          <a:solidFill>
                            <a:srgbClr val="000000"/>
                          </a:solidFill>
                          <a:latin typeface="Tahoma"/>
                          <a:ea typeface="Times New Roman"/>
                          <a:cs typeface="+mn-cs"/>
                        </a:rPr>
                        <a:t> </a:t>
                      </a:r>
                      <a:r>
                        <a:rPr lang="fa-IR" sz="2000" b="0" dirty="0">
                          <a:solidFill>
                            <a:srgbClr val="000000"/>
                          </a:solidFill>
                          <a:latin typeface="Tahoma"/>
                          <a:ea typeface="Times New Roman"/>
                          <a:cs typeface="+mn-cs"/>
                        </a:rPr>
                        <a:t>یافته هایی در باره تأثیر فن آوری بر ساختار و روشهای </a:t>
                      </a:r>
                      <a:r>
                        <a:rPr lang="fa-IR" sz="2000" b="0" dirty="0" smtClean="0">
                          <a:solidFill>
                            <a:srgbClr val="000000"/>
                          </a:solidFill>
                          <a:latin typeface="Tahoma"/>
                          <a:ea typeface="Times New Roman"/>
                          <a:cs typeface="+mn-cs"/>
                        </a:rPr>
                        <a:t>سازماندهی</a:t>
                      </a:r>
                      <a:r>
                        <a:rPr lang="fa-IR" sz="2000" b="0" baseline="0" dirty="0" smtClean="0">
                          <a:solidFill>
                            <a:srgbClr val="000000"/>
                          </a:solidFill>
                          <a:latin typeface="Tahoma"/>
                          <a:ea typeface="Times New Roman"/>
                          <a:cs typeface="+mn-cs"/>
                        </a:rPr>
                        <a:t> نیز داشته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2" y="1196750"/>
          <a:ext cx="8784975" cy="5472610"/>
        </p:xfrm>
        <a:graphic>
          <a:graphicData uri="http://schemas.openxmlformats.org/drawingml/2006/table">
            <a:tbl>
              <a:tblPr rtl="1"/>
              <a:tblGrid>
                <a:gridCol w="1734157"/>
                <a:gridCol w="1385956"/>
                <a:gridCol w="5664862"/>
              </a:tblGrid>
              <a:tr h="693406">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762249">
                <a:tc>
                  <a:txBody>
                    <a:bodyPr/>
                    <a:lstStyle/>
                    <a:p>
                      <a:pPr marL="0" marR="0" algn="ctr" rtl="1">
                        <a:lnSpc>
                          <a:spcPct val="115000"/>
                        </a:lnSpc>
                        <a:spcBef>
                          <a:spcPts val="0"/>
                        </a:spcBef>
                        <a:spcAft>
                          <a:spcPts val="0"/>
                        </a:spcAft>
                      </a:pPr>
                      <a:r>
                        <a:rPr lang="fa-IR" sz="2000" b="0" dirty="0" smtClean="0">
                          <a:latin typeface="Calibri"/>
                          <a:ea typeface="Calibri"/>
                          <a:cs typeface="+mn-cs"/>
                        </a:rPr>
                        <a:t>سال 1965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وارن بنیس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روانشناسان</a:t>
                      </a:r>
                      <a:r>
                        <a:rPr lang="fa-IR" sz="2000" b="0" baseline="0" dirty="0" smtClean="0">
                          <a:latin typeface="Calibri"/>
                          <a:ea typeface="Calibri"/>
                          <a:cs typeface="+mn-cs"/>
                        </a:rPr>
                        <a:t> نامی مدیریت می باشد که در طرفداری از دموکراسی و رد بوروکراسی در جوامع موقت امروزی ، آثار معروفی از خود باقی گذاشته و در زمینه تغییر و بهسازی سازمان نیز آثار و نظریات مهمی ارائه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723974">
                <a:tc>
                  <a:txBody>
                    <a:bodyPr/>
                    <a:lstStyle/>
                    <a:p>
                      <a:pPr marL="0" marR="0" algn="ctr" rtl="1">
                        <a:lnSpc>
                          <a:spcPct val="115000"/>
                        </a:lnSpc>
                        <a:spcBef>
                          <a:spcPts val="0"/>
                        </a:spcBef>
                        <a:spcAft>
                          <a:spcPts val="0"/>
                        </a:spcAft>
                      </a:pPr>
                      <a:r>
                        <a:rPr lang="fa-IR" sz="2000" b="0" dirty="0" smtClean="0">
                          <a:latin typeface="Calibri"/>
                          <a:ea typeface="Calibri"/>
                          <a:cs typeface="+mn-cs"/>
                        </a:rPr>
                        <a:t>سال 1965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mn-lt"/>
                          <a:ea typeface="Calibri"/>
                          <a:cs typeface="+mn-cs"/>
                        </a:rPr>
                        <a:t>کاتز و کان</a:t>
                      </a:r>
                      <a:endParaRPr lang="en-US" sz="2000" b="0" dirty="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روانشناسان</a:t>
                      </a:r>
                      <a:r>
                        <a:rPr lang="fa-IR" sz="2000" b="0" baseline="0" dirty="0" smtClean="0">
                          <a:latin typeface="Calibri"/>
                          <a:ea typeface="Calibri"/>
                          <a:cs typeface="+mn-cs"/>
                        </a:rPr>
                        <a:t> معروف سازمان هستند . یکی از آثار بسیار جالب آنها در زمینه سازمان به عنوان یک سیستم باز و اهمیت نقشهای سازمانی در مدیریت می باشد که آن را از خود به یادگار گذاشته اند و با نگرشی سیستمی مباحث مدیریت را مورد بحث قرار داده اند.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92981">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mn-lt"/>
                          <a:ea typeface="Calibri"/>
                          <a:cs typeface="+mn-cs"/>
                        </a:rPr>
                        <a:t>برنزو استاکر</a:t>
                      </a:r>
                      <a:endParaRPr lang="en-US" sz="2000" b="0" dirty="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نظریه معروف خود را تحت عنوان سیستم مکانیکی و سیستم ارگانیکی سازمان ،</a:t>
                      </a:r>
                      <a:r>
                        <a:rPr lang="fa-IR" sz="2000" b="0" baseline="0" dirty="0" smtClean="0">
                          <a:latin typeface="Calibri"/>
                          <a:ea typeface="Calibri"/>
                          <a:cs typeface="+mn-cs"/>
                        </a:rPr>
                        <a:t> ارائه دادند و مشخص ساخته اند که هرکدام از سیستم های فوق مناسب شرایط محیط خاص خود می باشند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2" y="1196750"/>
          <a:ext cx="8784975" cy="6172256"/>
        </p:xfrm>
        <a:graphic>
          <a:graphicData uri="http://schemas.openxmlformats.org/drawingml/2006/table">
            <a:tbl>
              <a:tblPr rtl="1"/>
              <a:tblGrid>
                <a:gridCol w="1734157"/>
                <a:gridCol w="1385956"/>
                <a:gridCol w="5664862"/>
              </a:tblGrid>
              <a:tr h="563936">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340355">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فیدلر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یکی از صاحبنظران</a:t>
                      </a:r>
                      <a:r>
                        <a:rPr lang="fa-IR" sz="2000" b="0" baseline="0" dirty="0" smtClean="0">
                          <a:solidFill>
                            <a:srgbClr val="000000"/>
                          </a:solidFill>
                          <a:latin typeface="Tahoma"/>
                          <a:ea typeface="Times New Roman"/>
                          <a:cs typeface="+mn-cs"/>
                        </a:rPr>
                        <a:t> و روانشناسان صاحب نام مدیریت می باشد . تحقیقات ممتدی در زمینه ی رهبری دارد که منجر به پی ریزی نظریه معروف «اثربخشی رهبری» شده و ضمن آن اظهار داشته که می توان شرایط شغل را بر قامت رهبران به طور مناسب دوخت و آن را به جای استراتژی تطابق رهبر خاص با شغل خاص به کار گرفت.</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40355">
                <a:tc>
                  <a:txBody>
                    <a:bodyPr/>
                    <a:lstStyle/>
                    <a:p>
                      <a:pPr marL="0" marR="0" algn="ctr" rtl="1">
                        <a:lnSpc>
                          <a:spcPct val="115000"/>
                        </a:lnSpc>
                        <a:spcBef>
                          <a:spcPts val="0"/>
                        </a:spcBef>
                        <a:spcAft>
                          <a:spcPts val="0"/>
                        </a:spcAft>
                      </a:pPr>
                      <a:r>
                        <a:rPr lang="fa-IR" sz="2000" b="0" dirty="0" smtClean="0">
                          <a:latin typeface="Calibri"/>
                          <a:ea typeface="Calibri"/>
                          <a:cs typeface="+mn-cs"/>
                        </a:rPr>
                        <a:t>سال 1965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هاوس</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یکی از محققان و صاحبنظران</a:t>
                      </a:r>
                      <a:r>
                        <a:rPr lang="fa-IR" sz="2000" b="0" baseline="0" dirty="0" smtClean="0">
                          <a:solidFill>
                            <a:srgbClr val="000000"/>
                          </a:solidFill>
                          <a:latin typeface="Tahoma"/>
                          <a:ea typeface="Times New Roman"/>
                          <a:cs typeface="+mn-cs"/>
                        </a:rPr>
                        <a:t> معروف سازمان بوده . نظریه معروف (جاده مقصد) وی در رهبری ، کمک مؤثری در رهبری سازمان نموده است و با همکاری صاحبنظران دیگر کتب مختلفی در زمینه بهسازی سازمانی ، رفتار سازمانی و فرآیندهای سازمانی دارد .</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340355">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1965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کرت و مارچ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از صاحبنظران نامی سازمان بوده ، نظریه رفتاری آنها در سازمان ، مشهور و مورد استناد</a:t>
                      </a:r>
                      <a:r>
                        <a:rPr lang="fa-IR" sz="2000" b="0" baseline="0" dirty="0" smtClean="0">
                          <a:solidFill>
                            <a:srgbClr val="000000"/>
                          </a:solidFill>
                          <a:latin typeface="Tahoma"/>
                          <a:ea typeface="Times New Roman"/>
                          <a:cs typeface="+mn-cs"/>
                        </a:rPr>
                        <a:t> دانشمندان متعدد قرار گرفته است . ضمن اینکه مارچ خود نظریات مشهوری را به کمک هربرت سایمون در کتاب «سازمانها» پرورش داده و خود نیز برای اولین بار در 1965 کتاب «متون سازمان» را جمع آوری نمود.</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2" y="1196750"/>
          <a:ext cx="8784975" cy="5472611"/>
        </p:xfrm>
        <a:graphic>
          <a:graphicData uri="http://schemas.openxmlformats.org/drawingml/2006/table">
            <a:tbl>
              <a:tblPr rtl="1"/>
              <a:tblGrid>
                <a:gridCol w="1734157"/>
                <a:gridCol w="1385956"/>
                <a:gridCol w="5664862"/>
              </a:tblGrid>
              <a:tr h="646979">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804272">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1966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پیو</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فعالیت در زمینه تئوری سازمان</a:t>
                      </a:r>
                      <a:r>
                        <a:rPr lang="fa-IR" sz="2000" b="0" baseline="0" dirty="0" smtClean="0">
                          <a:solidFill>
                            <a:srgbClr val="000000"/>
                          </a:solidFill>
                          <a:latin typeface="Tahoma"/>
                          <a:ea typeface="Times New Roman"/>
                          <a:cs typeface="+mn-cs"/>
                        </a:rPr>
                        <a:t> و همچنین اندازه گیری عوامل محیطی سازمان.</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06408">
                <a:tc>
                  <a:txBody>
                    <a:bodyPr/>
                    <a:lstStyle/>
                    <a:p>
                      <a:pPr marL="0" marR="0" algn="ctr" rtl="1">
                        <a:lnSpc>
                          <a:spcPct val="115000"/>
                        </a:lnSpc>
                        <a:spcBef>
                          <a:spcPts val="0"/>
                        </a:spcBef>
                        <a:spcAft>
                          <a:spcPts val="0"/>
                        </a:spcAft>
                      </a:pPr>
                      <a:r>
                        <a:rPr lang="fa-IR" sz="2000" b="0" dirty="0" smtClean="0">
                          <a:latin typeface="Calibri"/>
                          <a:ea typeface="Calibri"/>
                          <a:cs typeface="+mn-cs"/>
                        </a:rPr>
                        <a:t>سال 1967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فیلی ، هاوس و وکر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این سه دانشمند از صاحبنظران</a:t>
                      </a:r>
                      <a:r>
                        <a:rPr lang="fa-IR" sz="2000" b="0" baseline="0" dirty="0" smtClean="0">
                          <a:solidFill>
                            <a:srgbClr val="000000"/>
                          </a:solidFill>
                          <a:latin typeface="Tahoma"/>
                          <a:ea typeface="Times New Roman"/>
                          <a:cs typeface="+mn-cs"/>
                        </a:rPr>
                        <a:t> جدید و بالقوه توانای رفتار سازمانی به حساب می آیند و کتاب «مدیریت سازمانی» آنها با اقبال خوبی روبرو شده است .</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608544">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1969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solidFill>
                            <a:srgbClr val="000000"/>
                          </a:solidFill>
                          <a:latin typeface="Tahoma"/>
                          <a:ea typeface="Times New Roman"/>
                          <a:cs typeface="+mn-cs"/>
                        </a:rPr>
                        <a:t>لارنس و لورش</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 بر اساس تحقیقات دیگر دانشمندان و جامعه شناسان انگلیسی و تحقیق در سازمان های صنعتی انگلیس ، برای اولین بار تحت عنوان تئوری اقتضایی مدیریت</a:t>
                      </a:r>
                      <a:r>
                        <a:rPr lang="fa-IR" sz="2000" b="0" baseline="0" dirty="0" smtClean="0">
                          <a:solidFill>
                            <a:srgbClr val="000000"/>
                          </a:solidFill>
                          <a:latin typeface="Tahoma"/>
                          <a:ea typeface="Times New Roman"/>
                          <a:cs typeface="+mn-cs"/>
                        </a:rPr>
                        <a:t> ، نظریه خود را در کتاب معروفشان به نام ”</a:t>
                      </a:r>
                      <a:r>
                        <a:rPr lang="fa-IR" sz="2000" b="0" dirty="0" smtClean="0">
                          <a:solidFill>
                            <a:srgbClr val="000000"/>
                          </a:solidFill>
                          <a:latin typeface="Tahoma"/>
                          <a:ea typeface="Times New Roman"/>
                          <a:cs typeface="+mn-cs"/>
                        </a:rPr>
                        <a:t>سازمان </a:t>
                      </a:r>
                      <a:r>
                        <a:rPr lang="fa-IR" sz="2000" b="0" dirty="0">
                          <a:solidFill>
                            <a:srgbClr val="000000"/>
                          </a:solidFill>
                          <a:latin typeface="Tahoma"/>
                          <a:ea typeface="Times New Roman"/>
                          <a:cs typeface="+mn-cs"/>
                        </a:rPr>
                        <a:t>و </a:t>
                      </a:r>
                      <a:r>
                        <a:rPr lang="fa-IR" sz="2000" b="0" dirty="0" smtClean="0">
                          <a:solidFill>
                            <a:srgbClr val="000000"/>
                          </a:solidFill>
                          <a:latin typeface="Tahoma"/>
                          <a:ea typeface="Times New Roman"/>
                          <a:cs typeface="+mn-cs"/>
                        </a:rPr>
                        <a:t>محیط“</a:t>
                      </a:r>
                      <a:r>
                        <a:rPr lang="fa-IR" sz="2000" b="0" baseline="0" dirty="0" smtClean="0">
                          <a:solidFill>
                            <a:srgbClr val="000000"/>
                          </a:solidFill>
                          <a:latin typeface="Tahoma"/>
                          <a:ea typeface="Times New Roman"/>
                          <a:cs typeface="+mn-cs"/>
                        </a:rPr>
                        <a:t> ارائه داده اند.</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206408">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1969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لیترر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لیترر نیز از صاحبنظران</a:t>
                      </a:r>
                      <a:r>
                        <a:rPr lang="fa-IR" sz="2000" b="0" baseline="0" dirty="0" smtClean="0">
                          <a:solidFill>
                            <a:srgbClr val="000000"/>
                          </a:solidFill>
                          <a:latin typeface="Tahoma"/>
                          <a:ea typeface="Times New Roman"/>
                          <a:cs typeface="+mn-cs"/>
                        </a:rPr>
                        <a:t> و محققان تئوری مدیریت بوده ، آخرین کتابش تحت عنوان ” مقدمه ای بر مدیریت“ ، با دیدگاه جدید سیستمی مورد بحث قرار گرفته است .</a:t>
                      </a:r>
                      <a:endParaRPr lang="fa-IR" sz="2000" b="0" dirty="0" smtClean="0">
                        <a:solidFill>
                          <a:srgbClr val="000000"/>
                        </a:solidFill>
                        <a:latin typeface="Tahoma"/>
                        <a:ea typeface="Times New Roman"/>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5" name="Rectangle 4"/>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ounded Rectangle 53"/>
          <p:cNvSpPr/>
          <p:nvPr/>
        </p:nvSpPr>
        <p:spPr>
          <a:xfrm>
            <a:off x="1177251" y="1381727"/>
            <a:ext cx="7848872" cy="857256"/>
          </a:xfrm>
          <a:prstGeom prst="roundRect">
            <a:avLst/>
          </a:prstGeom>
          <a:solidFill>
            <a:schemeClr val="accent3">
              <a:lumMod val="60000"/>
              <a:lumOff val="40000"/>
              <a:alpha val="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61616"/>
              </a:solidFill>
            </a:endParaRPr>
          </a:p>
        </p:txBody>
      </p:sp>
      <p:sp>
        <p:nvSpPr>
          <p:cNvPr id="29" name="Rectangle 2"/>
          <p:cNvSpPr>
            <a:spLocks noChangeArrowheads="1"/>
          </p:cNvSpPr>
          <p:nvPr/>
        </p:nvSpPr>
        <p:spPr bwMode="auto">
          <a:xfrm>
            <a:off x="1177251" y="2310421"/>
            <a:ext cx="7848871" cy="4317993"/>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endParaRPr lang="en-US">
              <a:solidFill>
                <a:srgbClr val="002164"/>
              </a:solidFill>
            </a:endParaRPr>
          </a:p>
        </p:txBody>
      </p:sp>
      <p:sp>
        <p:nvSpPr>
          <p:cNvPr id="30" name="Rectangle 5"/>
          <p:cNvSpPr>
            <a:spLocks noChangeArrowheads="1"/>
          </p:cNvSpPr>
          <p:nvPr/>
        </p:nvSpPr>
        <p:spPr bwMode="auto">
          <a:xfrm>
            <a:off x="1239354" y="2381859"/>
            <a:ext cx="3386365" cy="1350954"/>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en-US">
              <a:solidFill>
                <a:srgbClr val="002164"/>
              </a:solidFill>
            </a:endParaRPr>
          </a:p>
        </p:txBody>
      </p:sp>
      <p:sp>
        <p:nvSpPr>
          <p:cNvPr id="31" name="Rectangle 7"/>
          <p:cNvSpPr>
            <a:spLocks noChangeArrowheads="1"/>
          </p:cNvSpPr>
          <p:nvPr/>
        </p:nvSpPr>
        <p:spPr bwMode="auto">
          <a:xfrm>
            <a:off x="5145349" y="2381859"/>
            <a:ext cx="3808766" cy="135095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endParaRPr lang="en-US">
              <a:solidFill>
                <a:srgbClr val="002164"/>
              </a:solidFill>
            </a:endParaRPr>
          </a:p>
        </p:txBody>
      </p:sp>
      <p:sp>
        <p:nvSpPr>
          <p:cNvPr id="32" name="Rectangle 8"/>
          <p:cNvSpPr>
            <a:spLocks noChangeArrowheads="1"/>
          </p:cNvSpPr>
          <p:nvPr/>
        </p:nvSpPr>
        <p:spPr bwMode="auto">
          <a:xfrm>
            <a:off x="5137690" y="2264299"/>
            <a:ext cx="3816425" cy="1382430"/>
          </a:xfrm>
          <a:prstGeom prst="rect">
            <a:avLst/>
          </a:prstGeom>
          <a:noFill/>
          <a:ln w="9525">
            <a:noFill/>
            <a:miter lim="800000"/>
            <a:headEnd/>
            <a:tailEnd/>
          </a:ln>
        </p:spPr>
        <p:txBody>
          <a:bodyPr wrap="square" lIns="90488" tIns="44450" rIns="90488" bIns="44450">
            <a:spAutoFit/>
          </a:bodyPr>
          <a:lstStyle/>
          <a:p>
            <a:pPr algn="ctr" eaLnBrk="0" hangingPunct="0">
              <a:lnSpc>
                <a:spcPct val="200000"/>
              </a:lnSpc>
            </a:pPr>
            <a:r>
              <a:rPr lang="fa-IR" sz="2400" b="1" dirty="0" smtClean="0">
                <a:solidFill>
                  <a:srgbClr val="161616"/>
                </a:solidFill>
              </a:rPr>
              <a:t>جامعه شناسی سازمانی</a:t>
            </a:r>
            <a:endParaRPr lang="en-US" sz="2400" b="1" dirty="0" smtClean="0">
              <a:solidFill>
                <a:srgbClr val="161616"/>
              </a:solidFill>
            </a:endParaRPr>
          </a:p>
          <a:p>
            <a:pPr algn="ctr" eaLnBrk="0" hangingPunct="0"/>
            <a:r>
              <a:rPr lang="en-US" b="1" dirty="0" smtClean="0">
                <a:solidFill>
                  <a:srgbClr val="161616"/>
                </a:solidFill>
              </a:rPr>
              <a:t>Organizational </a:t>
            </a:r>
            <a:r>
              <a:rPr lang="en-US" b="1" dirty="0">
                <a:solidFill>
                  <a:srgbClr val="161616"/>
                </a:solidFill>
              </a:rPr>
              <a:t>Sociology </a:t>
            </a:r>
            <a:endParaRPr lang="en-US" b="1" dirty="0" smtClean="0">
              <a:solidFill>
                <a:srgbClr val="161616"/>
              </a:solidFill>
            </a:endParaRPr>
          </a:p>
          <a:p>
            <a:pPr algn="ctr" eaLnBrk="0" hangingPunct="0"/>
            <a:r>
              <a:rPr lang="en-US" b="1" dirty="0" smtClean="0">
                <a:solidFill>
                  <a:srgbClr val="161616"/>
                </a:solidFill>
              </a:rPr>
              <a:t>(</a:t>
            </a:r>
            <a:r>
              <a:rPr lang="en-US" b="1" dirty="0">
                <a:solidFill>
                  <a:srgbClr val="161616"/>
                </a:solidFill>
              </a:rPr>
              <a:t>OS)</a:t>
            </a:r>
          </a:p>
        </p:txBody>
      </p:sp>
      <p:sp>
        <p:nvSpPr>
          <p:cNvPr id="33" name="Rectangle 9"/>
          <p:cNvSpPr>
            <a:spLocks noChangeArrowheads="1"/>
          </p:cNvSpPr>
          <p:nvPr/>
        </p:nvSpPr>
        <p:spPr bwMode="auto">
          <a:xfrm>
            <a:off x="1249260" y="2276872"/>
            <a:ext cx="3384376" cy="1382430"/>
          </a:xfrm>
          <a:prstGeom prst="rect">
            <a:avLst/>
          </a:prstGeom>
          <a:noFill/>
          <a:ln w="9525">
            <a:noFill/>
            <a:miter lim="800000"/>
            <a:headEnd/>
            <a:tailEnd/>
          </a:ln>
        </p:spPr>
        <p:txBody>
          <a:bodyPr wrap="square" lIns="90488" tIns="44450" rIns="90488" bIns="44450">
            <a:spAutoFit/>
          </a:bodyPr>
          <a:lstStyle/>
          <a:p>
            <a:pPr algn="ctr" eaLnBrk="0" hangingPunct="0">
              <a:lnSpc>
                <a:spcPct val="200000"/>
              </a:lnSpc>
            </a:pPr>
            <a:r>
              <a:rPr lang="fa-IR" sz="2400" b="1" dirty="0" smtClean="0">
                <a:solidFill>
                  <a:srgbClr val="161616"/>
                </a:solidFill>
              </a:rPr>
              <a:t>مدیریت استراتژیک</a:t>
            </a:r>
          </a:p>
          <a:p>
            <a:pPr algn="ctr" eaLnBrk="0" hangingPunct="0"/>
            <a:r>
              <a:rPr lang="en-US" b="1" dirty="0" smtClean="0">
                <a:solidFill>
                  <a:srgbClr val="161616"/>
                </a:solidFill>
              </a:rPr>
              <a:t>Strategic Management</a:t>
            </a:r>
          </a:p>
          <a:p>
            <a:pPr algn="ctr" eaLnBrk="0" hangingPunct="0"/>
            <a:r>
              <a:rPr lang="en-US" b="1" dirty="0" smtClean="0">
                <a:solidFill>
                  <a:srgbClr val="161616"/>
                </a:solidFill>
              </a:rPr>
              <a:t>(SM)</a:t>
            </a:r>
            <a:endParaRPr lang="en-US" b="1" dirty="0">
              <a:solidFill>
                <a:srgbClr val="161616"/>
              </a:solidFill>
            </a:endParaRPr>
          </a:p>
        </p:txBody>
      </p:sp>
      <p:sp>
        <p:nvSpPr>
          <p:cNvPr id="35" name="Rectangle 12"/>
          <p:cNvSpPr>
            <a:spLocks noChangeArrowheads="1"/>
          </p:cNvSpPr>
          <p:nvPr/>
        </p:nvSpPr>
        <p:spPr bwMode="auto">
          <a:xfrm>
            <a:off x="1177251" y="1484784"/>
            <a:ext cx="7848872" cy="335989"/>
          </a:xfrm>
          <a:prstGeom prst="rect">
            <a:avLst/>
          </a:prstGeom>
          <a:noFill/>
          <a:ln w="9525">
            <a:noFill/>
            <a:miter lim="800000"/>
            <a:headEnd/>
            <a:tailEnd/>
          </a:ln>
        </p:spPr>
        <p:txBody>
          <a:bodyPr wrap="square" lIns="90488" tIns="44450" rIns="90488" bIns="44450">
            <a:spAutoFit/>
          </a:bodyPr>
          <a:lstStyle/>
          <a:p>
            <a:pPr algn="ctr" rtl="1" eaLnBrk="0" hangingPunct="0"/>
            <a:r>
              <a:rPr lang="fa-IR" sz="1600" b="1" dirty="0" smtClean="0">
                <a:solidFill>
                  <a:srgbClr val="C00000"/>
                </a:solidFill>
                <a:cs typeface="B Titr" pitchFamily="2" charset="-78"/>
              </a:rPr>
              <a:t>نوع تجزیه و تحلیل </a:t>
            </a:r>
            <a:r>
              <a:rPr lang="fa-IR" sz="1100" b="1" dirty="0" smtClean="0">
                <a:solidFill>
                  <a:srgbClr val="C00000"/>
                </a:solidFill>
                <a:cs typeface="B Titr" pitchFamily="2" charset="-78"/>
              </a:rPr>
              <a:t>(</a:t>
            </a:r>
            <a:r>
              <a:rPr lang="en-US" sz="1100" b="1" dirty="0" smtClean="0">
                <a:solidFill>
                  <a:srgbClr val="C00000"/>
                </a:solidFill>
                <a:cs typeface="B Titr" pitchFamily="2" charset="-78"/>
              </a:rPr>
              <a:t>Type of Analysis</a:t>
            </a:r>
            <a:r>
              <a:rPr lang="fa-IR" sz="1100" b="1" dirty="0" smtClean="0">
                <a:solidFill>
                  <a:srgbClr val="C00000"/>
                </a:solidFill>
                <a:cs typeface="B Titr" pitchFamily="2" charset="-78"/>
              </a:rPr>
              <a:t>)</a:t>
            </a:r>
            <a:endParaRPr lang="en-US" sz="1100" b="1" dirty="0">
              <a:solidFill>
                <a:srgbClr val="C00000"/>
              </a:solidFill>
              <a:cs typeface="B Titr" pitchFamily="2" charset="-78"/>
            </a:endParaRPr>
          </a:p>
        </p:txBody>
      </p:sp>
      <p:sp>
        <p:nvSpPr>
          <p:cNvPr id="36" name="Rectangle 14"/>
          <p:cNvSpPr>
            <a:spLocks noChangeArrowheads="1"/>
          </p:cNvSpPr>
          <p:nvPr/>
        </p:nvSpPr>
        <p:spPr bwMode="auto">
          <a:xfrm>
            <a:off x="8018011" y="1596041"/>
            <a:ext cx="1018485" cy="582211"/>
          </a:xfrm>
          <a:prstGeom prst="rect">
            <a:avLst/>
          </a:prstGeom>
          <a:noFill/>
          <a:ln w="9525">
            <a:noFill/>
            <a:miter lim="800000"/>
            <a:headEnd/>
            <a:tailEnd/>
          </a:ln>
        </p:spPr>
        <p:txBody>
          <a:bodyPr wrap="square" lIns="90488" tIns="44450" rIns="90488" bIns="44450">
            <a:spAutoFit/>
          </a:bodyPr>
          <a:lstStyle/>
          <a:p>
            <a:pPr algn="ctr" eaLnBrk="0" hangingPunct="0"/>
            <a:r>
              <a:rPr lang="fa-IR" b="1" dirty="0" smtClean="0">
                <a:solidFill>
                  <a:srgbClr val="002164"/>
                </a:solidFill>
              </a:rPr>
              <a:t>نظری</a:t>
            </a:r>
          </a:p>
          <a:p>
            <a:pPr algn="ctr" eaLnBrk="0" hangingPunct="0"/>
            <a:r>
              <a:rPr lang="en-US" sz="1400" b="1" dirty="0" smtClean="0">
                <a:solidFill>
                  <a:srgbClr val="002164"/>
                </a:solidFill>
              </a:rPr>
              <a:t>Theoretical</a:t>
            </a:r>
            <a:endParaRPr lang="en-US" sz="1400" b="1" dirty="0">
              <a:solidFill>
                <a:srgbClr val="002164"/>
              </a:solidFill>
            </a:endParaRPr>
          </a:p>
        </p:txBody>
      </p:sp>
      <p:sp>
        <p:nvSpPr>
          <p:cNvPr id="37" name="Rectangle 15"/>
          <p:cNvSpPr>
            <a:spLocks noChangeArrowheads="1"/>
          </p:cNvSpPr>
          <p:nvPr/>
        </p:nvSpPr>
        <p:spPr bwMode="auto">
          <a:xfrm>
            <a:off x="1193558" y="1646890"/>
            <a:ext cx="1351845" cy="520655"/>
          </a:xfrm>
          <a:prstGeom prst="rect">
            <a:avLst/>
          </a:prstGeom>
          <a:noFill/>
          <a:ln w="9525">
            <a:noFill/>
            <a:miter lim="800000"/>
            <a:headEnd/>
            <a:tailEnd/>
          </a:ln>
        </p:spPr>
        <p:txBody>
          <a:bodyPr wrap="square" lIns="90488" tIns="44450" rIns="90488" bIns="44450">
            <a:spAutoFit/>
          </a:bodyPr>
          <a:lstStyle/>
          <a:p>
            <a:pPr algn="ctr" eaLnBrk="0" hangingPunct="0"/>
            <a:r>
              <a:rPr lang="fa-IR" sz="1600" b="1" dirty="0" smtClean="0">
                <a:solidFill>
                  <a:srgbClr val="002164"/>
                </a:solidFill>
              </a:rPr>
              <a:t>کاربردی (عملی)</a:t>
            </a:r>
          </a:p>
          <a:p>
            <a:pPr algn="ctr" eaLnBrk="0" hangingPunct="0"/>
            <a:r>
              <a:rPr lang="en-US" sz="1200" b="1" dirty="0" smtClean="0">
                <a:solidFill>
                  <a:srgbClr val="002164"/>
                </a:solidFill>
              </a:rPr>
              <a:t>Applied </a:t>
            </a:r>
            <a:r>
              <a:rPr lang="en-US" sz="1200" b="1" dirty="0">
                <a:solidFill>
                  <a:srgbClr val="002164"/>
                </a:solidFill>
              </a:rPr>
              <a:t>(Practical)</a:t>
            </a:r>
          </a:p>
        </p:txBody>
      </p:sp>
      <p:sp>
        <p:nvSpPr>
          <p:cNvPr id="38" name="Rectangle 19"/>
          <p:cNvSpPr>
            <a:spLocks noChangeArrowheads="1"/>
          </p:cNvSpPr>
          <p:nvPr/>
        </p:nvSpPr>
        <p:spPr bwMode="auto">
          <a:xfrm>
            <a:off x="1247270" y="3852944"/>
            <a:ext cx="3386365" cy="132766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en-US">
              <a:solidFill>
                <a:srgbClr val="002164"/>
              </a:solidFill>
            </a:endParaRPr>
          </a:p>
        </p:txBody>
      </p:sp>
      <p:sp>
        <p:nvSpPr>
          <p:cNvPr id="40" name="Rectangle 21"/>
          <p:cNvSpPr>
            <a:spLocks noChangeArrowheads="1"/>
          </p:cNvSpPr>
          <p:nvPr/>
        </p:nvSpPr>
        <p:spPr bwMode="auto">
          <a:xfrm>
            <a:off x="5145349" y="3854549"/>
            <a:ext cx="3808766" cy="132766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endParaRPr lang="en-US">
              <a:solidFill>
                <a:srgbClr val="002164"/>
              </a:solidFill>
            </a:endParaRPr>
          </a:p>
        </p:txBody>
      </p:sp>
      <p:sp>
        <p:nvSpPr>
          <p:cNvPr id="41" name="Rectangle 22"/>
          <p:cNvSpPr>
            <a:spLocks noChangeArrowheads="1"/>
          </p:cNvSpPr>
          <p:nvPr/>
        </p:nvSpPr>
        <p:spPr bwMode="auto">
          <a:xfrm>
            <a:off x="1249260" y="3889373"/>
            <a:ext cx="3384375" cy="1320874"/>
          </a:xfrm>
          <a:prstGeom prst="rect">
            <a:avLst/>
          </a:prstGeom>
          <a:noFill/>
          <a:ln w="9525">
            <a:noFill/>
            <a:miter lim="800000"/>
            <a:headEnd/>
            <a:tailEnd/>
          </a:ln>
        </p:spPr>
        <p:txBody>
          <a:bodyPr wrap="square" lIns="90488" tIns="44450" rIns="90488" bIns="44450">
            <a:spAutoFit/>
          </a:bodyPr>
          <a:lstStyle/>
          <a:p>
            <a:pPr algn="ctr" eaLnBrk="0" hangingPunct="0"/>
            <a:r>
              <a:rPr lang="fa-IR" sz="2400" b="1" dirty="0" smtClean="0">
                <a:solidFill>
                  <a:srgbClr val="161616"/>
                </a:solidFill>
              </a:rPr>
              <a:t>بهبود و بازسازی سازمان</a:t>
            </a:r>
            <a:endParaRPr lang="en-US" sz="2400" b="1" dirty="0" smtClean="0">
              <a:solidFill>
                <a:srgbClr val="161616"/>
              </a:solidFill>
            </a:endParaRPr>
          </a:p>
          <a:p>
            <a:pPr algn="ctr" eaLnBrk="0" hangingPunct="0"/>
            <a:r>
              <a:rPr lang="fa-IR" sz="1600" b="1" dirty="0" smtClean="0">
                <a:solidFill>
                  <a:srgbClr val="161616"/>
                </a:solidFill>
              </a:rPr>
              <a:t>(توسعه سازمان)</a:t>
            </a:r>
          </a:p>
          <a:p>
            <a:pPr algn="ctr" eaLnBrk="0" hangingPunct="0">
              <a:lnSpc>
                <a:spcPct val="150000"/>
              </a:lnSpc>
            </a:pPr>
            <a:r>
              <a:rPr lang="en-US" sz="1600" b="1" dirty="0" smtClean="0">
                <a:solidFill>
                  <a:srgbClr val="161616"/>
                </a:solidFill>
              </a:rPr>
              <a:t>Organization Development</a:t>
            </a:r>
            <a:endParaRPr lang="fa-IR" sz="1600" b="1" dirty="0" smtClean="0">
              <a:solidFill>
                <a:srgbClr val="161616"/>
              </a:solidFill>
            </a:endParaRPr>
          </a:p>
          <a:p>
            <a:pPr algn="ctr" eaLnBrk="0" hangingPunct="0"/>
            <a:r>
              <a:rPr lang="en-US" sz="1600" b="1" dirty="0" smtClean="0">
                <a:solidFill>
                  <a:srgbClr val="161616"/>
                </a:solidFill>
              </a:rPr>
              <a:t>(OD)</a:t>
            </a:r>
            <a:endParaRPr lang="en-US" sz="1600" b="1" dirty="0">
              <a:solidFill>
                <a:srgbClr val="161616"/>
              </a:solidFill>
            </a:endParaRPr>
          </a:p>
        </p:txBody>
      </p:sp>
      <p:sp>
        <p:nvSpPr>
          <p:cNvPr id="42" name="Rectangle 23"/>
          <p:cNvSpPr>
            <a:spLocks noChangeArrowheads="1"/>
          </p:cNvSpPr>
          <p:nvPr/>
        </p:nvSpPr>
        <p:spPr bwMode="auto">
          <a:xfrm>
            <a:off x="5145349" y="5298304"/>
            <a:ext cx="3808766" cy="125391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endParaRPr lang="en-US">
              <a:solidFill>
                <a:srgbClr val="002164"/>
              </a:solidFill>
            </a:endParaRPr>
          </a:p>
        </p:txBody>
      </p:sp>
      <p:sp>
        <p:nvSpPr>
          <p:cNvPr id="43" name="Rectangle 24"/>
          <p:cNvSpPr>
            <a:spLocks noChangeArrowheads="1"/>
          </p:cNvSpPr>
          <p:nvPr/>
        </p:nvSpPr>
        <p:spPr bwMode="auto">
          <a:xfrm>
            <a:off x="1239354" y="5298304"/>
            <a:ext cx="3386365" cy="125391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endParaRPr lang="en-US">
              <a:solidFill>
                <a:srgbClr val="002164"/>
              </a:solidFill>
            </a:endParaRPr>
          </a:p>
        </p:txBody>
      </p:sp>
      <p:sp>
        <p:nvSpPr>
          <p:cNvPr id="44" name="Rectangle 25"/>
          <p:cNvSpPr>
            <a:spLocks noChangeArrowheads="1"/>
          </p:cNvSpPr>
          <p:nvPr/>
        </p:nvSpPr>
        <p:spPr bwMode="auto">
          <a:xfrm>
            <a:off x="5137691" y="5212217"/>
            <a:ext cx="3816423" cy="1382430"/>
          </a:xfrm>
          <a:prstGeom prst="rect">
            <a:avLst/>
          </a:prstGeom>
          <a:noFill/>
          <a:ln w="9525">
            <a:noFill/>
            <a:miter lim="800000"/>
            <a:headEnd/>
            <a:tailEnd/>
          </a:ln>
        </p:spPr>
        <p:txBody>
          <a:bodyPr wrap="square" lIns="90488" tIns="44450" rIns="90488" bIns="44450">
            <a:spAutoFit/>
          </a:bodyPr>
          <a:lstStyle/>
          <a:p>
            <a:pPr algn="ctr" eaLnBrk="0" hangingPunct="0">
              <a:lnSpc>
                <a:spcPct val="200000"/>
              </a:lnSpc>
            </a:pPr>
            <a:r>
              <a:rPr lang="fa-IR" sz="2400" b="1" dirty="0" smtClean="0">
                <a:solidFill>
                  <a:srgbClr val="161616"/>
                </a:solidFill>
              </a:rPr>
              <a:t>رفتار سازمانی</a:t>
            </a:r>
          </a:p>
          <a:p>
            <a:pPr algn="ctr" eaLnBrk="0" hangingPunct="0"/>
            <a:r>
              <a:rPr lang="en-US" b="1" dirty="0" smtClean="0">
                <a:solidFill>
                  <a:srgbClr val="161616"/>
                </a:solidFill>
              </a:rPr>
              <a:t>Organizational </a:t>
            </a:r>
            <a:r>
              <a:rPr lang="en-US" b="1" dirty="0">
                <a:solidFill>
                  <a:srgbClr val="161616"/>
                </a:solidFill>
              </a:rPr>
              <a:t>Behavior </a:t>
            </a:r>
            <a:endParaRPr lang="en-US" b="1" dirty="0" smtClean="0">
              <a:solidFill>
                <a:srgbClr val="161616"/>
              </a:solidFill>
            </a:endParaRPr>
          </a:p>
          <a:p>
            <a:pPr algn="ctr" eaLnBrk="0" hangingPunct="0"/>
            <a:r>
              <a:rPr lang="en-US" b="1" dirty="0" smtClean="0">
                <a:solidFill>
                  <a:srgbClr val="161616"/>
                </a:solidFill>
              </a:rPr>
              <a:t>(</a:t>
            </a:r>
            <a:r>
              <a:rPr lang="en-US" b="1" dirty="0">
                <a:solidFill>
                  <a:srgbClr val="161616"/>
                </a:solidFill>
              </a:rPr>
              <a:t>OB)</a:t>
            </a:r>
          </a:p>
        </p:txBody>
      </p:sp>
      <p:sp>
        <p:nvSpPr>
          <p:cNvPr id="45" name="Rectangle 26"/>
          <p:cNvSpPr>
            <a:spLocks noChangeArrowheads="1"/>
          </p:cNvSpPr>
          <p:nvPr/>
        </p:nvSpPr>
        <p:spPr bwMode="auto">
          <a:xfrm>
            <a:off x="1249260" y="5212217"/>
            <a:ext cx="3384376" cy="1382430"/>
          </a:xfrm>
          <a:prstGeom prst="rect">
            <a:avLst/>
          </a:prstGeom>
          <a:noFill/>
          <a:ln w="9525">
            <a:noFill/>
            <a:miter lim="800000"/>
            <a:headEnd/>
            <a:tailEnd/>
          </a:ln>
        </p:spPr>
        <p:txBody>
          <a:bodyPr wrap="square" lIns="90488" tIns="44450" rIns="90488" bIns="44450">
            <a:spAutoFit/>
          </a:bodyPr>
          <a:lstStyle/>
          <a:p>
            <a:pPr algn="ctr" eaLnBrk="0" hangingPunct="0">
              <a:lnSpc>
                <a:spcPct val="200000"/>
              </a:lnSpc>
            </a:pPr>
            <a:r>
              <a:rPr lang="fa-IR" sz="2400" b="1" dirty="0" smtClean="0">
                <a:solidFill>
                  <a:srgbClr val="161616"/>
                </a:solidFill>
              </a:rPr>
              <a:t>مدیریت منابع انسانی</a:t>
            </a:r>
          </a:p>
          <a:p>
            <a:pPr algn="ctr" eaLnBrk="0" hangingPunct="0"/>
            <a:r>
              <a:rPr lang="en-US" b="1" dirty="0" smtClean="0">
                <a:solidFill>
                  <a:srgbClr val="161616"/>
                </a:solidFill>
              </a:rPr>
              <a:t>Human Resource Management </a:t>
            </a:r>
          </a:p>
          <a:p>
            <a:pPr algn="ctr" eaLnBrk="0" hangingPunct="0"/>
            <a:r>
              <a:rPr lang="en-US" b="1" dirty="0" smtClean="0">
                <a:solidFill>
                  <a:srgbClr val="161616"/>
                </a:solidFill>
              </a:rPr>
              <a:t>(HRM)</a:t>
            </a:r>
            <a:endParaRPr lang="en-US" b="1" dirty="0">
              <a:solidFill>
                <a:srgbClr val="161616"/>
              </a:solidFill>
            </a:endParaRPr>
          </a:p>
        </p:txBody>
      </p:sp>
      <p:sp>
        <p:nvSpPr>
          <p:cNvPr id="49" name="Right Arrow 48"/>
          <p:cNvSpPr/>
          <p:nvPr/>
        </p:nvSpPr>
        <p:spPr>
          <a:xfrm flipH="1">
            <a:off x="4637625" y="2758013"/>
            <a:ext cx="500066" cy="622349"/>
          </a:xfrm>
          <a:prstGeom prst="rightArrow">
            <a:avLst/>
          </a:prstGeom>
          <a:solidFill>
            <a:schemeClr val="bg1">
              <a:lumMod val="10000"/>
              <a:lumOff val="90000"/>
            </a:schemeClr>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solidFill>
                <a:srgbClr val="161616"/>
              </a:solidFill>
            </a:endParaRPr>
          </a:p>
        </p:txBody>
      </p:sp>
      <p:sp>
        <p:nvSpPr>
          <p:cNvPr id="39" name="Rectangle 20"/>
          <p:cNvSpPr>
            <a:spLocks noChangeArrowheads="1"/>
          </p:cNvSpPr>
          <p:nvPr/>
        </p:nvSpPr>
        <p:spPr bwMode="auto">
          <a:xfrm>
            <a:off x="5137691" y="3783457"/>
            <a:ext cx="3816424" cy="1382430"/>
          </a:xfrm>
          <a:prstGeom prst="rect">
            <a:avLst/>
          </a:prstGeom>
          <a:noFill/>
          <a:ln w="9525">
            <a:noFill/>
            <a:miter lim="800000"/>
            <a:headEnd/>
            <a:tailEnd/>
          </a:ln>
        </p:spPr>
        <p:txBody>
          <a:bodyPr wrap="square" lIns="90488" tIns="44450" rIns="90488" bIns="44450">
            <a:spAutoFit/>
          </a:bodyPr>
          <a:lstStyle/>
          <a:p>
            <a:pPr algn="ctr" eaLnBrk="0" hangingPunct="0">
              <a:lnSpc>
                <a:spcPct val="200000"/>
              </a:lnSpc>
            </a:pPr>
            <a:r>
              <a:rPr lang="fa-IR" sz="2400" b="1" dirty="0" smtClean="0">
                <a:solidFill>
                  <a:srgbClr val="161616"/>
                </a:solidFill>
              </a:rPr>
              <a:t>تئوری سازمان</a:t>
            </a:r>
          </a:p>
          <a:p>
            <a:pPr algn="ctr" eaLnBrk="0" hangingPunct="0"/>
            <a:r>
              <a:rPr lang="en-US" b="1" dirty="0" smtClean="0">
                <a:solidFill>
                  <a:srgbClr val="161616"/>
                </a:solidFill>
              </a:rPr>
              <a:t>Organization Theory </a:t>
            </a:r>
          </a:p>
          <a:p>
            <a:pPr algn="ctr" eaLnBrk="0" hangingPunct="0"/>
            <a:r>
              <a:rPr lang="en-US" b="1" dirty="0" smtClean="0">
                <a:solidFill>
                  <a:srgbClr val="161616"/>
                </a:solidFill>
              </a:rPr>
              <a:t>(</a:t>
            </a:r>
            <a:r>
              <a:rPr lang="en-US" b="1" dirty="0">
                <a:solidFill>
                  <a:srgbClr val="161616"/>
                </a:solidFill>
              </a:rPr>
              <a:t>OT)</a:t>
            </a:r>
          </a:p>
        </p:txBody>
      </p:sp>
      <p:sp>
        <p:nvSpPr>
          <p:cNvPr id="52" name="Right Arrow 51"/>
          <p:cNvSpPr/>
          <p:nvPr/>
        </p:nvSpPr>
        <p:spPr>
          <a:xfrm flipH="1">
            <a:off x="4637625" y="4207366"/>
            <a:ext cx="500066" cy="622349"/>
          </a:xfrm>
          <a:prstGeom prst="rightArrow">
            <a:avLst/>
          </a:prstGeom>
          <a:solidFill>
            <a:schemeClr val="bg1">
              <a:lumMod val="10000"/>
              <a:lumOff val="90000"/>
            </a:schemeClr>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solidFill>
                <a:srgbClr val="161616"/>
              </a:solidFill>
            </a:endParaRPr>
          </a:p>
        </p:txBody>
      </p:sp>
      <p:sp>
        <p:nvSpPr>
          <p:cNvPr id="53" name="Right Arrow 52"/>
          <p:cNvSpPr/>
          <p:nvPr/>
        </p:nvSpPr>
        <p:spPr>
          <a:xfrm flipH="1">
            <a:off x="4637625" y="5686971"/>
            <a:ext cx="500066" cy="622349"/>
          </a:xfrm>
          <a:prstGeom prst="rightArrow">
            <a:avLst/>
          </a:prstGeom>
          <a:solidFill>
            <a:schemeClr val="bg1">
              <a:lumMod val="10000"/>
              <a:lumOff val="90000"/>
            </a:schemeClr>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solidFill>
                <a:srgbClr val="161616"/>
              </a:solidFill>
            </a:endParaRPr>
          </a:p>
        </p:txBody>
      </p:sp>
      <p:sp>
        <p:nvSpPr>
          <p:cNvPr id="56" name="Rounded Rectangle 55"/>
          <p:cNvSpPr/>
          <p:nvPr/>
        </p:nvSpPr>
        <p:spPr>
          <a:xfrm rot="16200000">
            <a:off x="-1536195" y="4015756"/>
            <a:ext cx="4357718" cy="947048"/>
          </a:xfrm>
          <a:prstGeom prst="roundRect">
            <a:avLst/>
          </a:prstGeom>
          <a:solidFill>
            <a:schemeClr val="accent3">
              <a:lumMod val="60000"/>
              <a:lumOff val="40000"/>
              <a:alpha val="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61616"/>
              </a:solidFill>
            </a:endParaRPr>
          </a:p>
        </p:txBody>
      </p:sp>
      <p:sp>
        <p:nvSpPr>
          <p:cNvPr id="57" name="Rectangle 14"/>
          <p:cNvSpPr>
            <a:spLocks noChangeArrowheads="1"/>
          </p:cNvSpPr>
          <p:nvPr/>
        </p:nvSpPr>
        <p:spPr bwMode="auto">
          <a:xfrm>
            <a:off x="169140" y="2320609"/>
            <a:ext cx="928694" cy="489878"/>
          </a:xfrm>
          <a:prstGeom prst="rect">
            <a:avLst/>
          </a:prstGeom>
          <a:noFill/>
          <a:ln w="9525">
            <a:noFill/>
            <a:miter lim="800000"/>
            <a:headEnd/>
            <a:tailEnd/>
          </a:ln>
        </p:spPr>
        <p:txBody>
          <a:bodyPr wrap="square" lIns="90488" tIns="44450" rIns="90488" bIns="44450">
            <a:spAutoFit/>
          </a:bodyPr>
          <a:lstStyle/>
          <a:p>
            <a:pPr algn="ctr" eaLnBrk="0" hangingPunct="0"/>
            <a:r>
              <a:rPr lang="fa-IR" sz="1400" b="1" dirty="0" smtClean="0">
                <a:solidFill>
                  <a:srgbClr val="002164"/>
                </a:solidFill>
              </a:rPr>
              <a:t>کلان</a:t>
            </a:r>
          </a:p>
          <a:p>
            <a:pPr algn="ctr" eaLnBrk="0" hangingPunct="0"/>
            <a:r>
              <a:rPr lang="en-US" sz="1200" b="1" dirty="0" smtClean="0">
                <a:solidFill>
                  <a:srgbClr val="002164"/>
                </a:solidFill>
              </a:rPr>
              <a:t>macro</a:t>
            </a:r>
            <a:endParaRPr lang="en-US" sz="1200" b="1" dirty="0">
              <a:solidFill>
                <a:srgbClr val="002164"/>
              </a:solidFill>
            </a:endParaRPr>
          </a:p>
        </p:txBody>
      </p:sp>
      <p:sp>
        <p:nvSpPr>
          <p:cNvPr id="58" name="Rectangle 14"/>
          <p:cNvSpPr>
            <a:spLocks noChangeArrowheads="1"/>
          </p:cNvSpPr>
          <p:nvPr/>
        </p:nvSpPr>
        <p:spPr bwMode="auto">
          <a:xfrm rot="16200000">
            <a:off x="164047" y="4244341"/>
            <a:ext cx="1357322" cy="489878"/>
          </a:xfrm>
          <a:prstGeom prst="rect">
            <a:avLst/>
          </a:prstGeom>
          <a:noFill/>
          <a:ln w="9525">
            <a:noFill/>
            <a:miter lim="800000"/>
            <a:headEnd/>
            <a:tailEnd/>
          </a:ln>
        </p:spPr>
        <p:txBody>
          <a:bodyPr wrap="square" lIns="90488" tIns="44450" rIns="90488" bIns="44450">
            <a:spAutoFit/>
          </a:bodyPr>
          <a:lstStyle/>
          <a:p>
            <a:pPr algn="ctr" eaLnBrk="0" hangingPunct="0"/>
            <a:r>
              <a:rPr lang="fa-IR" sz="1400" b="1" dirty="0" smtClean="0">
                <a:solidFill>
                  <a:srgbClr val="002164"/>
                </a:solidFill>
              </a:rPr>
              <a:t>میانه</a:t>
            </a:r>
          </a:p>
          <a:p>
            <a:pPr algn="ctr" eaLnBrk="0" hangingPunct="0"/>
            <a:r>
              <a:rPr lang="en-US" sz="1200" b="1" dirty="0" err="1" smtClean="0">
                <a:solidFill>
                  <a:srgbClr val="002164"/>
                </a:solidFill>
              </a:rPr>
              <a:t>meso</a:t>
            </a:r>
            <a:endParaRPr lang="en-US" sz="1200" b="1" dirty="0">
              <a:solidFill>
                <a:srgbClr val="002164"/>
              </a:solidFill>
            </a:endParaRPr>
          </a:p>
        </p:txBody>
      </p:sp>
      <p:sp>
        <p:nvSpPr>
          <p:cNvPr id="59" name="Rectangle 14"/>
          <p:cNvSpPr>
            <a:spLocks noChangeArrowheads="1"/>
          </p:cNvSpPr>
          <p:nvPr/>
        </p:nvSpPr>
        <p:spPr bwMode="auto">
          <a:xfrm>
            <a:off x="169140" y="6147484"/>
            <a:ext cx="875609" cy="489878"/>
          </a:xfrm>
          <a:prstGeom prst="rect">
            <a:avLst/>
          </a:prstGeom>
          <a:noFill/>
          <a:ln w="9525">
            <a:noFill/>
            <a:miter lim="800000"/>
            <a:headEnd/>
            <a:tailEnd/>
          </a:ln>
        </p:spPr>
        <p:txBody>
          <a:bodyPr wrap="square" lIns="90488" tIns="44450" rIns="90488" bIns="44450">
            <a:spAutoFit/>
          </a:bodyPr>
          <a:lstStyle/>
          <a:p>
            <a:pPr algn="ctr" eaLnBrk="0" hangingPunct="0"/>
            <a:r>
              <a:rPr lang="fa-IR" sz="1400" b="1" dirty="0" smtClean="0">
                <a:solidFill>
                  <a:srgbClr val="002164"/>
                </a:solidFill>
              </a:rPr>
              <a:t>خرد </a:t>
            </a:r>
          </a:p>
          <a:p>
            <a:pPr algn="ctr" eaLnBrk="0" hangingPunct="0"/>
            <a:r>
              <a:rPr lang="en-US" sz="1200" b="1" dirty="0" smtClean="0">
                <a:solidFill>
                  <a:srgbClr val="002164"/>
                </a:solidFill>
              </a:rPr>
              <a:t>micro</a:t>
            </a:r>
            <a:endParaRPr lang="en-US" sz="1200" b="1" dirty="0">
              <a:solidFill>
                <a:srgbClr val="002164"/>
              </a:solidFill>
            </a:endParaRPr>
          </a:p>
        </p:txBody>
      </p:sp>
      <p:cxnSp>
        <p:nvCxnSpPr>
          <p:cNvPr id="61" name="Straight Arrow Connector 60"/>
          <p:cNvCxnSpPr>
            <a:stCxn id="57" idx="2"/>
            <a:endCxn id="59" idx="0"/>
          </p:cNvCxnSpPr>
          <p:nvPr/>
        </p:nvCxnSpPr>
        <p:spPr>
          <a:xfrm rot="5400000">
            <a:off x="-1048282" y="4465714"/>
            <a:ext cx="3336997" cy="26542"/>
          </a:xfrm>
          <a:prstGeom prst="straightConnector1">
            <a:avLst/>
          </a:prstGeom>
          <a:ln>
            <a:solidFill>
              <a:schemeClr val="accent3">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37" idx="3"/>
            <a:endCxn id="36" idx="1"/>
          </p:cNvCxnSpPr>
          <p:nvPr/>
        </p:nvCxnSpPr>
        <p:spPr>
          <a:xfrm flipV="1">
            <a:off x="2545403" y="1887147"/>
            <a:ext cx="5472608" cy="20071"/>
          </a:xfrm>
          <a:prstGeom prst="straightConnector1">
            <a:avLst/>
          </a:prstGeom>
          <a:ln>
            <a:solidFill>
              <a:schemeClr val="accent3">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9" name="Rectangle 68"/>
          <p:cNvSpPr/>
          <p:nvPr/>
        </p:nvSpPr>
        <p:spPr>
          <a:xfrm rot="16200000">
            <a:off x="-1318321" y="4391441"/>
            <a:ext cx="3500462" cy="338554"/>
          </a:xfrm>
          <a:prstGeom prst="rect">
            <a:avLst/>
          </a:prstGeom>
        </p:spPr>
        <p:txBody>
          <a:bodyPr wrap="square">
            <a:spAutoFit/>
          </a:bodyPr>
          <a:lstStyle/>
          <a:p>
            <a:pPr algn="ctr" rtl="1" eaLnBrk="0" hangingPunct="0"/>
            <a:r>
              <a:rPr lang="fa-IR" sz="1600" b="1" dirty="0" smtClean="0">
                <a:solidFill>
                  <a:srgbClr val="C00000"/>
                </a:solidFill>
                <a:cs typeface="B Titr" pitchFamily="2" charset="-78"/>
              </a:rPr>
              <a:t>سطح تجزیه و تحلیل </a:t>
            </a:r>
            <a:r>
              <a:rPr lang="fa-IR" sz="1100" b="1" dirty="0" smtClean="0">
                <a:solidFill>
                  <a:srgbClr val="C00000"/>
                </a:solidFill>
                <a:cs typeface="B Titr" pitchFamily="2" charset="-78"/>
              </a:rPr>
              <a:t>(</a:t>
            </a:r>
            <a:r>
              <a:rPr lang="en-US" sz="1100" b="1" dirty="0" smtClean="0">
                <a:solidFill>
                  <a:srgbClr val="C00000"/>
                </a:solidFill>
                <a:cs typeface="B Titr" pitchFamily="2" charset="-78"/>
              </a:rPr>
              <a:t>Type of Analysis</a:t>
            </a:r>
            <a:r>
              <a:rPr lang="fa-IR" sz="1100" b="1" dirty="0" smtClean="0">
                <a:solidFill>
                  <a:srgbClr val="C00000"/>
                </a:solidFill>
                <a:cs typeface="B Titr" pitchFamily="2" charset="-78"/>
              </a:rPr>
              <a:t>)</a:t>
            </a:r>
            <a:r>
              <a:rPr lang="en-US" sz="1100" b="1" dirty="0" smtClean="0">
                <a:solidFill>
                  <a:srgbClr val="C00000"/>
                </a:solidFill>
                <a:cs typeface="B Titr" pitchFamily="2" charset="-78"/>
              </a:rPr>
              <a:t>   </a:t>
            </a:r>
            <a:endParaRPr lang="en-US" sz="1100" b="1" dirty="0">
              <a:solidFill>
                <a:srgbClr val="C00000"/>
              </a:solidFill>
              <a:cs typeface="B Titr" pitchFamily="2" charset="-78"/>
            </a:endParaRPr>
          </a:p>
        </p:txBody>
      </p:sp>
      <p:sp>
        <p:nvSpPr>
          <p:cNvPr id="46" name="Rounded Rectangle 45"/>
          <p:cNvSpPr/>
          <p:nvPr/>
        </p:nvSpPr>
        <p:spPr>
          <a:xfrm>
            <a:off x="169141" y="1381727"/>
            <a:ext cx="928693" cy="857256"/>
          </a:xfrm>
          <a:prstGeom prst="roundRect">
            <a:avLst/>
          </a:prstGeom>
          <a:solidFill>
            <a:schemeClr val="accent6">
              <a:lumMod val="60000"/>
              <a:lumOff val="40000"/>
              <a:alpha val="1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161616"/>
                </a:solidFill>
              </a:rPr>
              <a:t>SRP</a:t>
            </a:r>
            <a:r>
              <a:rPr lang="en-US" sz="1400" b="1" spc="300" dirty="0" smtClean="0">
                <a:solidFill>
                  <a:srgbClr val="161616"/>
                </a:solidFill>
              </a:rPr>
              <a:t>s</a:t>
            </a:r>
            <a:endParaRPr lang="en-US" sz="2400" b="1" spc="300" dirty="0">
              <a:solidFill>
                <a:srgbClr val="161616"/>
              </a:solidFill>
            </a:endParaRPr>
          </a:p>
        </p:txBody>
      </p:sp>
      <p:sp>
        <p:nvSpPr>
          <p:cNvPr id="34" name="Rectangle 33"/>
          <p:cNvSpPr/>
          <p:nvPr/>
        </p:nvSpPr>
        <p:spPr>
          <a:xfrm>
            <a:off x="0" y="623322"/>
            <a:ext cx="9144000" cy="615553"/>
          </a:xfrm>
          <a:prstGeom prst="rect">
            <a:avLst/>
          </a:prstGeom>
        </p:spPr>
        <p:txBody>
          <a:bodyPr wrap="square">
            <a:spAutoFit/>
          </a:bodyPr>
          <a:lstStyle/>
          <a:p>
            <a:pPr algn="ctr" eaLnBrk="0" hangingPunct="0">
              <a:defRPr/>
            </a:pPr>
            <a:r>
              <a:rPr lang="fa-IR" sz="2400" b="1" cap="all" dirty="0" smtClean="0">
                <a:ln w="9000" cmpd="sng">
                  <a:noFill/>
                  <a:prstDash val="solid"/>
                </a:ln>
                <a:solidFill>
                  <a:srgbClr val="161616"/>
                </a:solidFill>
                <a:cs typeface="B Titr" pitchFamily="2" charset="-78"/>
              </a:rPr>
              <a:t>سازمان به عنوان یک پدیده اجتماعی</a:t>
            </a:r>
            <a:endParaRPr lang="en-US" sz="2400" b="1" cap="all" dirty="0" smtClean="0">
              <a:ln w="9000" cmpd="sng">
                <a:noFill/>
                <a:prstDash val="solid"/>
              </a:ln>
              <a:solidFill>
                <a:srgbClr val="161616"/>
              </a:solidFill>
              <a:cs typeface="B Titr" pitchFamily="2" charset="-78"/>
            </a:endParaRPr>
          </a:p>
          <a:p>
            <a:pPr algn="ctr" eaLnBrk="0" hangingPunct="0">
              <a:defRPr/>
            </a:pPr>
            <a:r>
              <a:rPr lang="en-US" sz="1000" b="1" cap="all" dirty="0" smtClean="0">
                <a:ln w="9000" cmpd="sng">
                  <a:noFill/>
                  <a:prstDash val="solid"/>
                </a:ln>
                <a:solidFill>
                  <a:srgbClr val="161616"/>
                </a:solidFill>
                <a:cs typeface="B Titr" pitchFamily="2" charset="-78"/>
              </a:rPr>
              <a:t>Organization as a Social Phenomenon</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79512" y="1196750"/>
          <a:ext cx="8784975" cy="6001957"/>
        </p:xfrm>
        <a:graphic>
          <a:graphicData uri="http://schemas.openxmlformats.org/drawingml/2006/table">
            <a:tbl>
              <a:tblPr rtl="1"/>
              <a:tblGrid>
                <a:gridCol w="1734157"/>
                <a:gridCol w="1385956"/>
                <a:gridCol w="5664862"/>
              </a:tblGrid>
              <a:tr h="606617">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1516542">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latin typeface="+mn-lt"/>
                          <a:ea typeface="Calibri"/>
                          <a:cs typeface="+mn-cs"/>
                        </a:rPr>
                        <a:t>سال 1970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لوتانز</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لوتانز</a:t>
                      </a:r>
                      <a:r>
                        <a:rPr lang="fa-IR" sz="2000" b="0" baseline="0" dirty="0" smtClean="0">
                          <a:latin typeface="Calibri"/>
                          <a:ea typeface="Calibri"/>
                          <a:cs typeface="+mn-cs"/>
                        </a:rPr>
                        <a:t> نیز از صاحبنظران رفتاری سازمان بوده ، کتابهای نسبتاً معروفی را در زمینه رفتار سازمانی و روش اقتضایی مدیریت ارائه داده است . این دانشمند جزو کسانی است که مبحث رفتار سازمانی را از حالت پراکنده خارج ساخته و چارچوب منظم علمی به آن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1137406">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1970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پرتر ، لاولر و هاکمن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صاحبنظران</a:t>
                      </a:r>
                      <a:r>
                        <a:rPr lang="fa-IR" sz="2000" b="0" baseline="0" dirty="0" smtClean="0">
                          <a:latin typeface="Calibri"/>
                          <a:ea typeface="Calibri"/>
                          <a:cs typeface="+mn-cs"/>
                        </a:rPr>
                        <a:t> رفتاری سازمان هستند ، نظریه معروف آنها در زمینه تئوری (جاده-مقصد)معروف و صاحب یکی از کتابهای معروف «رفتار در سازمان» می باشند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95503">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1970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جیمز یورک</a:t>
                      </a:r>
                      <a:endParaRPr lang="en-US" sz="2000" b="0" dirty="0">
                        <a:latin typeface="Calibri"/>
                        <a:ea typeface="Calibri"/>
                        <a:cs typeface="+mn-cs"/>
                      </a:endParaRPr>
                    </a:p>
                    <a:p>
                      <a:pPr marL="0" marR="0" algn="ctr" rtl="1">
                        <a:lnSpc>
                          <a:spcPct val="115000"/>
                        </a:lnSpc>
                        <a:spcBef>
                          <a:spcPts val="0"/>
                        </a:spcBef>
                        <a:spcAft>
                          <a:spcPts val="0"/>
                        </a:spcAft>
                      </a:pPr>
                      <a:r>
                        <a:rPr lang="fa-IR" sz="1600" b="0" dirty="0">
                          <a:solidFill>
                            <a:srgbClr val="000000"/>
                          </a:solidFill>
                          <a:latin typeface="Tahoma"/>
                          <a:ea typeface="Times New Roman"/>
                          <a:cs typeface="+mn-cs"/>
                        </a:rPr>
                        <a:t>(ریاضی دان)</a:t>
                      </a:r>
                      <a:endParaRPr lang="en-US" sz="16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a:solidFill>
                            <a:srgbClr val="000000"/>
                          </a:solidFill>
                          <a:latin typeface="Tahoma"/>
                          <a:ea typeface="Times New Roman"/>
                          <a:cs typeface="+mn-cs"/>
                        </a:rPr>
                        <a:t>مطالعاتی که مبنای نظریه آشوب قرار گرفت</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58271">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سال 1970 میلادی</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نظریه پردازان اقتضایی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ارائه نظریه اقتضایی و تأکید بر "مدیریت و رهبری بر مبنای مقتضیات".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58271">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1971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شرکت اینتل</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تولید و توزیع ریزپردازنده (تراشه کامپیوتر) و توسعه کامپیوترهای شخصی و تسری فن آوری اطلاعات برای استفاده مدیران سطوح مختلف.</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7" name="Rectangle 6"/>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6127325"/>
        </p:xfrm>
        <a:graphic>
          <a:graphicData uri="http://schemas.openxmlformats.org/drawingml/2006/table">
            <a:tbl>
              <a:tblPr rtl="1"/>
              <a:tblGrid>
                <a:gridCol w="1735862"/>
                <a:gridCol w="1384250"/>
                <a:gridCol w="5664862"/>
              </a:tblGrid>
              <a:tr h="571583">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581292">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1972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هیگز و گولت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این دو از</a:t>
                      </a:r>
                      <a:r>
                        <a:rPr lang="fa-IR" sz="2000" b="0" baseline="0" dirty="0" smtClean="0">
                          <a:latin typeface="Calibri"/>
                          <a:ea typeface="Calibri"/>
                          <a:cs typeface="+mn-cs"/>
                        </a:rPr>
                        <a:t> نویسندگان جدید مدیریت بوده و سعی برآن دارند که مدیریت را از دیدگاهی فرآیندی مورد بحث قرار دهند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1974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1900" b="0" dirty="0">
                          <a:solidFill>
                            <a:srgbClr val="000000"/>
                          </a:solidFill>
                          <a:latin typeface="Tahoma"/>
                          <a:ea typeface="Times New Roman"/>
                          <a:cs typeface="+mn-cs"/>
                        </a:rPr>
                        <a:t>رابرت جی.هونس و ترنس آرمیشل</a:t>
                      </a:r>
                      <a:endParaRPr lang="en-US" sz="19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ارائه نظریه رهبری مسیر- هدف</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1974 الی</a:t>
                      </a:r>
                      <a:r>
                        <a:rPr lang="fa-IR" sz="2000" b="0" baseline="0" dirty="0" smtClean="0">
                          <a:solidFill>
                            <a:srgbClr val="000000"/>
                          </a:solidFill>
                          <a:latin typeface="Tahoma"/>
                          <a:ea typeface="Times New Roman"/>
                          <a:cs typeface="+mn-cs"/>
                        </a:rPr>
                        <a:t> 1981 </a:t>
                      </a:r>
                      <a:r>
                        <a:rPr lang="fa-IR" sz="2000" b="0" dirty="0" smtClean="0">
                          <a:solidFill>
                            <a:srgbClr val="000000"/>
                          </a:solidFill>
                          <a:latin typeface="Tahoma"/>
                          <a:ea typeface="Times New Roman"/>
                          <a:cs typeface="+mn-cs"/>
                        </a:rPr>
                        <a:t>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هاینز و ماسی هربرت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به طور مشترک کتب مختلفی در اقتصاد مدیرتی نوشته اند و از صاحبنظران</a:t>
                      </a:r>
                      <a:r>
                        <a:rPr lang="fa-IR" sz="2000" b="0" baseline="0" dirty="0" smtClean="0">
                          <a:latin typeface="Calibri"/>
                          <a:ea typeface="Calibri"/>
                          <a:cs typeface="+mn-cs"/>
                        </a:rPr>
                        <a:t> دیگر مدیریت در رفتار سازمانی به حساب می آیند.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1977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solidFill>
                            <a:srgbClr val="000000"/>
                          </a:solidFill>
                          <a:latin typeface="Tahoma"/>
                          <a:ea typeface="Times New Roman"/>
                          <a:cs typeface="+mn-cs"/>
                        </a:rPr>
                        <a:t>زابت مارس </a:t>
                      </a:r>
                      <a:r>
                        <a:rPr lang="fa-IR" sz="2000" b="0" dirty="0">
                          <a:solidFill>
                            <a:srgbClr val="000000"/>
                          </a:solidFill>
                          <a:latin typeface="Tahoma"/>
                          <a:ea typeface="Times New Roman"/>
                          <a:cs typeface="+mn-cs"/>
                        </a:rPr>
                        <a:t>کانتر</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a:solidFill>
                            <a:srgbClr val="000000"/>
                          </a:solidFill>
                          <a:latin typeface="Tahoma"/>
                          <a:ea typeface="Times New Roman"/>
                          <a:cs typeface="+mn-cs"/>
                        </a:rPr>
                        <a:t>انتشار کتاب مردان و زنان سازمان و مطالبی در مورد ممانعت سلسله مراتب اداری از پیشرفت خانمها در سازمان</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1980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صاحب نظران مدیریت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توسعه رشته مدیریت در دو بخش عمده علوم رفتاری و مدیریت راهبردی و استراتژیک</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سالهای 1979 و 1980 میلادی</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هنری مینتزبرگ</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mn-cs"/>
                        </a:rPr>
                        <a:t>از دانشمندان</a:t>
                      </a:r>
                      <a:r>
                        <a:rPr lang="fa-IR" sz="2000" b="0" baseline="0" dirty="0" smtClean="0">
                          <a:solidFill>
                            <a:srgbClr val="000000"/>
                          </a:solidFill>
                          <a:latin typeface="Tahoma"/>
                          <a:ea typeface="Times New Roman"/>
                          <a:cs typeface="+mn-cs"/>
                        </a:rPr>
                        <a:t> رفتاری سازمان و از صاحبنظران بسیار جدید سازمان بوده ، نظریه او درباره انواع ساختار پنجگانه و نقشهای مدیری سازمان مشهور می باشد (</a:t>
                      </a:r>
                      <a:r>
                        <a:rPr lang="fa-IR" sz="2000" b="0" dirty="0" smtClean="0">
                          <a:solidFill>
                            <a:srgbClr val="000000"/>
                          </a:solidFill>
                          <a:latin typeface="Tahoma"/>
                          <a:ea typeface="Times New Roman"/>
                          <a:cs typeface="+mn-cs"/>
                        </a:rPr>
                        <a:t>نظریه نقشها و الگوهای ساختار سازمانی)</a:t>
                      </a:r>
                      <a:r>
                        <a:rPr lang="fa-IR" sz="2000" b="0" baseline="0" dirty="0" smtClean="0">
                          <a:solidFill>
                            <a:srgbClr val="000000"/>
                          </a:solidFill>
                          <a:latin typeface="Tahoma"/>
                          <a:ea typeface="Times New Roman"/>
                          <a:cs typeface="+mn-cs"/>
                        </a:rPr>
                        <a:t>. وی کتب و مقالات متعددی را در دودهه آخر قرن منتشر ساخته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6142685"/>
        </p:xfrm>
        <a:graphic>
          <a:graphicData uri="http://schemas.openxmlformats.org/drawingml/2006/table">
            <a:tbl>
              <a:tblPr rtl="1"/>
              <a:tblGrid>
                <a:gridCol w="1735862"/>
                <a:gridCol w="1384250"/>
                <a:gridCol w="5664862"/>
              </a:tblGrid>
              <a:tr h="597028">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732248">
                <a:tc>
                  <a:txBody>
                    <a:bodyPr/>
                    <a:lstStyle/>
                    <a:p>
                      <a:pPr marL="0" marR="0" algn="ctr" rtl="1">
                        <a:lnSpc>
                          <a:spcPct val="115000"/>
                        </a:lnSpc>
                        <a:spcBef>
                          <a:spcPts val="0"/>
                        </a:spcBef>
                        <a:spcAft>
                          <a:spcPts val="0"/>
                        </a:spcAft>
                      </a:pPr>
                      <a:r>
                        <a:rPr lang="fa-IR" sz="2000" b="0" dirty="0" smtClean="0">
                          <a:latin typeface="Calibri"/>
                          <a:ea typeface="Calibri"/>
                          <a:cs typeface="+mn-cs"/>
                        </a:rPr>
                        <a:t>سال 1981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شرکت مک کنزی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شرکت مشاوره ای مک کنزی ، به تازگی نظریه ”7</a:t>
                      </a:r>
                      <a:r>
                        <a:rPr lang="fa-IR" sz="2000" b="0" baseline="0" dirty="0" smtClean="0">
                          <a:latin typeface="Calibri"/>
                          <a:ea typeface="Calibri"/>
                          <a:cs typeface="+mn-cs"/>
                        </a:rPr>
                        <a:t> اس“ مدیریت را رایج ساخته اند که هر ”اس“ آن شامل کلیدی در مدیریت به حساب می آید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2196743">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1981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ویلیام </a:t>
                      </a:r>
                      <a:r>
                        <a:rPr lang="fa-IR" sz="2000" b="0" dirty="0" smtClean="0">
                          <a:solidFill>
                            <a:srgbClr val="000000"/>
                          </a:solidFill>
                          <a:latin typeface="Tahoma"/>
                          <a:ea typeface="Times New Roman"/>
                          <a:cs typeface="+mn-cs"/>
                        </a:rPr>
                        <a:t>توشی </a:t>
                      </a:r>
                      <a:r>
                        <a:rPr lang="fa-IR" sz="2000" b="0" dirty="0">
                          <a:solidFill>
                            <a:srgbClr val="000000"/>
                          </a:solidFill>
                          <a:latin typeface="Tahoma"/>
                          <a:ea typeface="Times New Roman"/>
                          <a:cs typeface="+mn-cs"/>
                        </a:rPr>
                        <a:t>و ژوزف ام. جوران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ارائه نظریه </a:t>
                      </a:r>
                      <a:r>
                        <a:rPr lang="en-US" sz="2000" b="0" dirty="0">
                          <a:solidFill>
                            <a:srgbClr val="000000"/>
                          </a:solidFill>
                          <a:latin typeface="Tahoma"/>
                          <a:ea typeface="Times New Roman"/>
                          <a:cs typeface="+mn-cs"/>
                        </a:rPr>
                        <a:t>z</a:t>
                      </a:r>
                      <a:r>
                        <a:rPr lang="fa-IR" sz="2000" b="0" dirty="0">
                          <a:solidFill>
                            <a:srgbClr val="000000"/>
                          </a:solidFill>
                          <a:latin typeface="Tahoma"/>
                          <a:ea typeface="Times New Roman"/>
                          <a:cs typeface="+mn-cs"/>
                        </a:rPr>
                        <a:t> در مورد چگونگی استفاده از سبک مدیریت ژاپنی به وسیله مدیران </a:t>
                      </a:r>
                      <a:r>
                        <a:rPr lang="fa-IR" sz="2000" b="0" dirty="0" smtClean="0">
                          <a:solidFill>
                            <a:srgbClr val="000000"/>
                          </a:solidFill>
                          <a:latin typeface="Tahoma"/>
                          <a:ea typeface="Times New Roman"/>
                          <a:cs typeface="+mn-cs"/>
                        </a:rPr>
                        <a:t>آمریکایی. از دهه 1970 به بعد مدیریت ژاپن با ویژگی های خاص خود (استخدام تمام</a:t>
                      </a:r>
                      <a:r>
                        <a:rPr lang="fa-IR" sz="2000" b="0" baseline="0" dirty="0" smtClean="0">
                          <a:solidFill>
                            <a:srgbClr val="000000"/>
                          </a:solidFill>
                          <a:latin typeface="Tahoma"/>
                          <a:ea typeface="Times New Roman"/>
                          <a:cs typeface="+mn-cs"/>
                        </a:rPr>
                        <a:t> عمر کارمندان و شیوه تصمیم گیری جمعی) ، اثر جالبی بر مدیریت غرب گذاشته و بنیان گذار تئوری جدید در مدیریت شده است که ضمن آن اصول مدیریت ژاپن با فرهنگ محیط خاص غربی ها در هم آمیخته زمینه تئوری خاص </a:t>
                      </a:r>
                      <a:r>
                        <a:rPr lang="en-US" sz="2000" b="0" baseline="0" dirty="0" smtClean="0">
                          <a:solidFill>
                            <a:srgbClr val="000000"/>
                          </a:solidFill>
                          <a:latin typeface="Tahoma"/>
                          <a:ea typeface="Times New Roman"/>
                          <a:cs typeface="+mn-cs"/>
                        </a:rPr>
                        <a:t>Z </a:t>
                      </a:r>
                      <a:r>
                        <a:rPr lang="fa-IR" sz="2000" b="0" baseline="0" dirty="0" smtClean="0">
                          <a:solidFill>
                            <a:srgbClr val="000000"/>
                          </a:solidFill>
                          <a:latin typeface="Tahoma"/>
                          <a:ea typeface="Times New Roman"/>
                          <a:cs typeface="+mn-cs"/>
                        </a:rPr>
                        <a:t>را پی نهاده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732248">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1982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توماس پیترز</a:t>
                      </a:r>
                      <a:endParaRPr lang="en-US" sz="2000" b="0" dirty="0">
                        <a:latin typeface="Calibri"/>
                        <a:ea typeface="Calibri"/>
                        <a:cs typeface="+mn-cs"/>
                      </a:endParaRPr>
                    </a:p>
                    <a:p>
                      <a:pPr marL="0" marR="0" algn="ctr" rtl="1">
                        <a:lnSpc>
                          <a:spcPct val="115000"/>
                        </a:lnSpc>
                        <a:spcBef>
                          <a:spcPts val="0"/>
                        </a:spcBef>
                        <a:spcAft>
                          <a:spcPts val="0"/>
                        </a:spcAft>
                      </a:pPr>
                      <a:r>
                        <a:rPr lang="fa-IR" sz="2000" b="0" dirty="0">
                          <a:solidFill>
                            <a:srgbClr val="000000"/>
                          </a:solidFill>
                          <a:latin typeface="Tahoma"/>
                          <a:ea typeface="Times New Roman"/>
                          <a:cs typeface="+mn-cs"/>
                        </a:rPr>
                        <a:t>رابرت واترمن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a:solidFill>
                            <a:srgbClr val="000000"/>
                          </a:solidFill>
                          <a:latin typeface="Tahoma"/>
                          <a:ea typeface="Times New Roman"/>
                          <a:cs typeface="+mn-cs"/>
                        </a:rPr>
                        <a:t>ارائه نظریه کمال مدیریت</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07169">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1982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سالوپا</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پرداختن به تئوری و استفاده از آن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607169">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1982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کوجاوا</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baseline="0" dirty="0" smtClean="0">
                          <a:latin typeface="+mn-lt"/>
                          <a:ea typeface="Calibri"/>
                          <a:cs typeface="+mn-cs"/>
                        </a:rPr>
                        <a:t>بررسی هایی در زمینه مدیریت آمریکا با روش ژاپنی انجام داده است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79514" y="1196755"/>
          <a:ext cx="8784974" cy="5544331"/>
        </p:xfrm>
        <a:graphic>
          <a:graphicData uri="http://schemas.openxmlformats.org/drawingml/2006/table">
            <a:tbl>
              <a:tblPr rtl="1"/>
              <a:tblGrid>
                <a:gridCol w="1735862"/>
                <a:gridCol w="1384250"/>
                <a:gridCol w="5664862"/>
              </a:tblGrid>
              <a:tr h="571583">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تاریخ</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smtClean="0">
                          <a:solidFill>
                            <a:srgbClr val="C00000"/>
                          </a:solidFill>
                          <a:latin typeface="Tahoma"/>
                          <a:ea typeface="Times New Roman"/>
                          <a:cs typeface="+mj-cs"/>
                        </a:rPr>
                        <a:t>نظریه پرداز یا عامل</a:t>
                      </a:r>
                      <a:endParaRPr lang="en-US" sz="1600" b="0" dirty="0">
                        <a:latin typeface="+mn-lt"/>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c>
                  <a:txBody>
                    <a:bodyPr/>
                    <a:lstStyle/>
                    <a:p>
                      <a:pPr marL="0" marR="0" algn="ctr" rtl="1">
                        <a:lnSpc>
                          <a:spcPct val="115000"/>
                        </a:lnSpc>
                        <a:spcBef>
                          <a:spcPts val="0"/>
                        </a:spcBef>
                        <a:spcAft>
                          <a:spcPts val="0"/>
                        </a:spcAft>
                      </a:pPr>
                      <a:r>
                        <a:rPr lang="fa-IR" sz="1600" b="0" dirty="0">
                          <a:solidFill>
                            <a:srgbClr val="C00000"/>
                          </a:solidFill>
                          <a:latin typeface="Tahoma"/>
                          <a:ea typeface="Times New Roman"/>
                          <a:cs typeface="+mj-cs"/>
                        </a:rPr>
                        <a:t>ابتکار ،  اثر ،  فعالیت ،  یا رویداد</a:t>
                      </a:r>
                      <a:endParaRPr lang="en-US" sz="1600" b="0" dirty="0">
                        <a:latin typeface="Calibri"/>
                        <a:ea typeface="Calibri"/>
                        <a:cs typeface="+mj-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D9FFDF"/>
                    </a:solidFill>
                  </a:tcPr>
                </a:tc>
              </a:tr>
              <a:tr h="415988">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1985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مایکل پورتر</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a:solidFill>
                            <a:srgbClr val="000000"/>
                          </a:solidFill>
                          <a:latin typeface="Tahoma"/>
                          <a:ea typeface="Times New Roman"/>
                          <a:cs typeface="+mn-cs"/>
                        </a:rPr>
                        <a:t>انتشار کتاب مزیت رقابتی و تشریح اصول اساسی رقابت و تعیین استراتژی</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415988">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1986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ادوارد دمینگ</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خروج از بحران</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mn-cs"/>
                        </a:rPr>
                        <a:t>سال 1987 میلادی</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mn-cs"/>
                        </a:rPr>
                        <a:t>جانسون و کاپلان</a:t>
                      </a:r>
                      <a:endParaRPr lang="en-US" sz="2000" b="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mn-cs"/>
                        </a:rPr>
                        <a:t>انتشار کتاب روائی از دست رفته و مطالبی در مورد اینکه سودمندی حسابداری برای مدیران کاهش یافته است.</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a-IR" sz="2000" b="0" dirty="0" smtClean="0">
                          <a:solidFill>
                            <a:srgbClr val="000000"/>
                          </a:solidFill>
                          <a:latin typeface="Tahoma"/>
                          <a:ea typeface="Times New Roman"/>
                          <a:cs typeface="+mn-cs"/>
                        </a:rPr>
                        <a:t>سال 1989 میلادی</a:t>
                      </a:r>
                      <a:endParaRPr lang="en-US" sz="2000" b="0" dirty="0" smtClean="0">
                        <a:latin typeface="+mn-lt"/>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smtClean="0">
                          <a:latin typeface="Calibri"/>
                          <a:ea typeface="Calibri"/>
                          <a:cs typeface="+mn-cs"/>
                        </a:rPr>
                        <a:t>رابینز</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latin typeface="Calibri"/>
                          <a:ea typeface="Calibri"/>
                          <a:cs typeface="+mn-cs"/>
                        </a:rPr>
                        <a:t>از محققان جدید مدیریت بوده و کتابهای مهم او عبارتند از : تئوری سازمان ، رفتار سازمانی ، مدیریت</a:t>
                      </a:r>
                      <a:r>
                        <a:rPr lang="fa-IR" sz="2000" b="0" baseline="0" dirty="0" smtClean="0">
                          <a:latin typeface="Calibri"/>
                          <a:ea typeface="Calibri"/>
                          <a:cs typeface="+mn-cs"/>
                        </a:rPr>
                        <a:t> منابع انسانی و ...</a:t>
                      </a:r>
                      <a:endParaRPr lang="en-US" sz="2000" b="0" dirty="0">
                        <a:latin typeface="Calibri"/>
                        <a:ea typeface="Calibri"/>
                        <a:cs typeface="+mn-cs"/>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B Nazanin"/>
                        </a:rPr>
                        <a:t>سال 1990 میلادی</a:t>
                      </a:r>
                      <a:endParaRPr lang="en-US" sz="2000" b="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B Nazanin"/>
                        </a:rPr>
                        <a:t>پیتر سنج</a:t>
                      </a:r>
                      <a:endParaRPr lang="en-US" sz="20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B Nazanin"/>
                        </a:rPr>
                        <a:t>انتشار کتاب معروف اصل پنجم که موجب شهرت "نظریه یادگیری سازمانی" شد.</a:t>
                      </a:r>
                      <a:endParaRPr lang="en-US" sz="20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B Nazanin"/>
                        </a:rPr>
                        <a:t>سال 1994 میلادی</a:t>
                      </a:r>
                      <a:endParaRPr lang="en-US" sz="2000" b="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B Nazanin"/>
                        </a:rPr>
                        <a:t>کلین و پوراس</a:t>
                      </a:r>
                      <a:endParaRPr lang="en-US" sz="2000" b="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a:solidFill>
                            <a:srgbClr val="000000"/>
                          </a:solidFill>
                          <a:latin typeface="Tahoma"/>
                          <a:ea typeface="Times New Roman"/>
                          <a:cs typeface="B Nazanin"/>
                        </a:rPr>
                        <a:t>انتشار کتاب بنا برای بقا و تشریح ارتباط طول عمر یک شرکت با هدفها و میزان بصیرت آن</a:t>
                      </a:r>
                      <a:endParaRPr lang="en-US" sz="20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r h="581292">
                <a:tc>
                  <a:txBody>
                    <a:bodyPr/>
                    <a:lstStyle/>
                    <a:p>
                      <a:pPr marL="0" marR="0" algn="ctr" rtl="1">
                        <a:lnSpc>
                          <a:spcPct val="115000"/>
                        </a:lnSpc>
                        <a:spcBef>
                          <a:spcPts val="0"/>
                        </a:spcBef>
                        <a:spcAft>
                          <a:spcPts val="0"/>
                        </a:spcAft>
                      </a:pPr>
                      <a:r>
                        <a:rPr lang="fa-IR" sz="2000" b="0">
                          <a:solidFill>
                            <a:srgbClr val="000000"/>
                          </a:solidFill>
                          <a:latin typeface="Tahoma"/>
                          <a:ea typeface="Times New Roman"/>
                          <a:cs typeface="B Nazanin"/>
                        </a:rPr>
                        <a:t>سال 1998 میلادی</a:t>
                      </a:r>
                      <a:endParaRPr lang="en-US" sz="2000" b="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ctr" rtl="1">
                        <a:lnSpc>
                          <a:spcPct val="115000"/>
                        </a:lnSpc>
                        <a:spcBef>
                          <a:spcPts val="0"/>
                        </a:spcBef>
                        <a:spcAft>
                          <a:spcPts val="0"/>
                        </a:spcAft>
                      </a:pPr>
                      <a:r>
                        <a:rPr lang="fa-IR" sz="2000" b="0" dirty="0">
                          <a:solidFill>
                            <a:srgbClr val="000000"/>
                          </a:solidFill>
                          <a:latin typeface="Tahoma"/>
                          <a:ea typeface="Times New Roman"/>
                          <a:cs typeface="B Nazanin"/>
                        </a:rPr>
                        <a:t>مجموعه ای از </a:t>
                      </a:r>
                      <a:r>
                        <a:rPr lang="fa-IR" sz="2000" b="0" dirty="0" smtClean="0">
                          <a:solidFill>
                            <a:srgbClr val="000000"/>
                          </a:solidFill>
                          <a:latin typeface="Tahoma"/>
                          <a:ea typeface="Times New Roman"/>
                          <a:cs typeface="B Nazanin"/>
                        </a:rPr>
                        <a:t>صاحبنظران </a:t>
                      </a:r>
                      <a:r>
                        <a:rPr lang="fa-IR" sz="2000" b="0" dirty="0">
                          <a:solidFill>
                            <a:srgbClr val="000000"/>
                          </a:solidFill>
                          <a:latin typeface="Tahoma"/>
                          <a:ea typeface="Times New Roman"/>
                          <a:cs typeface="B Nazanin"/>
                        </a:rPr>
                        <a:t>قرن حاضر</a:t>
                      </a:r>
                      <a:endParaRPr lang="en-US" sz="20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c>
                  <a:txBody>
                    <a:bodyPr/>
                    <a:lstStyle/>
                    <a:p>
                      <a:pPr marL="0" marR="0" algn="justLow" rtl="1">
                        <a:lnSpc>
                          <a:spcPct val="115000"/>
                        </a:lnSpc>
                        <a:spcBef>
                          <a:spcPts val="0"/>
                        </a:spcBef>
                        <a:spcAft>
                          <a:spcPts val="0"/>
                        </a:spcAft>
                      </a:pPr>
                      <a:r>
                        <a:rPr lang="fa-IR" sz="2000" b="0" dirty="0" smtClean="0">
                          <a:solidFill>
                            <a:srgbClr val="000000"/>
                          </a:solidFill>
                          <a:latin typeface="Tahoma"/>
                          <a:ea typeface="Times New Roman"/>
                          <a:cs typeface="B Nazanin"/>
                        </a:rPr>
                        <a:t>بیان نظریه فرانوگرایی ، اقدام </a:t>
                      </a:r>
                      <a:r>
                        <a:rPr lang="fa-IR" sz="2000" b="0" dirty="0">
                          <a:solidFill>
                            <a:srgbClr val="000000"/>
                          </a:solidFill>
                          <a:latin typeface="Tahoma"/>
                          <a:ea typeface="Times New Roman"/>
                          <a:cs typeface="B Nazanin"/>
                        </a:rPr>
                        <a:t>به انتخاب </a:t>
                      </a:r>
                      <a:r>
                        <a:rPr lang="fa-IR" sz="2000" b="0" dirty="0" smtClean="0">
                          <a:solidFill>
                            <a:srgbClr val="000000"/>
                          </a:solidFill>
                          <a:latin typeface="Tahoma"/>
                          <a:ea typeface="Times New Roman"/>
                          <a:cs typeface="B Nazanin"/>
                        </a:rPr>
                        <a:t>راهبردها</a:t>
                      </a:r>
                      <a:r>
                        <a:rPr lang="fa-IR" sz="2000" b="0" baseline="0" dirty="0" smtClean="0">
                          <a:solidFill>
                            <a:srgbClr val="000000"/>
                          </a:solidFill>
                          <a:latin typeface="Tahoma"/>
                          <a:ea typeface="Times New Roman"/>
                          <a:cs typeface="B Nazanin"/>
                        </a:rPr>
                        <a:t> </a:t>
                      </a:r>
                      <a:r>
                        <a:rPr lang="fa-IR" sz="2000" b="0" dirty="0" smtClean="0">
                          <a:solidFill>
                            <a:srgbClr val="000000"/>
                          </a:solidFill>
                          <a:latin typeface="Tahoma"/>
                          <a:ea typeface="Times New Roman"/>
                          <a:cs typeface="B Nazanin"/>
                        </a:rPr>
                        <a:t>و </a:t>
                      </a:r>
                      <a:r>
                        <a:rPr lang="fa-IR" sz="2000" b="0" dirty="0">
                          <a:solidFill>
                            <a:srgbClr val="000000"/>
                          </a:solidFill>
                          <a:latin typeface="Tahoma"/>
                          <a:ea typeface="Times New Roman"/>
                          <a:cs typeface="B Nazanin"/>
                        </a:rPr>
                        <a:t>استراتژیهایی برای برخورد با چالشهای قرن </a:t>
                      </a:r>
                      <a:r>
                        <a:rPr lang="fa-IR" sz="2000" b="0" dirty="0" smtClean="0">
                          <a:solidFill>
                            <a:srgbClr val="000000"/>
                          </a:solidFill>
                          <a:latin typeface="Tahoma"/>
                          <a:ea typeface="Times New Roman"/>
                          <a:cs typeface="B Nazanin"/>
                        </a:rPr>
                        <a:t>آینده</a:t>
                      </a:r>
                      <a:r>
                        <a:rPr lang="fa-IR" sz="2000" b="0" baseline="0" dirty="0" smtClean="0">
                          <a:solidFill>
                            <a:srgbClr val="000000"/>
                          </a:solidFill>
                          <a:latin typeface="Tahoma"/>
                          <a:ea typeface="Times New Roman"/>
                          <a:cs typeface="B Nazanin"/>
                        </a:rPr>
                        <a:t> ، سازمان مجازی و ...</a:t>
                      </a:r>
                      <a:endParaRPr lang="en-US" sz="2000" b="0" dirty="0">
                        <a:latin typeface="Calibri"/>
                        <a:ea typeface="Calibri"/>
                        <a:cs typeface="Arial"/>
                      </a:endParaRPr>
                    </a:p>
                  </a:txBody>
                  <a:tcPr marL="66502" marR="66502" marT="0" marB="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3FFF5"/>
                    </a:solidFill>
                  </a:tcPr>
                </a:tc>
              </a:tr>
            </a:tbl>
          </a:graphicData>
        </a:graphic>
      </p:graphicFrame>
      <p:sp>
        <p:nvSpPr>
          <p:cNvPr id="6" name="Rectangle 5"/>
          <p:cNvSpPr/>
          <p:nvPr/>
        </p:nvSpPr>
        <p:spPr>
          <a:xfrm>
            <a:off x="179512" y="550421"/>
            <a:ext cx="8928993" cy="646331"/>
          </a:xfrm>
          <a:prstGeom prst="rect">
            <a:avLst/>
          </a:prstGeom>
        </p:spPr>
        <p:txBody>
          <a:bodyPr wrap="square">
            <a:spAutoFit/>
          </a:bodyPr>
          <a:lstStyle/>
          <a:p>
            <a:pPr algn="r" rtl="1"/>
            <a:r>
              <a:rPr lang="fa-IR" sz="2800" b="1" dirty="0" smtClean="0">
                <a:solidFill>
                  <a:srgbClr val="542600"/>
                </a:solidFill>
                <a:cs typeface="B Titr" pitchFamily="2" charset="-78"/>
              </a:rPr>
              <a:t>سیر تاریخی تکوین نظریه های</a:t>
            </a:r>
            <a:r>
              <a:rPr lang="fa-IR" sz="3600" b="1" dirty="0" smtClean="0">
                <a:solidFill>
                  <a:srgbClr val="542600"/>
                </a:solidFill>
                <a:cs typeface="B Titr" pitchFamily="2" charset="-78"/>
              </a:rPr>
              <a:t> </a:t>
            </a:r>
            <a:r>
              <a:rPr lang="fa-IR" sz="2800" b="1" dirty="0" smtClean="0">
                <a:solidFill>
                  <a:srgbClr val="542600"/>
                </a:solidFill>
                <a:cs typeface="B Titr" pitchFamily="2" charset="-78"/>
              </a:rPr>
              <a:t>مدیریت </a:t>
            </a:r>
            <a:r>
              <a:rPr lang="fa-IR" sz="2000" b="1" dirty="0" smtClean="0">
                <a:solidFill>
                  <a:srgbClr val="542600"/>
                </a:solidFill>
                <a:cs typeface="B Titr" pitchFamily="2" charset="-78"/>
              </a:rPr>
              <a:t>(افکار مدیریت قرن بیستم)</a:t>
            </a:r>
            <a:endParaRPr lang="en-US" sz="2000" dirty="0">
              <a:solidFill>
                <a:srgbClr val="54260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7898" y="701085"/>
            <a:ext cx="6218689" cy="523220"/>
          </a:xfrm>
          <a:prstGeom prst="rect">
            <a:avLst/>
          </a:prstGeom>
        </p:spPr>
        <p:txBody>
          <a:bodyPr wrap="none">
            <a:spAutoFit/>
          </a:bodyPr>
          <a:lstStyle/>
          <a:p>
            <a:pPr indent="442913" algn="r" rtl="1">
              <a:buClr>
                <a:srgbClr val="C00000"/>
              </a:buClr>
              <a:buFont typeface="Wingdings" pitchFamily="2" charset="2"/>
              <a:buChar char="v"/>
            </a:pPr>
            <a:r>
              <a:rPr lang="fa-IR" sz="2800" b="1" dirty="0" smtClean="0">
                <a:solidFill>
                  <a:srgbClr val="000066"/>
                </a:solidFill>
                <a:cs typeface="B Titr" pitchFamily="2" charset="-78"/>
              </a:rPr>
              <a:t>چالش کشورهای پیشرفته در قرن بیست و یکم</a:t>
            </a:r>
            <a:endParaRPr lang="en-US" sz="2800" dirty="0">
              <a:solidFill>
                <a:srgbClr val="000066"/>
              </a:solidFill>
            </a:endParaRPr>
          </a:p>
        </p:txBody>
      </p:sp>
      <p:graphicFrame>
        <p:nvGraphicFramePr>
          <p:cNvPr id="3" name="Diagram 2"/>
          <p:cNvGraphicFramePr/>
          <p:nvPr/>
        </p:nvGraphicFramePr>
        <p:xfrm>
          <a:off x="-32" y="1357298"/>
          <a:ext cx="8786874" cy="4572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1406" y="1428736"/>
            <a:ext cx="642942" cy="523220"/>
          </a:xfrm>
          <a:prstGeom prst="rect">
            <a:avLst/>
          </a:prstGeom>
          <a:noFill/>
        </p:spPr>
        <p:txBody>
          <a:bodyPr wrap="square" rtlCol="0">
            <a:spAutoFit/>
          </a:bodyPr>
          <a:lstStyle/>
          <a:p>
            <a:pPr algn="ctr"/>
            <a:r>
              <a:rPr lang="fa-IR" sz="2800" dirty="0" smtClean="0">
                <a:solidFill>
                  <a:srgbClr val="FF0000"/>
                </a:solidFill>
                <a:cs typeface="+mj-cs"/>
              </a:rPr>
              <a:t>1</a:t>
            </a:r>
            <a:endParaRPr lang="en-US" sz="2800" dirty="0">
              <a:solidFill>
                <a:srgbClr val="FF0000"/>
              </a:solidFill>
              <a:cs typeface="+mj-cs"/>
            </a:endParaRPr>
          </a:p>
        </p:txBody>
      </p:sp>
      <p:sp>
        <p:nvSpPr>
          <p:cNvPr id="5" name="TextBox 4"/>
          <p:cNvSpPr txBox="1"/>
          <p:nvPr/>
        </p:nvSpPr>
        <p:spPr>
          <a:xfrm>
            <a:off x="71406" y="2214554"/>
            <a:ext cx="642942" cy="523220"/>
          </a:xfrm>
          <a:prstGeom prst="rect">
            <a:avLst/>
          </a:prstGeom>
          <a:noFill/>
        </p:spPr>
        <p:txBody>
          <a:bodyPr wrap="square" rtlCol="0">
            <a:spAutoFit/>
          </a:bodyPr>
          <a:lstStyle/>
          <a:p>
            <a:pPr algn="ctr"/>
            <a:r>
              <a:rPr lang="fa-IR" sz="2800" dirty="0" smtClean="0">
                <a:solidFill>
                  <a:srgbClr val="FF0000"/>
                </a:solidFill>
                <a:cs typeface="+mj-cs"/>
              </a:rPr>
              <a:t>2</a:t>
            </a:r>
            <a:endParaRPr lang="en-US" sz="2800" dirty="0">
              <a:solidFill>
                <a:srgbClr val="FF0000"/>
              </a:solidFill>
              <a:cs typeface="+mj-cs"/>
            </a:endParaRPr>
          </a:p>
        </p:txBody>
      </p:sp>
      <p:sp>
        <p:nvSpPr>
          <p:cNvPr id="6" name="TextBox 5"/>
          <p:cNvSpPr txBox="1"/>
          <p:nvPr/>
        </p:nvSpPr>
        <p:spPr>
          <a:xfrm>
            <a:off x="71406" y="3000372"/>
            <a:ext cx="642942" cy="523220"/>
          </a:xfrm>
          <a:prstGeom prst="rect">
            <a:avLst/>
          </a:prstGeom>
          <a:noFill/>
        </p:spPr>
        <p:txBody>
          <a:bodyPr wrap="square" rtlCol="0">
            <a:spAutoFit/>
          </a:bodyPr>
          <a:lstStyle/>
          <a:p>
            <a:pPr algn="ctr"/>
            <a:r>
              <a:rPr lang="fa-IR" sz="2800" dirty="0" smtClean="0">
                <a:solidFill>
                  <a:srgbClr val="FF0000"/>
                </a:solidFill>
                <a:cs typeface="+mj-cs"/>
              </a:rPr>
              <a:t>3</a:t>
            </a:r>
            <a:endParaRPr lang="en-US" sz="2800" dirty="0">
              <a:solidFill>
                <a:srgbClr val="FF0000"/>
              </a:solidFill>
              <a:cs typeface="+mj-cs"/>
            </a:endParaRPr>
          </a:p>
        </p:txBody>
      </p:sp>
      <p:sp>
        <p:nvSpPr>
          <p:cNvPr id="7" name="TextBox 6"/>
          <p:cNvSpPr txBox="1"/>
          <p:nvPr/>
        </p:nvSpPr>
        <p:spPr>
          <a:xfrm>
            <a:off x="71406" y="3834474"/>
            <a:ext cx="642942" cy="523220"/>
          </a:xfrm>
          <a:prstGeom prst="rect">
            <a:avLst/>
          </a:prstGeom>
          <a:noFill/>
        </p:spPr>
        <p:txBody>
          <a:bodyPr wrap="square" rtlCol="0">
            <a:spAutoFit/>
          </a:bodyPr>
          <a:lstStyle/>
          <a:p>
            <a:pPr algn="ctr"/>
            <a:r>
              <a:rPr lang="fa-IR" sz="2800" dirty="0" smtClean="0">
                <a:solidFill>
                  <a:srgbClr val="FF0000"/>
                </a:solidFill>
                <a:cs typeface="+mj-cs"/>
              </a:rPr>
              <a:t>4</a:t>
            </a:r>
            <a:endParaRPr lang="en-US" sz="2800" dirty="0">
              <a:solidFill>
                <a:srgbClr val="FF0000"/>
              </a:solidFill>
              <a:cs typeface="+mj-cs"/>
            </a:endParaRPr>
          </a:p>
        </p:txBody>
      </p:sp>
      <p:sp>
        <p:nvSpPr>
          <p:cNvPr id="8" name="TextBox 7"/>
          <p:cNvSpPr txBox="1"/>
          <p:nvPr/>
        </p:nvSpPr>
        <p:spPr>
          <a:xfrm>
            <a:off x="71406" y="4620292"/>
            <a:ext cx="642942" cy="523220"/>
          </a:xfrm>
          <a:prstGeom prst="rect">
            <a:avLst/>
          </a:prstGeom>
          <a:noFill/>
        </p:spPr>
        <p:txBody>
          <a:bodyPr wrap="square" rtlCol="0">
            <a:spAutoFit/>
          </a:bodyPr>
          <a:lstStyle/>
          <a:p>
            <a:pPr algn="ctr"/>
            <a:r>
              <a:rPr lang="fa-IR" sz="2800" dirty="0" smtClean="0">
                <a:solidFill>
                  <a:srgbClr val="FF0000"/>
                </a:solidFill>
                <a:cs typeface="+mj-cs"/>
              </a:rPr>
              <a:t>5</a:t>
            </a:r>
            <a:endParaRPr lang="en-US" sz="2800" dirty="0">
              <a:solidFill>
                <a:srgbClr val="FF0000"/>
              </a:solidFill>
              <a:cs typeface="+mj-cs"/>
            </a:endParaRPr>
          </a:p>
        </p:txBody>
      </p:sp>
      <p:sp>
        <p:nvSpPr>
          <p:cNvPr id="9" name="TextBox 8"/>
          <p:cNvSpPr txBox="1"/>
          <p:nvPr/>
        </p:nvSpPr>
        <p:spPr>
          <a:xfrm>
            <a:off x="71406" y="5406110"/>
            <a:ext cx="642942" cy="523220"/>
          </a:xfrm>
          <a:prstGeom prst="rect">
            <a:avLst/>
          </a:prstGeom>
          <a:noFill/>
        </p:spPr>
        <p:txBody>
          <a:bodyPr wrap="square" rtlCol="0">
            <a:spAutoFit/>
          </a:bodyPr>
          <a:lstStyle/>
          <a:p>
            <a:pPr algn="ctr"/>
            <a:r>
              <a:rPr lang="fa-IR" sz="2800" dirty="0" smtClean="0">
                <a:solidFill>
                  <a:srgbClr val="FF0000"/>
                </a:solidFill>
                <a:cs typeface="+mj-cs"/>
              </a:rPr>
              <a:t>6</a:t>
            </a:r>
            <a:endParaRPr lang="en-US" sz="2800" dirty="0">
              <a:solidFill>
                <a:srgbClr val="FF0000"/>
              </a:solidFill>
              <a:cs typeface="+mj-cs"/>
            </a:endParaRPr>
          </a:p>
        </p:txBody>
      </p:sp>
      <p:sp>
        <p:nvSpPr>
          <p:cNvPr id="10" name="Snip Same Side Corner Rectangle 9"/>
          <p:cNvSpPr/>
          <p:nvPr/>
        </p:nvSpPr>
        <p:spPr bwMode="auto">
          <a:xfrm rot="5400000">
            <a:off x="6393669" y="3393281"/>
            <a:ext cx="4572032" cy="500066"/>
          </a:xfrm>
          <a:prstGeom prst="snip2SameRect">
            <a:avLst>
              <a:gd name="adj1" fmla="val 50000"/>
              <a:gd name="adj2" fmla="val 0"/>
            </a:avLst>
          </a:prstGeom>
          <a:solidFill>
            <a:srgbClr val="FFFFFF"/>
          </a:solidFill>
          <a:ln w="9525" cap="flat" cmpd="sng" algn="ctr">
            <a:solidFill>
              <a:schemeClr val="accent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1" eaLnBrk="1" fontAlgn="base" latinLnBrk="0" hangingPunct="1">
              <a:lnSpc>
                <a:spcPct val="100000"/>
              </a:lnSpc>
              <a:spcBef>
                <a:spcPct val="0"/>
              </a:spcBef>
              <a:spcAft>
                <a:spcPct val="0"/>
              </a:spcAft>
              <a:buClrTx/>
              <a:buSzTx/>
              <a:buFontTx/>
              <a:buNone/>
              <a:tabLst/>
            </a:pPr>
            <a:r>
              <a:rPr kumimoji="0" lang="fa-IR" b="0" i="0" u="none" strike="noStrike" cap="none" normalizeH="0" baseline="0" dirty="0" smtClean="0">
                <a:ln>
                  <a:noFill/>
                </a:ln>
                <a:solidFill>
                  <a:srgbClr val="C00000"/>
                </a:solidFill>
                <a:effectLst/>
                <a:latin typeface="Arial" charset="0"/>
                <a:cs typeface="+mj-cs"/>
              </a:rPr>
              <a:t>چالش اصلی بهره ور ساختن کارکنان علمی است</a:t>
            </a:r>
          </a:p>
          <a:p>
            <a:pPr marL="0" marR="0" indent="0" algn="ctr" defTabSz="914400" rtl="1" eaLnBrk="1" fontAlgn="base" latinLnBrk="0" hangingPunct="1">
              <a:lnSpc>
                <a:spcPct val="100000"/>
              </a:lnSpc>
              <a:spcBef>
                <a:spcPct val="0"/>
              </a:spcBef>
              <a:spcAft>
                <a:spcPct val="0"/>
              </a:spcAft>
              <a:buClrTx/>
              <a:buSzTx/>
              <a:buFontTx/>
              <a:buNone/>
              <a:tabLst/>
            </a:pPr>
            <a:endParaRPr kumimoji="0" lang="en-US" sz="300" b="0" i="0" u="none" strike="noStrike" cap="none" normalizeH="0" baseline="0" dirty="0" smtClean="0">
              <a:ln>
                <a:noFill/>
              </a:ln>
              <a:solidFill>
                <a:srgbClr val="C00000"/>
              </a:solidFill>
              <a:effectLst/>
              <a:latin typeface="Arial" charset="0"/>
              <a:cs typeface="+mj-cs"/>
            </a:endParaRPr>
          </a:p>
        </p:txBody>
      </p:sp>
      <p:sp>
        <p:nvSpPr>
          <p:cNvPr id="11" name="Rectangle 10"/>
          <p:cNvSpPr/>
          <p:nvPr/>
        </p:nvSpPr>
        <p:spPr>
          <a:xfrm>
            <a:off x="0" y="6072206"/>
            <a:ext cx="9144000" cy="492443"/>
          </a:xfrm>
          <a:prstGeom prst="rect">
            <a:avLst/>
          </a:prstGeom>
        </p:spPr>
        <p:txBody>
          <a:bodyPr wrap="square">
            <a:spAutoFit/>
          </a:bodyPr>
          <a:lstStyle/>
          <a:p>
            <a:pPr algn="ctr" rtl="1">
              <a:lnSpc>
                <a:spcPct val="130000"/>
              </a:lnSpc>
              <a:buClr>
                <a:srgbClr val="C00000"/>
              </a:buClr>
            </a:pPr>
            <a:r>
              <a:rPr lang="fa-IR" sz="2000" dirty="0" smtClean="0">
                <a:solidFill>
                  <a:srgbClr val="C00000"/>
                </a:solidFill>
              </a:rPr>
              <a:t>پیتر دراکر ؛ </a:t>
            </a:r>
            <a:r>
              <a:rPr lang="fa-IR" sz="2000" dirty="0" smtClean="0"/>
              <a:t>اولین کسی که اصطلاح </a:t>
            </a:r>
            <a:r>
              <a:rPr lang="en-US" dirty="0" smtClean="0">
                <a:solidFill>
                  <a:srgbClr val="006600"/>
                </a:solidFill>
              </a:rPr>
              <a:t>Knowledge Worker</a:t>
            </a:r>
            <a:r>
              <a:rPr lang="fa-IR" dirty="0" smtClean="0">
                <a:solidFill>
                  <a:srgbClr val="006600"/>
                </a:solidFill>
              </a:rPr>
              <a:t> </a:t>
            </a:r>
            <a:r>
              <a:rPr lang="fa-IR" sz="2000" dirty="0" smtClean="0"/>
              <a:t>را برای گروهی از کارکنان به کار گرفته است.</a:t>
            </a:r>
            <a:endParaRPr lang="en-US" sz="2000" dirty="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4016" y="1052736"/>
            <a:ext cx="8892480" cy="5586145"/>
          </a:xfrm>
          <a:prstGeom prst="rect">
            <a:avLst/>
          </a:prstGeom>
          <a:noFill/>
        </p:spPr>
        <p:txBody>
          <a:bodyPr wrap="square" rtlCol="0">
            <a:spAutoFit/>
          </a:bodyPr>
          <a:lstStyle/>
          <a:p>
            <a:pPr algn="justLow" rtl="1">
              <a:lnSpc>
                <a:spcPct val="150000"/>
              </a:lnSpc>
            </a:pPr>
            <a:r>
              <a:rPr lang="fa-IR" sz="2400" dirty="0" smtClean="0"/>
              <a:t>گرایش های دانشکده های مدیریت به تکنیک های مفید و لازم اما ناکافی و زود گذری همچون حلقه های کیفیت ، مدیریت کیفیت جامع ، ایزو ، سیستم پیشنهادها ، تجارت الکترونیکی ، مهندسی مجدد ، مهندسی معکوس ، تولید ناب ، مدیریت عملکرد ، هفت اس ، دیسیپلین ها ، تکنولوژی اطلاعات و مواردی از این قبیل (که در سطح ”</a:t>
            </a:r>
            <a:r>
              <a:rPr lang="fa-IR" sz="2400" b="1" dirty="0" smtClean="0">
                <a:solidFill>
                  <a:srgbClr val="0000CC"/>
                </a:solidFill>
              </a:rPr>
              <a:t>چگونگی</a:t>
            </a:r>
            <a:r>
              <a:rPr lang="fa-IR" sz="2400" dirty="0" smtClean="0"/>
              <a:t>“ بحث می کنند و  به سطح ” </a:t>
            </a:r>
            <a:r>
              <a:rPr lang="fa-IR" sz="2400" b="1" dirty="0" smtClean="0">
                <a:solidFill>
                  <a:srgbClr val="006600"/>
                </a:solidFill>
              </a:rPr>
              <a:t>چرایی و چیستی </a:t>
            </a:r>
            <a:r>
              <a:rPr lang="fa-IR" sz="2400" dirty="0" smtClean="0"/>
              <a:t>” وارد نمی شوند ) ضمن ایجاد شگفتی های تجربی و عینی و شکل گیری تصوراتی مبنی بر راهیابی این رشته ی آکادمیک به حیطه رشته های کاربردی ای چون مهندسی ، ضمن تضعیف قدرت تحلیل و تقویت تفکر تجزیه ای و بخشی ، آفتی است که در درون این رشته رخنه کرده و برخی از محققان این رشته را در سطح حمالان تکنیک تنزل داده است و بی مناسبت نیست اگر اصطلاح دراکر یعنی «</a:t>
            </a:r>
            <a:r>
              <a:rPr lang="fa-IR" sz="2400" b="1" dirty="0" smtClean="0"/>
              <a:t>کارگران دانش</a:t>
            </a:r>
            <a:r>
              <a:rPr lang="fa-IR" sz="2400" dirty="0" smtClean="0"/>
              <a:t>» در مورد برخی از محققان این رشته با اصطلاح واقعی تر«</a:t>
            </a:r>
            <a:r>
              <a:rPr lang="fa-IR" sz="2400" b="1" dirty="0" smtClean="0">
                <a:solidFill>
                  <a:srgbClr val="FF0000"/>
                </a:solidFill>
              </a:rPr>
              <a:t>حمالان دانش</a:t>
            </a:r>
            <a:r>
              <a:rPr lang="fa-IR" sz="2400" dirty="0" smtClean="0"/>
              <a:t>» جایگزین شود .</a:t>
            </a:r>
            <a:endParaRPr lang="en-US" sz="2400" dirty="0"/>
          </a:p>
        </p:txBody>
      </p:sp>
      <p:sp>
        <p:nvSpPr>
          <p:cNvPr id="4" name="Rectangle 29"/>
          <p:cNvSpPr>
            <a:spLocks noChangeArrowheads="1"/>
          </p:cNvSpPr>
          <p:nvPr/>
        </p:nvSpPr>
        <p:spPr bwMode="auto">
          <a:xfrm>
            <a:off x="5364088" y="476672"/>
            <a:ext cx="3672408" cy="646331"/>
          </a:xfrm>
          <a:prstGeom prst="rect">
            <a:avLst/>
          </a:prstGeom>
          <a:noFill/>
          <a:ln w="9525">
            <a:noFill/>
            <a:miter lim="800000"/>
            <a:headEnd/>
            <a:tailEnd/>
          </a:ln>
        </p:spPr>
        <p:txBody>
          <a:bodyPr wrap="square">
            <a:spAutoFit/>
          </a:bodyPr>
          <a:lstStyle/>
          <a:p>
            <a:pPr algn="r" rtl="1"/>
            <a:r>
              <a:rPr lang="fa-IR" sz="3600" b="1" dirty="0" smtClean="0">
                <a:solidFill>
                  <a:srgbClr val="663300"/>
                </a:solidFill>
                <a:latin typeface="Calibri" pitchFamily="34" charset="0"/>
                <a:cs typeface="B Titr" pitchFamily="2" charset="-78"/>
              </a:rPr>
              <a:t>جایگاه مدیریت </a:t>
            </a:r>
            <a:endParaRPr lang="en-US" sz="3600" dirty="0">
              <a:solidFill>
                <a:srgbClr val="663300"/>
              </a:solidFill>
              <a:latin typeface="Calibri" pitchFamily="34" charset="0"/>
              <a:cs typeface="B Nazanin" pitchFamily="2" charset="-7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a:xfrm>
            <a:off x="219561" y="990806"/>
            <a:ext cx="8749636" cy="652220"/>
          </a:xfrm>
          <a:prstGeom prst="roundRect">
            <a:avLst>
              <a:gd name="adj" fmla="val 10000"/>
            </a:avLst>
          </a:prstGeom>
          <a:ln/>
        </p:spPr>
        <p:style>
          <a:lnRef idx="1">
            <a:schemeClr val="accent3"/>
          </a:lnRef>
          <a:fillRef idx="2">
            <a:schemeClr val="accent3"/>
          </a:fillRef>
          <a:effectRef idx="1">
            <a:schemeClr val="accent3"/>
          </a:effectRef>
          <a:fontRef idx="minor">
            <a:schemeClr val="dk1"/>
          </a:fontRef>
        </p:style>
        <p:txBody>
          <a:bodyPr lIns="360000" tIns="0" bIns="0" anchor="ctr" anchorCtr="1">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0" hangingPunct="0">
              <a:defRPr/>
            </a:pPr>
            <a:r>
              <a:rPr lang="fa-IR" sz="2400" b="1" dirty="0" smtClean="0">
                <a:ln w="50800"/>
                <a:solidFill>
                  <a:srgbClr val="C00000"/>
                </a:solidFill>
                <a:latin typeface="Tahoma" pitchFamily="34" charset="0"/>
                <a:cs typeface="B Titr" pitchFamily="2" charset="-78"/>
              </a:rPr>
              <a:t>مــنابــع</a:t>
            </a:r>
            <a:endParaRPr lang="en-US" sz="2400" b="1" dirty="0" smtClean="0">
              <a:ln w="50800"/>
              <a:solidFill>
                <a:srgbClr val="C00000"/>
              </a:solidFill>
              <a:latin typeface="Tahoma" pitchFamily="34" charset="0"/>
              <a:cs typeface="B Titr" pitchFamily="2" charset="-78"/>
            </a:endParaRPr>
          </a:p>
          <a:p>
            <a:pPr algn="ctr" eaLnBrk="0" hangingPunct="0">
              <a:defRPr/>
            </a:pPr>
            <a:r>
              <a:rPr lang="en-US" sz="1050" b="1" dirty="0" err="1" smtClean="0">
                <a:ln w="50800"/>
                <a:solidFill>
                  <a:srgbClr val="C00000"/>
                </a:solidFill>
                <a:latin typeface="Tahoma" pitchFamily="34" charset="0"/>
                <a:cs typeface="B Titr" pitchFamily="2" charset="-78"/>
              </a:rPr>
              <a:t>Refrence</a:t>
            </a:r>
            <a:endParaRPr lang="en-US" sz="1050" b="1" dirty="0" smtClean="0">
              <a:ln w="50800"/>
              <a:solidFill>
                <a:srgbClr val="C00000"/>
              </a:solidFill>
              <a:latin typeface="Tahoma" pitchFamily="34" charset="0"/>
              <a:cs typeface="B Titr" pitchFamily="2" charset="-78"/>
            </a:endParaRPr>
          </a:p>
        </p:txBody>
      </p:sp>
      <p:sp>
        <p:nvSpPr>
          <p:cNvPr id="55" name="Rectangle 3"/>
          <p:cNvSpPr>
            <a:spLocks noChangeArrowheads="1"/>
          </p:cNvSpPr>
          <p:nvPr/>
        </p:nvSpPr>
        <p:spPr bwMode="auto">
          <a:xfrm>
            <a:off x="76685" y="928670"/>
            <a:ext cx="9031819" cy="642918"/>
          </a:xfrm>
          <a:prstGeom prst="rect">
            <a:avLst/>
          </a:prstGeom>
          <a:noFill/>
          <a:ln w="12700">
            <a:noFill/>
            <a:miter lim="800000"/>
            <a:headEnd/>
            <a:tailEnd/>
          </a:ln>
          <a:effectLst>
            <a:outerShdw dist="28398" dir="20006097" algn="ctr" rotWithShape="0">
              <a:schemeClr val="bg2"/>
            </a:outerShdw>
          </a:effectLst>
        </p:spPr>
        <p:txBody>
          <a:bodyPr wrap="none" lIns="92075" tIns="46038" rIns="92075" bIns="46038" anchor="ctr">
            <a:scene3d>
              <a:camera prst="orthographicFront"/>
              <a:lightRig rig="balanced" dir="t">
                <a:rot lat="0" lon="0" rev="2100000"/>
              </a:lightRig>
            </a:scene3d>
            <a:sp3d extrusionH="57150" prstMaterial="metal">
              <a:bevelT w="38100" h="25400"/>
              <a:contourClr>
                <a:schemeClr val="bg2"/>
              </a:contourClr>
            </a:sp3d>
          </a:bodyPr>
          <a:lstStyle/>
          <a:p>
            <a:pPr algn="ctr" eaLnBrk="0" hangingPunct="0">
              <a:defRPr/>
            </a:pPr>
            <a:endParaRPr lang="en-US" sz="1050" b="1" dirty="0" smtClean="0">
              <a:ln w="50800"/>
              <a:solidFill>
                <a:schemeClr val="bg1">
                  <a:shade val="50000"/>
                </a:schemeClr>
              </a:solidFill>
              <a:latin typeface="Tahoma" pitchFamily="34" charset="0"/>
              <a:cs typeface="B Titr" pitchFamily="2" charset="-78"/>
            </a:endParaRPr>
          </a:p>
        </p:txBody>
      </p:sp>
      <p:sp>
        <p:nvSpPr>
          <p:cNvPr id="16" name="Rounded Rectangle 15"/>
          <p:cNvSpPr/>
          <p:nvPr/>
        </p:nvSpPr>
        <p:spPr>
          <a:xfrm>
            <a:off x="219561" y="1772816"/>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الوانی، سید مهدی . </a:t>
            </a:r>
            <a:r>
              <a:rPr lang="fa-IR" sz="1600" b="1" dirty="0" smtClean="0">
                <a:solidFill>
                  <a:sysClr val="windowText" lastClr="000000"/>
                </a:solidFill>
              </a:rPr>
              <a:t>مدیریت عمومی </a:t>
            </a:r>
            <a:r>
              <a:rPr lang="fa-IR" sz="1400" b="1" dirty="0" smtClean="0">
                <a:solidFill>
                  <a:sysClr val="windowText" lastClr="000000"/>
                </a:solidFill>
              </a:rPr>
              <a:t>.</a:t>
            </a:r>
            <a:r>
              <a:rPr lang="fa-IR" sz="1600" dirty="0" smtClean="0">
                <a:solidFill>
                  <a:sysClr val="windowText" lastClr="000000"/>
                </a:solidFill>
              </a:rPr>
              <a:t> - تهران : نشر نی.</a:t>
            </a:r>
            <a:endParaRPr lang="en-US" sz="1600" dirty="0" smtClean="0">
              <a:solidFill>
                <a:sysClr val="windowText" lastClr="000000"/>
              </a:solidFill>
            </a:endParaRPr>
          </a:p>
        </p:txBody>
      </p:sp>
      <p:sp>
        <p:nvSpPr>
          <p:cNvPr id="17" name="Rounded Rectangle 16"/>
          <p:cNvSpPr/>
          <p:nvPr/>
        </p:nvSpPr>
        <p:spPr>
          <a:xfrm>
            <a:off x="214852" y="3217694"/>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ای اف استونر ، جیمز . فری من ، آر ادوارد . گیلبرت ، دانیل آر . (1379) . </a:t>
            </a:r>
            <a:r>
              <a:rPr lang="fa-IR" sz="1600" b="1" dirty="0" smtClean="0">
                <a:solidFill>
                  <a:sysClr val="windowText" lastClr="000000"/>
                </a:solidFill>
              </a:rPr>
              <a:t>مدیریت ج1  </a:t>
            </a:r>
            <a:r>
              <a:rPr lang="fa-IR" sz="1600" dirty="0" smtClean="0">
                <a:solidFill>
                  <a:sysClr val="windowText" lastClr="000000"/>
                </a:solidFill>
              </a:rPr>
              <a:t>. ترجمه اعرابی ، سید محمد و پارساییان ، علی . - تهران : دفتر پژوهش های فرهنگی .</a:t>
            </a:r>
            <a:endParaRPr lang="en-US" sz="1600" dirty="0" smtClean="0">
              <a:solidFill>
                <a:sysClr val="windowText" lastClr="000000"/>
              </a:solidFill>
            </a:endParaRPr>
          </a:p>
        </p:txBody>
      </p:sp>
      <p:sp>
        <p:nvSpPr>
          <p:cNvPr id="18" name="Rounded Rectangle 17"/>
          <p:cNvSpPr/>
          <p:nvPr/>
        </p:nvSpPr>
        <p:spPr>
          <a:xfrm>
            <a:off x="214852" y="3933056"/>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ای اف استونر ، جیمز . فری من ، آر ادوارد . گیلبرت ، دانیل آر . ترجمه اعرابی ، سید محمد و پارساییان ، علی (1379) . </a:t>
            </a:r>
            <a:r>
              <a:rPr lang="fa-IR" sz="1600" b="1" dirty="0" smtClean="0">
                <a:solidFill>
                  <a:sysClr val="windowText" lastClr="000000"/>
                </a:solidFill>
              </a:rPr>
              <a:t>مدیریت ج2 </a:t>
            </a:r>
            <a:r>
              <a:rPr lang="fa-IR" sz="1600" dirty="0" smtClean="0">
                <a:solidFill>
                  <a:sysClr val="windowText" lastClr="000000"/>
                </a:solidFill>
              </a:rPr>
              <a:t>. - تهران : دفتر پژوهش های فرهنگی .</a:t>
            </a:r>
            <a:endParaRPr lang="en-US" sz="1600" dirty="0" smtClean="0">
              <a:solidFill>
                <a:sysClr val="windowText" lastClr="000000"/>
              </a:solidFill>
            </a:endParaRPr>
          </a:p>
        </p:txBody>
      </p:sp>
      <p:sp>
        <p:nvSpPr>
          <p:cNvPr id="19" name="Rounded Rectangle 18"/>
          <p:cNvSpPr/>
          <p:nvPr/>
        </p:nvSpPr>
        <p:spPr>
          <a:xfrm>
            <a:off x="214852" y="2492896"/>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ایروانی ، محمد جواد (1380) . </a:t>
            </a:r>
            <a:r>
              <a:rPr lang="fa-IR" sz="1600" b="1" dirty="0" smtClean="0">
                <a:solidFill>
                  <a:sysClr val="windowText" lastClr="000000"/>
                </a:solidFill>
              </a:rPr>
              <a:t>درآمدی بر نظریه نهادی</a:t>
            </a:r>
            <a:r>
              <a:rPr lang="fa-IR" sz="1600" dirty="0" smtClean="0">
                <a:solidFill>
                  <a:sysClr val="windowText" lastClr="000000"/>
                </a:solidFill>
              </a:rPr>
              <a:t>. - تهران : نشر سیاست .</a:t>
            </a:r>
            <a:endParaRPr lang="en-US" sz="1600" dirty="0" smtClean="0">
              <a:solidFill>
                <a:sysClr val="windowText" lastClr="000000"/>
              </a:solidFill>
            </a:endParaRPr>
          </a:p>
        </p:txBody>
      </p:sp>
      <p:sp>
        <p:nvSpPr>
          <p:cNvPr id="21" name="Rounded Rectangle 20"/>
          <p:cNvSpPr/>
          <p:nvPr/>
        </p:nvSpPr>
        <p:spPr>
          <a:xfrm>
            <a:off x="219561" y="5373216"/>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جاسبی ، عبدالله (1369) . </a:t>
            </a:r>
            <a:r>
              <a:rPr lang="fa-IR" sz="1600" b="1" dirty="0" smtClean="0">
                <a:solidFill>
                  <a:sysClr val="windowText" lastClr="000000"/>
                </a:solidFill>
              </a:rPr>
              <a:t>اصول و مبانی مدیریت </a:t>
            </a:r>
            <a:r>
              <a:rPr lang="fa-IR" sz="1600" dirty="0" smtClean="0">
                <a:solidFill>
                  <a:sysClr val="windowText" lastClr="000000"/>
                </a:solidFill>
              </a:rPr>
              <a:t>. - تهران : انتشارات دانشگاه آزاد اسلامی .</a:t>
            </a:r>
            <a:endParaRPr lang="en-US" sz="1600" dirty="0" smtClean="0">
              <a:solidFill>
                <a:sysClr val="windowText" lastClr="000000"/>
              </a:solidFill>
            </a:endParaRPr>
          </a:p>
        </p:txBody>
      </p:sp>
      <p:sp>
        <p:nvSpPr>
          <p:cNvPr id="22" name="Rounded Rectangle 21"/>
          <p:cNvSpPr/>
          <p:nvPr/>
        </p:nvSpPr>
        <p:spPr>
          <a:xfrm>
            <a:off x="219561" y="6088578"/>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دفت ، ریچارد . ال . (1377) . </a:t>
            </a:r>
            <a:r>
              <a:rPr lang="fa-IR" sz="1600" b="1" dirty="0" smtClean="0">
                <a:solidFill>
                  <a:sysClr val="windowText" lastClr="000000"/>
                </a:solidFill>
              </a:rPr>
              <a:t>تئوری و طراحی سازمان </a:t>
            </a:r>
            <a:r>
              <a:rPr lang="fa-IR" sz="1600" dirty="0" smtClean="0">
                <a:solidFill>
                  <a:sysClr val="windowText" lastClr="000000"/>
                </a:solidFill>
              </a:rPr>
              <a:t>. ترجمه  اعرابی ، سید محمد . پارساییان ، علی .- تهران : دفتر پژوهشهای فرهنگی.</a:t>
            </a:r>
            <a:endParaRPr lang="en-US" sz="1600" dirty="0" smtClean="0">
              <a:solidFill>
                <a:sysClr val="windowText" lastClr="000000"/>
              </a:solidFill>
            </a:endParaRPr>
          </a:p>
        </p:txBody>
      </p:sp>
      <p:sp>
        <p:nvSpPr>
          <p:cNvPr id="11" name="Rounded Rectangle 10"/>
          <p:cNvSpPr/>
          <p:nvPr/>
        </p:nvSpPr>
        <p:spPr>
          <a:xfrm>
            <a:off x="214852" y="465313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marL="350838" indent="-350838" algn="r" rtl="1">
              <a:buFontTx/>
              <a:buChar char="•"/>
              <a:tabLst>
                <a:tab pos="180975" algn="l"/>
              </a:tabLst>
            </a:pPr>
            <a:r>
              <a:rPr lang="fa-IR" sz="1600" dirty="0" smtClean="0">
                <a:cs typeface="Nazanin" pitchFamily="2" charset="-78"/>
              </a:rPr>
              <a:t>تافلر، الوين (1373)، </a:t>
            </a:r>
            <a:r>
              <a:rPr lang="fa-IR" sz="1600" b="1" dirty="0" smtClean="0">
                <a:cs typeface="Nazanin" pitchFamily="2" charset="-78"/>
              </a:rPr>
              <a:t>شوك آينده</a:t>
            </a:r>
            <a:r>
              <a:rPr lang="fa-IR" sz="1600" dirty="0" smtClean="0">
                <a:cs typeface="Nazanin" pitchFamily="2" charset="-78"/>
              </a:rPr>
              <a:t>، ترجمه حشمت</a:t>
            </a:r>
            <a:r>
              <a:rPr lang="fa-IR" sz="1600" dirty="0" smtClean="0"/>
              <a:t>‌</a:t>
            </a:r>
            <a:r>
              <a:rPr lang="fa-IR" sz="1600" dirty="0" smtClean="0">
                <a:cs typeface="Nazanin" pitchFamily="2" charset="-78"/>
              </a:rPr>
              <a:t>الله كامراني، تهران: چاپخانه گلشن.</a:t>
            </a:r>
            <a:endParaRPr lang="en-US" sz="1600" dirty="0">
              <a:cs typeface="Nazanin" pitchFamily="2" charset="-78"/>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a:xfrm>
            <a:off x="219561" y="990806"/>
            <a:ext cx="8749636" cy="652220"/>
          </a:xfrm>
          <a:prstGeom prst="roundRect">
            <a:avLst>
              <a:gd name="adj" fmla="val 10000"/>
            </a:avLst>
          </a:prstGeom>
          <a:ln/>
        </p:spPr>
        <p:style>
          <a:lnRef idx="1">
            <a:schemeClr val="accent3"/>
          </a:lnRef>
          <a:fillRef idx="2">
            <a:schemeClr val="accent3"/>
          </a:fillRef>
          <a:effectRef idx="1">
            <a:schemeClr val="accent3"/>
          </a:effectRef>
          <a:fontRef idx="minor">
            <a:schemeClr val="dk1"/>
          </a:fontRef>
        </p:style>
        <p:txBody>
          <a:bodyPr lIns="360000" tIns="0" bIns="0" anchor="ctr" anchorCtr="1">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0" hangingPunct="0">
              <a:defRPr/>
            </a:pPr>
            <a:r>
              <a:rPr lang="fa-IR" sz="2400" b="1" dirty="0" smtClean="0">
                <a:ln w="50800"/>
                <a:solidFill>
                  <a:srgbClr val="C00000"/>
                </a:solidFill>
                <a:latin typeface="Tahoma" pitchFamily="34" charset="0"/>
                <a:cs typeface="B Titr" pitchFamily="2" charset="-78"/>
              </a:rPr>
              <a:t>مــنابــع</a:t>
            </a:r>
            <a:endParaRPr lang="en-US" sz="2400" b="1" dirty="0" smtClean="0">
              <a:ln w="50800"/>
              <a:solidFill>
                <a:srgbClr val="C00000"/>
              </a:solidFill>
              <a:latin typeface="Tahoma" pitchFamily="34" charset="0"/>
              <a:cs typeface="B Titr" pitchFamily="2" charset="-78"/>
            </a:endParaRPr>
          </a:p>
          <a:p>
            <a:pPr algn="ctr" eaLnBrk="0" hangingPunct="0">
              <a:defRPr/>
            </a:pPr>
            <a:r>
              <a:rPr lang="en-US" sz="1050" b="1" dirty="0" err="1" smtClean="0">
                <a:ln w="50800"/>
                <a:solidFill>
                  <a:srgbClr val="C00000"/>
                </a:solidFill>
                <a:latin typeface="Tahoma" pitchFamily="34" charset="0"/>
                <a:cs typeface="B Titr" pitchFamily="2" charset="-78"/>
              </a:rPr>
              <a:t>Refrence</a:t>
            </a:r>
            <a:endParaRPr lang="en-US" sz="1050" b="1" dirty="0" smtClean="0">
              <a:ln w="50800"/>
              <a:solidFill>
                <a:srgbClr val="C00000"/>
              </a:solidFill>
              <a:latin typeface="Tahoma" pitchFamily="34" charset="0"/>
              <a:cs typeface="B Titr" pitchFamily="2" charset="-78"/>
            </a:endParaRPr>
          </a:p>
        </p:txBody>
      </p:sp>
      <p:sp>
        <p:nvSpPr>
          <p:cNvPr id="55" name="Rectangle 3"/>
          <p:cNvSpPr>
            <a:spLocks noChangeArrowheads="1"/>
          </p:cNvSpPr>
          <p:nvPr/>
        </p:nvSpPr>
        <p:spPr bwMode="auto">
          <a:xfrm>
            <a:off x="76685" y="928670"/>
            <a:ext cx="9031819" cy="642918"/>
          </a:xfrm>
          <a:prstGeom prst="rect">
            <a:avLst/>
          </a:prstGeom>
          <a:noFill/>
          <a:ln w="12700">
            <a:noFill/>
            <a:miter lim="800000"/>
            <a:headEnd/>
            <a:tailEnd/>
          </a:ln>
          <a:effectLst>
            <a:outerShdw dist="28398" dir="20006097" algn="ctr" rotWithShape="0">
              <a:schemeClr val="bg2"/>
            </a:outerShdw>
          </a:effectLst>
        </p:spPr>
        <p:txBody>
          <a:bodyPr wrap="none" lIns="92075" tIns="46038" rIns="92075" bIns="46038" anchor="ctr">
            <a:scene3d>
              <a:camera prst="orthographicFront"/>
              <a:lightRig rig="balanced" dir="t">
                <a:rot lat="0" lon="0" rev="2100000"/>
              </a:lightRig>
            </a:scene3d>
            <a:sp3d extrusionH="57150" prstMaterial="metal">
              <a:bevelT w="38100" h="25400"/>
              <a:contourClr>
                <a:schemeClr val="bg2"/>
              </a:contourClr>
            </a:sp3d>
          </a:bodyPr>
          <a:lstStyle/>
          <a:p>
            <a:pPr algn="ctr" eaLnBrk="0" hangingPunct="0">
              <a:defRPr/>
            </a:pPr>
            <a:endParaRPr lang="en-US" sz="1050" b="1" dirty="0" smtClean="0">
              <a:ln w="50800"/>
              <a:solidFill>
                <a:schemeClr val="bg1">
                  <a:shade val="50000"/>
                </a:schemeClr>
              </a:solidFill>
              <a:latin typeface="Tahoma" pitchFamily="34" charset="0"/>
              <a:cs typeface="B Titr" pitchFamily="2" charset="-78"/>
            </a:endParaRPr>
          </a:p>
        </p:txBody>
      </p:sp>
      <p:sp>
        <p:nvSpPr>
          <p:cNvPr id="11" name="Rounded Rectangle 10"/>
          <p:cNvSpPr/>
          <p:nvPr/>
        </p:nvSpPr>
        <p:spPr>
          <a:xfrm>
            <a:off x="214852" y="3212976"/>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رضاییان ، علی (1387) . </a:t>
            </a:r>
            <a:r>
              <a:rPr lang="fa-IR" sz="1600" b="1" dirty="0" smtClean="0">
                <a:solidFill>
                  <a:sysClr val="windowText" lastClr="000000"/>
                </a:solidFill>
              </a:rPr>
              <a:t>مبانی سازمان و مدیریت  </a:t>
            </a:r>
            <a:r>
              <a:rPr lang="fa-IR" sz="1600" dirty="0" smtClean="0">
                <a:solidFill>
                  <a:sysClr val="windowText" lastClr="000000"/>
                </a:solidFill>
              </a:rPr>
              <a:t>. - تهران : انشارات وزارت فرهنگ و ارشاد کشور .</a:t>
            </a:r>
            <a:endParaRPr lang="en-US" sz="1600" dirty="0" smtClean="0">
              <a:solidFill>
                <a:sysClr val="windowText" lastClr="000000"/>
              </a:solidFill>
            </a:endParaRPr>
          </a:p>
        </p:txBody>
      </p:sp>
      <p:sp>
        <p:nvSpPr>
          <p:cNvPr id="12" name="Rounded Rectangle 11"/>
          <p:cNvSpPr/>
          <p:nvPr/>
        </p:nvSpPr>
        <p:spPr>
          <a:xfrm>
            <a:off x="214852" y="4653136"/>
            <a:ext cx="8749636" cy="580782"/>
          </a:xfrm>
          <a:prstGeom prst="roundRect">
            <a:avLst>
              <a:gd name="adj" fmla="val 10000"/>
            </a:avLst>
          </a:prstGeom>
          <a:solidFill>
            <a:srgbClr val="FFFAF3"/>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سید جوادین، سید رضا (1382) . </a:t>
            </a:r>
            <a:r>
              <a:rPr lang="fa-IR" sz="1600" b="1" dirty="0" smtClean="0">
                <a:solidFill>
                  <a:sysClr val="windowText" lastClr="000000"/>
                </a:solidFill>
              </a:rPr>
              <a:t>مبانی سازمان و مدیریت  </a:t>
            </a:r>
            <a:r>
              <a:rPr lang="fa-IR" sz="1600" dirty="0" smtClean="0">
                <a:solidFill>
                  <a:sysClr val="windowText" lastClr="000000"/>
                </a:solidFill>
              </a:rPr>
              <a:t>. - تهران : نشر نگاه دانش .</a:t>
            </a:r>
            <a:endParaRPr lang="en-US" sz="1600" dirty="0" smtClean="0">
              <a:solidFill>
                <a:sysClr val="windowText" lastClr="000000"/>
              </a:solidFill>
            </a:endParaRPr>
          </a:p>
        </p:txBody>
      </p:sp>
      <p:sp>
        <p:nvSpPr>
          <p:cNvPr id="13" name="Rounded Rectangle 12"/>
          <p:cNvSpPr/>
          <p:nvPr/>
        </p:nvSpPr>
        <p:spPr>
          <a:xfrm>
            <a:off x="214852" y="609329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قلی پور ، آرین. (1388) . </a:t>
            </a:r>
            <a:r>
              <a:rPr lang="fa-IR" sz="1600" b="1" dirty="0" smtClean="0">
                <a:solidFill>
                  <a:sysClr val="windowText" lastClr="000000"/>
                </a:solidFill>
              </a:rPr>
              <a:t>جامعه شناسی سازمانها </a:t>
            </a:r>
            <a:r>
              <a:rPr lang="fa-IR" sz="1600" dirty="0" smtClean="0">
                <a:solidFill>
                  <a:sysClr val="windowText" lastClr="000000"/>
                </a:solidFill>
              </a:rPr>
              <a:t>. - تهران : سازمان مطالعه و تدوین کتب علوم انسانی دانشگاه ها (سمت).</a:t>
            </a:r>
            <a:endParaRPr lang="en-US" sz="1600" dirty="0" smtClean="0">
              <a:solidFill>
                <a:sysClr val="windowText" lastClr="000000"/>
              </a:solidFill>
            </a:endParaRPr>
          </a:p>
        </p:txBody>
      </p:sp>
      <p:sp>
        <p:nvSpPr>
          <p:cNvPr id="14" name="Rounded Rectangle 13"/>
          <p:cNvSpPr/>
          <p:nvPr/>
        </p:nvSpPr>
        <p:spPr>
          <a:xfrm>
            <a:off x="219561" y="537036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قلی پور ، آرین (1384)  . </a:t>
            </a:r>
            <a:r>
              <a:rPr lang="fa-IR" sz="1600" b="1" dirty="0" smtClean="0">
                <a:solidFill>
                  <a:sysClr val="windowText" lastClr="000000"/>
                </a:solidFill>
              </a:rPr>
              <a:t>نهادها و سازمان ها (اکولوژی نهادی سازمان ها ) </a:t>
            </a:r>
            <a:r>
              <a:rPr lang="fa-IR" sz="1400" b="1" dirty="0" smtClean="0">
                <a:solidFill>
                  <a:sysClr val="windowText" lastClr="000000"/>
                </a:solidFill>
              </a:rPr>
              <a:t>.</a:t>
            </a:r>
            <a:r>
              <a:rPr lang="fa-IR" sz="1600" dirty="0" smtClean="0">
                <a:solidFill>
                  <a:sysClr val="windowText" lastClr="000000"/>
                </a:solidFill>
              </a:rPr>
              <a:t> - تهران : سازمان مطالعه و تدوین کتب علوم انسانی دانشگاه ها (سمت).</a:t>
            </a:r>
            <a:endParaRPr lang="en-US" sz="1600" dirty="0" smtClean="0">
              <a:solidFill>
                <a:sysClr val="windowText" lastClr="000000"/>
              </a:solidFill>
            </a:endParaRPr>
          </a:p>
        </p:txBody>
      </p:sp>
      <p:sp>
        <p:nvSpPr>
          <p:cNvPr id="15" name="Rounded Rectangle 14"/>
          <p:cNvSpPr/>
          <p:nvPr/>
        </p:nvSpPr>
        <p:spPr>
          <a:xfrm>
            <a:off x="219561" y="3928338"/>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زاهدی ، شمس السادات . الوانی ، فقیهی ، ابوالحسن (1376) . </a:t>
            </a:r>
            <a:r>
              <a:rPr lang="fa-IR" sz="1600" b="1" dirty="0" smtClean="0">
                <a:solidFill>
                  <a:sysClr val="windowText" lastClr="000000"/>
                </a:solidFill>
              </a:rPr>
              <a:t>فرهنگ جامع مدیریت </a:t>
            </a:r>
            <a:r>
              <a:rPr lang="fa-IR" sz="1600" dirty="0" smtClean="0">
                <a:solidFill>
                  <a:sysClr val="windowText" lastClr="000000"/>
                </a:solidFill>
              </a:rPr>
              <a:t>. - تهران : دانشگاه علامه طباطبایی (ره).</a:t>
            </a:r>
            <a:endParaRPr lang="en-US" sz="1600" dirty="0" smtClean="0">
              <a:solidFill>
                <a:sysClr val="windowText" lastClr="000000"/>
              </a:solidFill>
            </a:endParaRPr>
          </a:p>
        </p:txBody>
      </p:sp>
      <p:sp>
        <p:nvSpPr>
          <p:cNvPr id="16" name="Rounded Rectangle 15"/>
          <p:cNvSpPr/>
          <p:nvPr/>
        </p:nvSpPr>
        <p:spPr>
          <a:xfrm>
            <a:off x="219561" y="184010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رابینز ، استیفن . (1376) . </a:t>
            </a:r>
            <a:r>
              <a:rPr lang="fa-IR" sz="1600" b="1" dirty="0" smtClean="0">
                <a:solidFill>
                  <a:sysClr val="windowText" lastClr="000000"/>
                </a:solidFill>
              </a:rPr>
              <a:t>تئوری سازمان (ساختار ، طراحی ، کاربردها) </a:t>
            </a:r>
            <a:r>
              <a:rPr lang="fa-IR" sz="1600" dirty="0" smtClean="0">
                <a:solidFill>
                  <a:sysClr val="windowText" lastClr="000000"/>
                </a:solidFill>
              </a:rPr>
              <a:t>. ترجمه الوانی ، سید مهدی و دانایی فرد ، حسن .- تهران: نشر موج.</a:t>
            </a:r>
            <a:endParaRPr lang="en-US" sz="1600" dirty="0" smtClean="0">
              <a:solidFill>
                <a:sysClr val="windowText" lastClr="000000"/>
              </a:solidFill>
            </a:endParaRPr>
          </a:p>
        </p:txBody>
      </p:sp>
      <p:sp>
        <p:nvSpPr>
          <p:cNvPr id="17" name="Rounded Rectangle 16"/>
          <p:cNvSpPr/>
          <p:nvPr/>
        </p:nvSpPr>
        <p:spPr>
          <a:xfrm>
            <a:off x="214852" y="249289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marL="350838" lvl="0" indent="-350838" algn="justLow" rtl="1">
              <a:buFontTx/>
              <a:buChar char="•"/>
              <a:tabLst>
                <a:tab pos="180975" algn="l"/>
              </a:tabLst>
            </a:pPr>
            <a:r>
              <a:rPr lang="fa-IR" sz="1600" dirty="0" smtClean="0">
                <a:cs typeface="Nazanin" pitchFamily="2" charset="-78"/>
              </a:rPr>
              <a:t>رابينز، استيفن (1377)، </a:t>
            </a:r>
            <a:r>
              <a:rPr lang="fa-IR" sz="1600" b="1" dirty="0" smtClean="0">
                <a:cs typeface="Nazanin" pitchFamily="2" charset="-78"/>
              </a:rPr>
              <a:t>مديريت رفتار سازماني</a:t>
            </a:r>
            <a:r>
              <a:rPr lang="fa-IR" sz="1600" dirty="0" smtClean="0">
                <a:cs typeface="Nazanin" pitchFamily="2" charset="-78"/>
              </a:rPr>
              <a:t> . ترجمه علي پارساييان و سيدمحمد اعرابي، تهران: انتشارات دفتر پژوهش</a:t>
            </a:r>
            <a:r>
              <a:rPr lang="fa-IR" sz="1600" dirty="0" smtClean="0"/>
              <a:t>‌</a:t>
            </a:r>
            <a:r>
              <a:rPr lang="fa-IR" sz="1600" dirty="0" smtClean="0">
                <a:cs typeface="Nazanin" pitchFamily="2" charset="-78"/>
              </a:rPr>
              <a:t>هاي فرهنگي</a:t>
            </a:r>
            <a:endParaRPr lang="en-US" sz="1600" dirty="0">
              <a:cs typeface="Nazanin" pitchFamily="2" charset="-78"/>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a:xfrm>
            <a:off x="219561" y="990806"/>
            <a:ext cx="8749636" cy="652220"/>
          </a:xfrm>
          <a:prstGeom prst="roundRect">
            <a:avLst>
              <a:gd name="adj" fmla="val 10000"/>
            </a:avLst>
          </a:prstGeom>
          <a:ln/>
        </p:spPr>
        <p:style>
          <a:lnRef idx="1">
            <a:schemeClr val="accent3"/>
          </a:lnRef>
          <a:fillRef idx="2">
            <a:schemeClr val="accent3"/>
          </a:fillRef>
          <a:effectRef idx="1">
            <a:schemeClr val="accent3"/>
          </a:effectRef>
          <a:fontRef idx="minor">
            <a:schemeClr val="dk1"/>
          </a:fontRef>
        </p:style>
        <p:txBody>
          <a:bodyPr lIns="360000" tIns="0" bIns="0" anchor="ctr" anchorCtr="1">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0" hangingPunct="0">
              <a:defRPr/>
            </a:pPr>
            <a:r>
              <a:rPr lang="fa-IR" sz="2400" b="1" dirty="0" smtClean="0">
                <a:ln w="50800"/>
                <a:solidFill>
                  <a:srgbClr val="C00000"/>
                </a:solidFill>
                <a:latin typeface="Tahoma" pitchFamily="34" charset="0"/>
                <a:cs typeface="B Titr" pitchFamily="2" charset="-78"/>
              </a:rPr>
              <a:t>مــنابــع</a:t>
            </a:r>
            <a:endParaRPr lang="en-US" sz="2400" b="1" dirty="0" smtClean="0">
              <a:ln w="50800"/>
              <a:solidFill>
                <a:srgbClr val="C00000"/>
              </a:solidFill>
              <a:latin typeface="Tahoma" pitchFamily="34" charset="0"/>
              <a:cs typeface="B Titr" pitchFamily="2" charset="-78"/>
            </a:endParaRPr>
          </a:p>
          <a:p>
            <a:pPr algn="ctr" eaLnBrk="0" hangingPunct="0">
              <a:defRPr/>
            </a:pPr>
            <a:r>
              <a:rPr lang="en-US" sz="1050" b="1" dirty="0" err="1" smtClean="0">
                <a:ln w="50800"/>
                <a:solidFill>
                  <a:srgbClr val="C00000"/>
                </a:solidFill>
                <a:latin typeface="Tahoma" pitchFamily="34" charset="0"/>
                <a:cs typeface="B Titr" pitchFamily="2" charset="-78"/>
              </a:rPr>
              <a:t>Refrence</a:t>
            </a:r>
            <a:endParaRPr lang="en-US" sz="1050" b="1" dirty="0" smtClean="0">
              <a:ln w="50800"/>
              <a:solidFill>
                <a:srgbClr val="C00000"/>
              </a:solidFill>
              <a:latin typeface="Tahoma" pitchFamily="34" charset="0"/>
              <a:cs typeface="B Titr" pitchFamily="2" charset="-78"/>
            </a:endParaRPr>
          </a:p>
        </p:txBody>
      </p:sp>
      <p:sp>
        <p:nvSpPr>
          <p:cNvPr id="55" name="Rectangle 3"/>
          <p:cNvSpPr>
            <a:spLocks noChangeArrowheads="1"/>
          </p:cNvSpPr>
          <p:nvPr/>
        </p:nvSpPr>
        <p:spPr bwMode="auto">
          <a:xfrm>
            <a:off x="76685" y="928670"/>
            <a:ext cx="9031819" cy="642918"/>
          </a:xfrm>
          <a:prstGeom prst="rect">
            <a:avLst/>
          </a:prstGeom>
          <a:noFill/>
          <a:ln w="12700">
            <a:noFill/>
            <a:miter lim="800000"/>
            <a:headEnd/>
            <a:tailEnd/>
          </a:ln>
          <a:effectLst>
            <a:outerShdw dist="28398" dir="20006097" algn="ctr" rotWithShape="0">
              <a:schemeClr val="bg2"/>
            </a:outerShdw>
          </a:effectLst>
        </p:spPr>
        <p:txBody>
          <a:bodyPr wrap="none" lIns="92075" tIns="46038" rIns="92075" bIns="46038" anchor="ctr">
            <a:scene3d>
              <a:camera prst="orthographicFront"/>
              <a:lightRig rig="balanced" dir="t">
                <a:rot lat="0" lon="0" rev="2100000"/>
              </a:lightRig>
            </a:scene3d>
            <a:sp3d extrusionH="57150" prstMaterial="metal">
              <a:bevelT w="38100" h="25400"/>
              <a:contourClr>
                <a:schemeClr val="bg2"/>
              </a:contourClr>
            </a:sp3d>
          </a:bodyPr>
          <a:lstStyle/>
          <a:p>
            <a:pPr algn="ctr" eaLnBrk="0" hangingPunct="0">
              <a:defRPr/>
            </a:pPr>
            <a:endParaRPr lang="en-US" sz="1050" b="1" dirty="0" smtClean="0">
              <a:ln w="50800"/>
              <a:solidFill>
                <a:schemeClr val="bg1">
                  <a:shade val="50000"/>
                </a:schemeClr>
              </a:solidFill>
              <a:latin typeface="Tahoma" pitchFamily="34" charset="0"/>
              <a:cs typeface="B Titr" pitchFamily="2" charset="-78"/>
            </a:endParaRPr>
          </a:p>
        </p:txBody>
      </p:sp>
      <p:sp>
        <p:nvSpPr>
          <p:cNvPr id="65" name="Rounded Rectangle 64"/>
          <p:cNvSpPr/>
          <p:nvPr/>
        </p:nvSpPr>
        <p:spPr>
          <a:xfrm>
            <a:off x="219561" y="616058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b="1" dirty="0" smtClean="0">
                <a:solidFill>
                  <a:sysClr val="windowText" lastClr="000000"/>
                </a:solidFill>
              </a:rPr>
              <a:t>وب سایت مدیریتی ایران . – </a:t>
            </a:r>
            <a:r>
              <a:rPr lang="en-US" sz="1600" b="1" dirty="0" smtClean="0">
                <a:solidFill>
                  <a:sysClr val="windowText" lastClr="000000"/>
                </a:solidFill>
                <a:hlinkClick r:id="rId2"/>
              </a:rPr>
              <a:t>www.managerial.ir</a:t>
            </a:r>
            <a:r>
              <a:rPr lang="fa-IR" sz="1600" b="1" dirty="0" smtClean="0">
                <a:solidFill>
                  <a:sysClr val="windowText" lastClr="000000"/>
                </a:solidFill>
              </a:rPr>
              <a:t> .</a:t>
            </a:r>
            <a:endParaRPr lang="en-US" sz="1600" b="1" dirty="0" smtClean="0">
              <a:solidFill>
                <a:sysClr val="windowText" lastClr="000000"/>
              </a:solidFill>
            </a:endParaRPr>
          </a:p>
        </p:txBody>
      </p:sp>
      <p:sp>
        <p:nvSpPr>
          <p:cNvPr id="6" name="Rounded Rectangle 5"/>
          <p:cNvSpPr/>
          <p:nvPr/>
        </p:nvSpPr>
        <p:spPr>
          <a:xfrm>
            <a:off x="219561" y="5449942"/>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هیگینز ، جیمز . (1384) . </a:t>
            </a:r>
            <a:r>
              <a:rPr lang="fa-IR" sz="1600" b="1" dirty="0" smtClean="0">
                <a:solidFill>
                  <a:sysClr val="windowText" lastClr="000000"/>
                </a:solidFill>
              </a:rPr>
              <a:t>کارآفرینی : 101 تکنیک حل خلاق مسئله </a:t>
            </a:r>
            <a:r>
              <a:rPr lang="fa-IR" sz="1600" dirty="0" smtClean="0">
                <a:solidFill>
                  <a:sysClr val="windowText" lastClr="000000"/>
                </a:solidFill>
              </a:rPr>
              <a:t>. ترجمه احمدپور داریانی ، محمود - تهران : انتشارات امیرکبیر.</a:t>
            </a:r>
            <a:endParaRPr lang="en-US" sz="1600" dirty="0" smtClean="0">
              <a:solidFill>
                <a:sysClr val="windowText" lastClr="000000"/>
              </a:solidFill>
            </a:endParaRPr>
          </a:p>
        </p:txBody>
      </p:sp>
      <p:sp>
        <p:nvSpPr>
          <p:cNvPr id="9" name="Rounded Rectangle 8"/>
          <p:cNvSpPr/>
          <p:nvPr/>
        </p:nvSpPr>
        <p:spPr>
          <a:xfrm>
            <a:off x="214852" y="4725144"/>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marL="350838" lvl="0" indent="-350838" algn="justLow" rtl="1">
              <a:buFontTx/>
              <a:buChar char="•"/>
              <a:tabLst>
                <a:tab pos="180975" algn="l"/>
              </a:tabLst>
            </a:pPr>
            <a:r>
              <a:rPr lang="fa-IR" sz="1600" dirty="0" smtClean="0">
                <a:cs typeface="Nazanin" pitchFamily="2" charset="-78"/>
              </a:rPr>
              <a:t>هرسي، پال و بلانچارد، کنت (</a:t>
            </a:r>
            <a:r>
              <a:rPr lang="fa-IR" sz="1600" dirty="0" smtClean="0">
                <a:solidFill>
                  <a:schemeClr val="tx1"/>
                </a:solidFill>
              </a:rPr>
              <a:t>1365)</a:t>
            </a:r>
            <a:r>
              <a:rPr lang="fa-IR" sz="1600" dirty="0" smtClean="0">
                <a:cs typeface="Nazanin" pitchFamily="2" charset="-78"/>
              </a:rPr>
              <a:t> </a:t>
            </a:r>
            <a:r>
              <a:rPr lang="fa-IR" sz="1600" dirty="0" smtClean="0">
                <a:solidFill>
                  <a:schemeClr val="tx1"/>
                </a:solidFill>
              </a:rPr>
              <a:t>. </a:t>
            </a:r>
            <a:r>
              <a:rPr lang="fa-IR" sz="1600" b="1" dirty="0" smtClean="0">
                <a:solidFill>
                  <a:schemeClr val="tx1"/>
                </a:solidFill>
              </a:rPr>
              <a:t>مدیریت رفتار سازمانی کاربرد منابع انسانی</a:t>
            </a:r>
            <a:r>
              <a:rPr lang="fa-IR" sz="1600" dirty="0" smtClean="0">
                <a:solidFill>
                  <a:schemeClr val="tx1"/>
                </a:solidFill>
              </a:rPr>
              <a:t> . ترجمه : علی علاقه بند._ تهران : مؤسسه انتشارات امیر کبیر</a:t>
            </a:r>
            <a:r>
              <a:rPr lang="fa-IR" sz="1600" dirty="0" smtClean="0">
                <a:cs typeface="Nazanin" pitchFamily="2" charset="-78"/>
              </a:rPr>
              <a:t>.</a:t>
            </a:r>
            <a:endParaRPr lang="en-US" sz="1600" dirty="0">
              <a:cs typeface="Nazanin" pitchFamily="2" charset="-78"/>
            </a:endParaRPr>
          </a:p>
        </p:txBody>
      </p:sp>
      <p:sp>
        <p:nvSpPr>
          <p:cNvPr id="11" name="Rounded Rectangle 10"/>
          <p:cNvSpPr/>
          <p:nvPr/>
        </p:nvSpPr>
        <p:spPr>
          <a:xfrm>
            <a:off x="214852" y="321297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marL="350838" indent="-350838" algn="justLow" rtl="1">
              <a:buFontTx/>
              <a:buChar char="•"/>
              <a:tabLst>
                <a:tab pos="180975" algn="l"/>
              </a:tabLst>
            </a:pPr>
            <a:r>
              <a:rPr lang="fa-IR" sz="1600" dirty="0" smtClean="0">
                <a:cs typeface="Nazanin" pitchFamily="2" charset="-78"/>
              </a:rPr>
              <a:t>ورزشکار ، احمد (1389) . </a:t>
            </a:r>
            <a:r>
              <a:rPr lang="fa-IR" sz="1600" b="1" dirty="0" smtClean="0">
                <a:cs typeface="Nazanin" pitchFamily="2" charset="-78"/>
              </a:rPr>
              <a:t>مدیریت رفتار سازمانی پیشرفته </a:t>
            </a:r>
            <a:r>
              <a:rPr lang="fa-IR" sz="1600" dirty="0" smtClean="0">
                <a:cs typeface="Nazanin" pitchFamily="2" charset="-78"/>
              </a:rPr>
              <a:t>(اسلایدهای آموزشی)</a:t>
            </a:r>
            <a:r>
              <a:rPr lang="fa-IR" sz="1600" b="1" dirty="0" smtClean="0">
                <a:cs typeface="Nazanin" pitchFamily="2" charset="-78"/>
              </a:rPr>
              <a:t> . تهران : </a:t>
            </a:r>
            <a:r>
              <a:rPr lang="fa-IR" sz="1600" dirty="0" smtClean="0">
                <a:cs typeface="Nazanin" pitchFamily="2" charset="-78"/>
              </a:rPr>
              <a:t>دانشکده مدیریت دانشگاه علامه طباطبایی .</a:t>
            </a:r>
            <a:endParaRPr lang="en-US" sz="1600" dirty="0">
              <a:cs typeface="Nazanin" pitchFamily="2" charset="-78"/>
            </a:endParaRPr>
          </a:p>
        </p:txBody>
      </p:sp>
      <p:sp>
        <p:nvSpPr>
          <p:cNvPr id="13" name="Rounded Rectangle 12"/>
          <p:cNvSpPr/>
          <p:nvPr/>
        </p:nvSpPr>
        <p:spPr>
          <a:xfrm>
            <a:off x="214852" y="393305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marL="350838" indent="-350838" algn="justLow" rtl="1">
              <a:buFontTx/>
              <a:buChar char="•"/>
              <a:tabLst>
                <a:tab pos="180975" algn="l"/>
              </a:tabLst>
            </a:pPr>
            <a:r>
              <a:rPr lang="fa-IR" sz="1600" dirty="0" smtClean="0">
                <a:cs typeface="Nazanin" pitchFamily="2" charset="-78"/>
              </a:rPr>
              <a:t>ورزشکار ، احمد (1389) . </a:t>
            </a:r>
            <a:r>
              <a:rPr lang="fa-IR" sz="1600" b="1" dirty="0" smtClean="0">
                <a:cs typeface="Nazanin" pitchFamily="2" charset="-78"/>
              </a:rPr>
              <a:t>مدیریت منابع انسانی پیشرفته </a:t>
            </a:r>
            <a:r>
              <a:rPr lang="fa-IR" sz="1600" dirty="0" smtClean="0">
                <a:cs typeface="Nazanin" pitchFamily="2" charset="-78"/>
              </a:rPr>
              <a:t>(اسلایدهای آموزشی)</a:t>
            </a:r>
            <a:r>
              <a:rPr lang="fa-IR" sz="1600" b="1" dirty="0" smtClean="0">
                <a:cs typeface="Nazanin" pitchFamily="2" charset="-78"/>
              </a:rPr>
              <a:t> . تهران : </a:t>
            </a:r>
            <a:r>
              <a:rPr lang="fa-IR" sz="1600" dirty="0" smtClean="0">
                <a:cs typeface="Nazanin" pitchFamily="2" charset="-78"/>
              </a:rPr>
              <a:t>دانشکده مدیریت واد شمال دانشگاه آزاد اسلامی .</a:t>
            </a:r>
            <a:endParaRPr lang="en-US" sz="1600" dirty="0">
              <a:cs typeface="Nazanin" pitchFamily="2" charset="-78"/>
            </a:endParaRPr>
          </a:p>
        </p:txBody>
      </p:sp>
      <p:sp>
        <p:nvSpPr>
          <p:cNvPr id="14" name="Rounded Rectangle 13"/>
          <p:cNvSpPr/>
          <p:nvPr/>
        </p:nvSpPr>
        <p:spPr>
          <a:xfrm>
            <a:off x="214852" y="2477918"/>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میرزایی اهرنجانی ، حسن (1386) . </a:t>
            </a:r>
            <a:r>
              <a:rPr lang="fa-IR" sz="1600" b="1" dirty="0" smtClean="0">
                <a:solidFill>
                  <a:sysClr val="windowText" lastClr="000000"/>
                </a:solidFill>
              </a:rPr>
              <a:t>مبانی فلسفی تئوری سازمان </a:t>
            </a:r>
            <a:r>
              <a:rPr lang="fa-IR" sz="1600" dirty="0" smtClean="0">
                <a:solidFill>
                  <a:sysClr val="windowText" lastClr="000000"/>
                </a:solidFill>
              </a:rPr>
              <a:t>. - تهران : سازمان مطالعه و تدوین کتب علوم انسانی دانشگاه ها (سمت).</a:t>
            </a:r>
            <a:endParaRPr lang="en-US" sz="1600" dirty="0" smtClean="0">
              <a:solidFill>
                <a:sysClr val="windowText" lastClr="000000"/>
              </a:solidFill>
            </a:endParaRPr>
          </a:p>
        </p:txBody>
      </p:sp>
      <p:sp>
        <p:nvSpPr>
          <p:cNvPr id="15" name="Rounded Rectangle 14"/>
          <p:cNvSpPr/>
          <p:nvPr/>
        </p:nvSpPr>
        <p:spPr>
          <a:xfrm>
            <a:off x="214852" y="1772816"/>
            <a:ext cx="8749636" cy="580782"/>
          </a:xfrm>
          <a:prstGeom prst="roundRect">
            <a:avLst>
              <a:gd name="adj" fmla="val 10000"/>
            </a:avLst>
          </a:prstGeom>
          <a:solidFill>
            <a:srgbClr val="FFF7FF"/>
          </a:solidFill>
        </p:spPr>
        <p:style>
          <a:lnRef idx="1">
            <a:schemeClr val="accent4"/>
          </a:lnRef>
          <a:fillRef idx="2">
            <a:schemeClr val="accent4"/>
          </a:fillRef>
          <a:effectRef idx="1">
            <a:schemeClr val="accent4"/>
          </a:effectRef>
          <a:fontRef idx="minor">
            <a:schemeClr val="dk1"/>
          </a:fontRef>
        </p:style>
        <p:txBody>
          <a:bodyPr anchor="ctr" anchorCtr="0"/>
          <a:lstStyle/>
          <a:p>
            <a:pPr lvl="0" indent="266700" algn="justLow" rtl="1">
              <a:buFont typeface="Wingdings" pitchFamily="2" charset="2"/>
              <a:buChar char="§"/>
            </a:pPr>
            <a:r>
              <a:rPr lang="fa-IR" sz="1600" dirty="0" smtClean="0">
                <a:solidFill>
                  <a:sysClr val="windowText" lastClr="000000"/>
                </a:solidFill>
              </a:rPr>
              <a:t>میرزایی اهرنجانی ، حسن و سلطانی تیرانی ، فلورا (1374) . </a:t>
            </a:r>
            <a:r>
              <a:rPr lang="fa-IR" sz="1600" b="1" dirty="0" smtClean="0">
                <a:solidFill>
                  <a:sysClr val="windowText" lastClr="000000"/>
                </a:solidFill>
              </a:rPr>
              <a:t>سازمانها: سیستم های عقلایی ، طبیعی و باز</a:t>
            </a:r>
            <a:r>
              <a:rPr lang="fa-IR" sz="1600" dirty="0" smtClean="0">
                <a:solidFill>
                  <a:sysClr val="windowText" lastClr="000000"/>
                </a:solidFill>
              </a:rPr>
              <a:t>. - تهران : انتشارات دانشکده مدیریت دانشگاه تهران.</a:t>
            </a:r>
            <a:endParaRPr lang="en-US" sz="1600" dirty="0" smtClean="0">
              <a:solidFill>
                <a:sysClr val="windowText" lastClr="000000"/>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500166" y="1214422"/>
          <a:ext cx="7500990" cy="54292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28" name="Rectangle 29"/>
          <p:cNvSpPr>
            <a:spLocks noChangeArrowheads="1"/>
          </p:cNvSpPr>
          <p:nvPr/>
        </p:nvSpPr>
        <p:spPr bwMode="auto">
          <a:xfrm>
            <a:off x="3302234" y="476672"/>
            <a:ext cx="5734262" cy="584775"/>
          </a:xfrm>
          <a:prstGeom prst="rect">
            <a:avLst/>
          </a:prstGeom>
          <a:noFill/>
          <a:ln w="9525">
            <a:noFill/>
            <a:miter lim="800000"/>
            <a:headEnd/>
            <a:tailEnd/>
          </a:ln>
        </p:spPr>
        <p:txBody>
          <a:bodyPr wrap="none">
            <a:spAutoFit/>
          </a:bodyPr>
          <a:lstStyle/>
          <a:p>
            <a:r>
              <a:rPr lang="fa-IR" sz="3200" b="1" dirty="0">
                <a:solidFill>
                  <a:srgbClr val="663300"/>
                </a:solidFill>
                <a:latin typeface="Calibri" pitchFamily="34" charset="0"/>
                <a:cs typeface="B Titr" pitchFamily="2" charset="-78"/>
              </a:rPr>
              <a:t>سیر </a:t>
            </a:r>
            <a:r>
              <a:rPr lang="fa-IR" sz="3200" b="1" dirty="0" smtClean="0">
                <a:solidFill>
                  <a:srgbClr val="663300"/>
                </a:solidFill>
                <a:latin typeface="Calibri" pitchFamily="34" charset="0"/>
                <a:cs typeface="B Titr" pitchFamily="2" charset="-78"/>
              </a:rPr>
              <a:t>تحول و تطور </a:t>
            </a:r>
            <a:r>
              <a:rPr lang="fa-IR" sz="3200" b="1" dirty="0">
                <a:solidFill>
                  <a:srgbClr val="663300"/>
                </a:solidFill>
                <a:latin typeface="Calibri" pitchFamily="34" charset="0"/>
                <a:cs typeface="B Titr" pitchFamily="2" charset="-78"/>
              </a:rPr>
              <a:t>مدیریت منابع انسانی</a:t>
            </a:r>
            <a:endParaRPr lang="en-US" sz="3200" dirty="0">
              <a:solidFill>
                <a:srgbClr val="663300"/>
              </a:solidFill>
              <a:latin typeface="Calibri" pitchFamily="34" charset="0"/>
              <a:cs typeface="B Nazanin" pitchFamily="2" charset="-78"/>
            </a:endParaRPr>
          </a:p>
        </p:txBody>
      </p:sp>
      <p:sp>
        <p:nvSpPr>
          <p:cNvPr id="31" name="Pentagon 30"/>
          <p:cNvSpPr/>
          <p:nvPr/>
        </p:nvSpPr>
        <p:spPr>
          <a:xfrm>
            <a:off x="142875" y="2014120"/>
            <a:ext cx="1285875" cy="642937"/>
          </a:xfrm>
          <a:prstGeom prst="homePlate">
            <a:avLst/>
          </a:prstGeom>
        </p:spPr>
        <p:style>
          <a:lnRef idx="1">
            <a:schemeClr val="accent2"/>
          </a:lnRef>
          <a:fillRef idx="2">
            <a:schemeClr val="accent2"/>
          </a:fillRef>
          <a:effectRef idx="1">
            <a:schemeClr val="accent2"/>
          </a:effectRef>
          <a:fontRef idx="minor">
            <a:schemeClr val="dk1"/>
          </a:fontRef>
        </p:style>
        <p:txBody>
          <a:bodyPr lIns="18000" tIns="10800" rIns="18000" bIns="10800" anchor="ctr"/>
          <a:lstStyle/>
          <a:p>
            <a:pPr algn="ctr" fontAlgn="auto">
              <a:spcBef>
                <a:spcPts val="0"/>
              </a:spcBef>
              <a:spcAft>
                <a:spcPts val="0"/>
              </a:spcAft>
              <a:defRPr/>
            </a:pPr>
            <a:r>
              <a:rPr lang="fa-IR" sz="1600" b="1" dirty="0">
                <a:cs typeface="B Titr" pitchFamily="2" charset="-78"/>
              </a:rPr>
              <a:t>دوره اول</a:t>
            </a:r>
            <a:endParaRPr lang="en-US" sz="1600" b="1" dirty="0">
              <a:solidFill>
                <a:srgbClr val="006600"/>
              </a:solidFill>
              <a:latin typeface="+mj-lt"/>
            </a:endParaRPr>
          </a:p>
        </p:txBody>
      </p:sp>
      <p:sp>
        <p:nvSpPr>
          <p:cNvPr id="32" name="Pentagon 31"/>
          <p:cNvSpPr/>
          <p:nvPr/>
        </p:nvSpPr>
        <p:spPr>
          <a:xfrm>
            <a:off x="142875" y="2728495"/>
            <a:ext cx="1285875" cy="642937"/>
          </a:xfrm>
          <a:prstGeom prst="homePlate">
            <a:avLst/>
          </a:prstGeom>
        </p:spPr>
        <p:style>
          <a:lnRef idx="1">
            <a:schemeClr val="accent3"/>
          </a:lnRef>
          <a:fillRef idx="2">
            <a:schemeClr val="accent3"/>
          </a:fillRef>
          <a:effectRef idx="1">
            <a:schemeClr val="accent3"/>
          </a:effectRef>
          <a:fontRef idx="minor">
            <a:schemeClr val="dk1"/>
          </a:fontRef>
        </p:style>
        <p:txBody>
          <a:bodyPr lIns="18000" tIns="10800" rIns="18000" bIns="10800" anchor="ctr"/>
          <a:lstStyle/>
          <a:p>
            <a:pPr algn="ctr" fontAlgn="auto">
              <a:spcBef>
                <a:spcPts val="0"/>
              </a:spcBef>
              <a:spcAft>
                <a:spcPts val="0"/>
              </a:spcAft>
              <a:defRPr/>
            </a:pPr>
            <a:r>
              <a:rPr lang="fa-IR" sz="1600" b="1" dirty="0">
                <a:cs typeface="B Titr" pitchFamily="2" charset="-78"/>
              </a:rPr>
              <a:t>دوره دوم</a:t>
            </a:r>
            <a:endParaRPr lang="en-US" altLang="ko-KR" sz="1100" b="1" dirty="0">
              <a:solidFill>
                <a:srgbClr val="006600"/>
              </a:solidFill>
              <a:latin typeface="+mj-lt"/>
              <a:ea typeface="Gulim" pitchFamily="34" charset="-127"/>
              <a:cs typeface="Angsana New" pitchFamily="18" charset="-34"/>
            </a:endParaRPr>
          </a:p>
        </p:txBody>
      </p:sp>
      <p:sp>
        <p:nvSpPr>
          <p:cNvPr id="33" name="Pentagon 32"/>
          <p:cNvSpPr/>
          <p:nvPr/>
        </p:nvSpPr>
        <p:spPr>
          <a:xfrm>
            <a:off x="142875" y="3442870"/>
            <a:ext cx="1285875" cy="642937"/>
          </a:xfrm>
          <a:prstGeom prst="homePlate">
            <a:avLst/>
          </a:prstGeom>
        </p:spPr>
        <p:style>
          <a:lnRef idx="1">
            <a:schemeClr val="accent4"/>
          </a:lnRef>
          <a:fillRef idx="2">
            <a:schemeClr val="accent4"/>
          </a:fillRef>
          <a:effectRef idx="1">
            <a:schemeClr val="accent4"/>
          </a:effectRef>
          <a:fontRef idx="minor">
            <a:schemeClr val="dk1"/>
          </a:fontRef>
        </p:style>
        <p:txBody>
          <a:bodyPr lIns="18000" tIns="10800" rIns="18000" bIns="10800" anchor="ctr"/>
          <a:lstStyle/>
          <a:p>
            <a:pPr algn="ctr" fontAlgn="auto">
              <a:spcBef>
                <a:spcPts val="0"/>
              </a:spcBef>
              <a:spcAft>
                <a:spcPts val="0"/>
              </a:spcAft>
              <a:defRPr/>
            </a:pPr>
            <a:r>
              <a:rPr lang="fa-IR" sz="1600" b="1" dirty="0">
                <a:cs typeface="B Titr" pitchFamily="2" charset="-78"/>
              </a:rPr>
              <a:t>دوره سوم</a:t>
            </a:r>
            <a:endParaRPr lang="en-US" altLang="ko-KR" sz="1100" b="1" dirty="0">
              <a:solidFill>
                <a:srgbClr val="006600"/>
              </a:solidFill>
              <a:latin typeface="+mj-lt"/>
              <a:ea typeface="Gulim" pitchFamily="34" charset="-127"/>
              <a:cs typeface="Angsana New" pitchFamily="18" charset="-34"/>
            </a:endParaRPr>
          </a:p>
        </p:txBody>
      </p:sp>
      <p:sp>
        <p:nvSpPr>
          <p:cNvPr id="34" name="Pentagon 33"/>
          <p:cNvSpPr/>
          <p:nvPr/>
        </p:nvSpPr>
        <p:spPr>
          <a:xfrm>
            <a:off x="142875" y="4943057"/>
            <a:ext cx="1285875" cy="642938"/>
          </a:xfrm>
          <a:prstGeom prst="homePlate">
            <a:avLst/>
          </a:prstGeom>
        </p:spPr>
        <p:style>
          <a:lnRef idx="1">
            <a:schemeClr val="accent6"/>
          </a:lnRef>
          <a:fillRef idx="2">
            <a:schemeClr val="accent6"/>
          </a:fillRef>
          <a:effectRef idx="1">
            <a:schemeClr val="accent6"/>
          </a:effectRef>
          <a:fontRef idx="minor">
            <a:schemeClr val="dk1"/>
          </a:fontRef>
        </p:style>
        <p:txBody>
          <a:bodyPr lIns="18000" tIns="10800" rIns="18000" bIns="10800" anchor="ctr"/>
          <a:lstStyle/>
          <a:p>
            <a:pPr algn="ctr" fontAlgn="auto">
              <a:spcBef>
                <a:spcPts val="0"/>
              </a:spcBef>
              <a:spcAft>
                <a:spcPts val="0"/>
              </a:spcAft>
              <a:defRPr/>
            </a:pPr>
            <a:r>
              <a:rPr lang="fa-IR" sz="1600" b="1" dirty="0">
                <a:cs typeface="B Titr" pitchFamily="2" charset="-78"/>
              </a:rPr>
              <a:t>دوره پنجم</a:t>
            </a:r>
            <a:endParaRPr lang="en-US" altLang="ko-KR" sz="1100" b="1" dirty="0">
              <a:solidFill>
                <a:srgbClr val="006600"/>
              </a:solidFill>
              <a:latin typeface="+mj-lt"/>
              <a:ea typeface="Gulim" pitchFamily="34" charset="-127"/>
              <a:cs typeface="Angsana New" pitchFamily="18" charset="-34"/>
            </a:endParaRPr>
          </a:p>
        </p:txBody>
      </p:sp>
      <p:sp>
        <p:nvSpPr>
          <p:cNvPr id="35" name="Pentagon 34"/>
          <p:cNvSpPr/>
          <p:nvPr/>
        </p:nvSpPr>
        <p:spPr>
          <a:xfrm>
            <a:off x="142875" y="4157245"/>
            <a:ext cx="1285875" cy="714375"/>
          </a:xfrm>
          <a:prstGeom prst="homePlate">
            <a:avLst/>
          </a:prstGeom>
        </p:spPr>
        <p:style>
          <a:lnRef idx="1">
            <a:schemeClr val="accent5"/>
          </a:lnRef>
          <a:fillRef idx="2">
            <a:schemeClr val="accent5"/>
          </a:fillRef>
          <a:effectRef idx="1">
            <a:schemeClr val="accent5"/>
          </a:effectRef>
          <a:fontRef idx="minor">
            <a:schemeClr val="dk1"/>
          </a:fontRef>
        </p:style>
        <p:txBody>
          <a:bodyPr lIns="18000" tIns="10800" rIns="18000" bIns="10800" anchor="ctr"/>
          <a:lstStyle/>
          <a:p>
            <a:pPr algn="ctr" fontAlgn="auto">
              <a:spcBef>
                <a:spcPts val="0"/>
              </a:spcBef>
              <a:spcAft>
                <a:spcPts val="0"/>
              </a:spcAft>
              <a:defRPr/>
            </a:pPr>
            <a:r>
              <a:rPr lang="fa-IR" sz="1600" b="1" dirty="0">
                <a:cs typeface="B Titr" pitchFamily="2" charset="-78"/>
              </a:rPr>
              <a:t>دوره چهارم</a:t>
            </a:r>
            <a:endParaRPr lang="en-US" altLang="ko-KR" sz="1100" b="1" dirty="0">
              <a:solidFill>
                <a:srgbClr val="006600"/>
              </a:solidFill>
              <a:latin typeface="Times New Roman" pitchFamily="18" charset="0"/>
              <a:ea typeface="Gulim" pitchFamily="34" charset="-127"/>
              <a:cs typeface="Angsana New" pitchFamily="18" charset="-34"/>
            </a:endParaRPr>
          </a:p>
        </p:txBody>
      </p:sp>
      <p:sp>
        <p:nvSpPr>
          <p:cNvPr id="36" name="Pentagon 35"/>
          <p:cNvSpPr/>
          <p:nvPr/>
        </p:nvSpPr>
        <p:spPr>
          <a:xfrm rot="5400000">
            <a:off x="392877" y="964389"/>
            <a:ext cx="714380" cy="1214446"/>
          </a:xfrm>
          <a:prstGeom prst="homePlate">
            <a:avLst>
              <a:gd name="adj" fmla="val 23765"/>
            </a:avLst>
          </a:prstGeom>
        </p:spPr>
        <p:style>
          <a:lnRef idx="2">
            <a:schemeClr val="accent2"/>
          </a:lnRef>
          <a:fillRef idx="1">
            <a:schemeClr val="lt1"/>
          </a:fillRef>
          <a:effectRef idx="0">
            <a:schemeClr val="accent2"/>
          </a:effectRef>
          <a:fontRef idx="minor">
            <a:schemeClr val="dk1"/>
          </a:fontRef>
        </p:style>
        <p:txBody>
          <a:bodyPr vert="vert270" lIns="18000" tIns="10800" rIns="18000" bIns="10800" anchor="ctr"/>
          <a:lstStyle/>
          <a:p>
            <a:pPr algn="ctr" fontAlgn="auto">
              <a:spcBef>
                <a:spcPts val="0"/>
              </a:spcBef>
              <a:spcAft>
                <a:spcPts val="0"/>
              </a:spcAft>
              <a:defRPr/>
            </a:pPr>
            <a:r>
              <a:rPr lang="fa-IR" altLang="ko-KR" sz="2000" b="1" dirty="0" smtClean="0">
                <a:solidFill>
                  <a:srgbClr val="C00000"/>
                </a:solidFill>
                <a:latin typeface="+mj-lt"/>
                <a:ea typeface="Gulim" pitchFamily="34" charset="-127"/>
                <a:cs typeface="+mj-cs"/>
              </a:rPr>
              <a:t>دوره</a:t>
            </a:r>
            <a:endParaRPr lang="fa-IR" altLang="ko-KR" sz="2000" b="1" dirty="0">
              <a:solidFill>
                <a:srgbClr val="C00000"/>
              </a:solidFill>
              <a:latin typeface="+mj-lt"/>
              <a:ea typeface="Gulim" pitchFamily="34" charset="-127"/>
              <a:cs typeface="+mj-cs"/>
            </a:endParaRPr>
          </a:p>
        </p:txBody>
      </p:sp>
      <p:pic>
        <p:nvPicPr>
          <p:cNvPr id="1035" name="Picture 9" descr="HandsomeCab-logo-gif.gif"/>
          <p:cNvPicPr>
            <a:picLocks noChangeAspect="1"/>
          </p:cNvPicPr>
          <p:nvPr/>
        </p:nvPicPr>
        <p:blipFill>
          <a:blip r:embed="rId9" cstate="print"/>
          <a:srcRect/>
          <a:stretch>
            <a:fillRect/>
          </a:stretch>
        </p:blipFill>
        <p:spPr bwMode="auto">
          <a:xfrm>
            <a:off x="3429000" y="1958675"/>
            <a:ext cx="714375" cy="642937"/>
          </a:xfrm>
          <a:prstGeom prst="rect">
            <a:avLst/>
          </a:prstGeom>
          <a:noFill/>
          <a:ln w="9525">
            <a:noFill/>
            <a:miter lim="800000"/>
            <a:headEnd/>
            <a:tailEnd/>
          </a:ln>
        </p:spPr>
      </p:pic>
      <p:graphicFrame>
        <p:nvGraphicFramePr>
          <p:cNvPr id="1026" name="Object 45"/>
          <p:cNvGraphicFramePr>
            <a:graphicFrameLocks noChangeAspect="1"/>
          </p:cNvGraphicFramePr>
          <p:nvPr/>
        </p:nvGraphicFramePr>
        <p:xfrm>
          <a:off x="3500438" y="2815925"/>
          <a:ext cx="785812" cy="500062"/>
        </p:xfrm>
        <a:graphic>
          <a:graphicData uri="http://schemas.openxmlformats.org/presentationml/2006/ole">
            <p:oleObj spid="_x0000_s1026" name="Clip" r:id="rId10" imgW="2238840" imgH="1209240" progId="">
              <p:embed/>
            </p:oleObj>
          </a:graphicData>
        </a:graphic>
      </p:graphicFrame>
      <p:pic>
        <p:nvPicPr>
          <p:cNvPr id="1036" name="Object 44"/>
          <p:cNvPicPr>
            <a:picLocks noChangeAspect="1" noChangeArrowheads="1"/>
          </p:cNvPicPr>
          <p:nvPr/>
        </p:nvPicPr>
        <p:blipFill>
          <a:blip r:embed="rId11" cstate="print"/>
          <a:srcRect/>
          <a:stretch>
            <a:fillRect/>
          </a:stretch>
        </p:blipFill>
        <p:spPr bwMode="auto">
          <a:xfrm>
            <a:off x="3473450" y="4906662"/>
            <a:ext cx="811213" cy="587375"/>
          </a:xfrm>
          <a:prstGeom prst="rect">
            <a:avLst/>
          </a:prstGeom>
          <a:noFill/>
          <a:ln w="9525">
            <a:noFill/>
            <a:miter lim="800000"/>
            <a:headEnd/>
            <a:tailEnd/>
          </a:ln>
        </p:spPr>
      </p:pic>
      <p:pic>
        <p:nvPicPr>
          <p:cNvPr id="1037" name="Object 48"/>
          <p:cNvPicPr>
            <a:picLocks noChangeAspect="1" noChangeArrowheads="1"/>
          </p:cNvPicPr>
          <p:nvPr/>
        </p:nvPicPr>
        <p:blipFill>
          <a:blip r:embed="rId12" cstate="print"/>
          <a:srcRect/>
          <a:stretch>
            <a:fillRect/>
          </a:stretch>
        </p:blipFill>
        <p:spPr bwMode="auto">
          <a:xfrm>
            <a:off x="4284663" y="2030112"/>
            <a:ext cx="504825" cy="571500"/>
          </a:xfrm>
          <a:prstGeom prst="rect">
            <a:avLst/>
          </a:prstGeom>
          <a:noFill/>
          <a:ln w="9525">
            <a:noFill/>
            <a:miter lim="800000"/>
            <a:headEnd/>
            <a:tailEnd/>
          </a:ln>
        </p:spPr>
      </p:pic>
      <p:pic>
        <p:nvPicPr>
          <p:cNvPr id="1038" name="Object 4"/>
          <p:cNvPicPr>
            <a:picLocks noChangeAspect="1" noChangeArrowheads="1"/>
          </p:cNvPicPr>
          <p:nvPr/>
        </p:nvPicPr>
        <p:blipFill>
          <a:blip r:embed="rId13" cstate="print"/>
          <a:srcRect/>
          <a:stretch>
            <a:fillRect/>
          </a:stretch>
        </p:blipFill>
        <p:spPr bwMode="auto">
          <a:xfrm>
            <a:off x="3490913" y="4185937"/>
            <a:ext cx="865187" cy="614363"/>
          </a:xfrm>
          <a:prstGeom prst="rect">
            <a:avLst/>
          </a:prstGeom>
          <a:noFill/>
          <a:ln w="9525">
            <a:noFill/>
            <a:miter lim="800000"/>
            <a:headEnd/>
            <a:tailEnd/>
          </a:ln>
        </p:spPr>
      </p:pic>
      <p:pic>
        <p:nvPicPr>
          <p:cNvPr id="1039" name="Object 6"/>
          <p:cNvPicPr>
            <a:picLocks noChangeAspect="1" noChangeArrowheads="1"/>
          </p:cNvPicPr>
          <p:nvPr/>
        </p:nvPicPr>
        <p:blipFill>
          <a:blip r:embed="rId14" cstate="print"/>
          <a:srcRect/>
          <a:stretch>
            <a:fillRect/>
          </a:stretch>
        </p:blipFill>
        <p:spPr bwMode="auto">
          <a:xfrm flipH="1">
            <a:off x="3490913" y="3465212"/>
            <a:ext cx="720725" cy="574675"/>
          </a:xfrm>
          <a:prstGeom prst="rect">
            <a:avLst/>
          </a:prstGeom>
          <a:noFill/>
          <a:ln w="9525">
            <a:noFill/>
            <a:miter lim="800000"/>
            <a:headEnd/>
            <a:tailEnd/>
          </a:ln>
        </p:spPr>
      </p:pic>
      <p:sp>
        <p:nvSpPr>
          <p:cNvPr id="16" name="Pentagon 15"/>
          <p:cNvSpPr/>
          <p:nvPr/>
        </p:nvSpPr>
        <p:spPr>
          <a:xfrm>
            <a:off x="142844" y="5786454"/>
            <a:ext cx="1285875" cy="642938"/>
          </a:xfrm>
          <a:prstGeom prst="homePlate">
            <a:avLst/>
          </a:prstGeom>
        </p:spPr>
        <p:style>
          <a:lnRef idx="1">
            <a:schemeClr val="accent1"/>
          </a:lnRef>
          <a:fillRef idx="2">
            <a:schemeClr val="accent1"/>
          </a:fillRef>
          <a:effectRef idx="1">
            <a:schemeClr val="accent1"/>
          </a:effectRef>
          <a:fontRef idx="minor">
            <a:schemeClr val="dk1"/>
          </a:fontRef>
        </p:style>
        <p:txBody>
          <a:bodyPr lIns="18000" tIns="10800" rIns="18000" bIns="10800" anchor="ctr"/>
          <a:lstStyle/>
          <a:p>
            <a:pPr algn="ctr" fontAlgn="auto">
              <a:spcBef>
                <a:spcPts val="0"/>
              </a:spcBef>
              <a:spcAft>
                <a:spcPts val="0"/>
              </a:spcAft>
              <a:defRPr/>
            </a:pPr>
            <a:r>
              <a:rPr lang="fa-IR" altLang="ko-KR" sz="2000" b="1" dirty="0" smtClean="0">
                <a:solidFill>
                  <a:srgbClr val="003300"/>
                </a:solidFill>
                <a:latin typeface="+mj-lt"/>
                <a:ea typeface="Gulim" pitchFamily="34" charset="-127"/>
                <a:cs typeface="B Titr" pitchFamily="2" charset="-78"/>
              </a:rPr>
              <a:t>اسلام</a:t>
            </a:r>
            <a:endParaRPr lang="en-US" altLang="ko-KR" sz="1600" b="1" dirty="0">
              <a:solidFill>
                <a:srgbClr val="003300"/>
              </a:solidFill>
              <a:latin typeface="+mj-lt"/>
              <a:ea typeface="Gulim" pitchFamily="34" charset="-127"/>
              <a:cs typeface="Angsana New" pitchFamily="18" charset="-34"/>
            </a:endParaRPr>
          </a:p>
        </p:txBody>
      </p:sp>
      <p:grpSp>
        <p:nvGrpSpPr>
          <p:cNvPr id="2" name="Group 16"/>
          <p:cNvGrpSpPr/>
          <p:nvPr/>
        </p:nvGrpSpPr>
        <p:grpSpPr>
          <a:xfrm>
            <a:off x="1547664" y="5801304"/>
            <a:ext cx="1524138" cy="628092"/>
            <a:chOff x="37733" y="3684708"/>
            <a:chExt cx="1524138" cy="628092"/>
          </a:xfrm>
          <a:solidFill>
            <a:schemeClr val="bg2"/>
          </a:solidFill>
          <a:scene3d>
            <a:camera prst="orthographicFront"/>
            <a:lightRig rig="flat" dir="t"/>
          </a:scene3d>
        </p:grpSpPr>
        <p:sp>
          <p:nvSpPr>
            <p:cNvPr id="18" name="Rounded Rectangle 17"/>
            <p:cNvSpPr/>
            <p:nvPr/>
          </p:nvSpPr>
          <p:spPr>
            <a:xfrm>
              <a:off x="56811" y="3684708"/>
              <a:ext cx="1505060" cy="628092"/>
            </a:xfrm>
            <a:prstGeom prst="roundRect">
              <a:avLst>
                <a:gd name="adj" fmla="val 10000"/>
              </a:avLst>
            </a:prstGeom>
          </p:spPr>
          <p:style>
            <a:lnRef idx="1">
              <a:schemeClr val="accent1"/>
            </a:lnRef>
            <a:fillRef idx="2">
              <a:schemeClr val="accent1"/>
            </a:fillRef>
            <a:effectRef idx="1">
              <a:schemeClr val="accent1"/>
            </a:effectRef>
            <a:fontRef idx="minor">
              <a:schemeClr val="dk1"/>
            </a:fontRef>
          </p:style>
        </p:sp>
        <p:sp>
          <p:nvSpPr>
            <p:cNvPr id="19" name="Rounded Rectangle 4"/>
            <p:cNvSpPr/>
            <p:nvPr/>
          </p:nvSpPr>
          <p:spPr>
            <a:xfrm>
              <a:off x="37733" y="3703104"/>
              <a:ext cx="1512168" cy="5913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spcFirstLastPara="0" vert="horz" wrap="square" lIns="40640" tIns="30480" rIns="40640" bIns="30480" numCol="1" spcCol="1270" anchor="ctr" anchorCtr="0">
              <a:noAutofit/>
            </a:bodyPr>
            <a:lstStyle/>
            <a:p>
              <a:pPr lvl="0" algn="ctr" defTabSz="711200" rtl="1">
                <a:lnSpc>
                  <a:spcPct val="90000"/>
                </a:lnSpc>
                <a:spcBef>
                  <a:spcPct val="0"/>
                </a:spcBef>
                <a:spcAft>
                  <a:spcPct val="35000"/>
                </a:spcAft>
              </a:pPr>
              <a:r>
                <a:rPr lang="fa-IR" sz="1600" b="1" kern="1200" dirty="0" smtClean="0">
                  <a:solidFill>
                    <a:srgbClr val="003300"/>
                  </a:solidFill>
                  <a:effectLst>
                    <a:outerShdw blurRad="38100" dist="38100" dir="2700000" algn="tl">
                      <a:srgbClr val="000000">
                        <a:alpha val="43137"/>
                      </a:srgbClr>
                    </a:outerShdw>
                  </a:effectLst>
                  <a:cs typeface="B Titr" pitchFamily="2" charset="-78"/>
                </a:rPr>
                <a:t>(تا کنون- بعثت)</a:t>
              </a:r>
              <a:r>
                <a:rPr lang="fa-IR" sz="1600" b="1" kern="1200" dirty="0" smtClean="0">
                  <a:solidFill>
                    <a:srgbClr val="003300"/>
                  </a:solidFill>
                  <a:cs typeface="B Titr" pitchFamily="2" charset="-78"/>
                </a:rPr>
                <a:t> </a:t>
              </a:r>
              <a:endParaRPr lang="en-US" sz="1050" b="1" kern="1200" dirty="0">
                <a:solidFill>
                  <a:srgbClr val="003300"/>
                </a:solidFill>
                <a:latin typeface="+mj-lt"/>
              </a:endParaRPr>
            </a:p>
          </p:txBody>
        </p:sp>
      </p:grpSp>
      <p:grpSp>
        <p:nvGrpSpPr>
          <p:cNvPr id="4" name="Group 19"/>
          <p:cNvGrpSpPr/>
          <p:nvPr/>
        </p:nvGrpSpPr>
        <p:grpSpPr>
          <a:xfrm>
            <a:off x="3428992" y="5857892"/>
            <a:ext cx="2545052" cy="628092"/>
            <a:chOff x="1918971" y="3684708"/>
            <a:chExt cx="2545052" cy="628092"/>
          </a:xfrm>
          <a:scene3d>
            <a:camera prst="orthographicFront"/>
            <a:lightRig rig="flat" dir="t"/>
          </a:scene3d>
        </p:grpSpPr>
        <p:sp>
          <p:nvSpPr>
            <p:cNvPr id="21" name="Rounded Rectangle 20"/>
            <p:cNvSpPr/>
            <p:nvPr/>
          </p:nvSpPr>
          <p:spPr>
            <a:xfrm>
              <a:off x="1918971" y="3684708"/>
              <a:ext cx="2545052" cy="628092"/>
            </a:xfrm>
            <a:prstGeom prst="roundRect">
              <a:avLst>
                <a:gd name="adj" fmla="val 10000"/>
              </a:avLst>
            </a:prstGeom>
          </p:spPr>
          <p:style>
            <a:lnRef idx="1">
              <a:schemeClr val="accent1"/>
            </a:lnRef>
            <a:fillRef idx="2">
              <a:schemeClr val="accent1"/>
            </a:fillRef>
            <a:effectRef idx="1">
              <a:schemeClr val="accent1"/>
            </a:effectRef>
            <a:fontRef idx="minor">
              <a:schemeClr val="dk1"/>
            </a:fontRef>
          </p:style>
        </p:sp>
        <p:sp>
          <p:nvSpPr>
            <p:cNvPr id="22" name="Rounded Rectangle 4"/>
            <p:cNvSpPr/>
            <p:nvPr/>
          </p:nvSpPr>
          <p:spPr>
            <a:xfrm>
              <a:off x="1937367" y="3703104"/>
              <a:ext cx="2508260" cy="5913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spcFirstLastPara="0" vert="horz" wrap="square" lIns="40640" tIns="30480" rIns="40640" bIns="30480" numCol="1" spcCol="1270" anchor="ctr" anchorCtr="0">
              <a:noAutofit/>
            </a:bodyPr>
            <a:lstStyle/>
            <a:p>
              <a:pPr lvl="0" algn="r" defTabSz="711200">
                <a:lnSpc>
                  <a:spcPct val="90000"/>
                </a:lnSpc>
                <a:spcBef>
                  <a:spcPct val="0"/>
                </a:spcBef>
                <a:spcAft>
                  <a:spcPct val="35000"/>
                </a:spcAft>
              </a:pPr>
              <a:r>
                <a:rPr lang="fa-IR" sz="2000" b="1" kern="1200" dirty="0" smtClean="0">
                  <a:solidFill>
                    <a:srgbClr val="003300"/>
                  </a:solidFill>
                  <a:latin typeface="+mj-lt"/>
                </a:rPr>
                <a:t>مدیریت اسلامی</a:t>
              </a:r>
              <a:endParaRPr lang="fa-IR" sz="1200" b="1" kern="1200" dirty="0" smtClean="0">
                <a:solidFill>
                  <a:srgbClr val="003300"/>
                </a:solidFill>
                <a:latin typeface="+mj-lt"/>
              </a:endParaRPr>
            </a:p>
          </p:txBody>
        </p:sp>
      </p:grpSp>
      <p:grpSp>
        <p:nvGrpSpPr>
          <p:cNvPr id="5" name="Group 22"/>
          <p:cNvGrpSpPr/>
          <p:nvPr/>
        </p:nvGrpSpPr>
        <p:grpSpPr>
          <a:xfrm>
            <a:off x="6384666" y="5872742"/>
            <a:ext cx="2545052" cy="628092"/>
            <a:chOff x="4860125" y="3684708"/>
            <a:chExt cx="2545052" cy="628092"/>
          </a:xfrm>
          <a:scene3d>
            <a:camera prst="orthographicFront"/>
            <a:lightRig rig="flat" dir="t"/>
          </a:scene3d>
        </p:grpSpPr>
        <p:sp>
          <p:nvSpPr>
            <p:cNvPr id="24" name="Rounded Rectangle 23"/>
            <p:cNvSpPr/>
            <p:nvPr/>
          </p:nvSpPr>
          <p:spPr>
            <a:xfrm>
              <a:off x="4860125" y="3684708"/>
              <a:ext cx="2545052" cy="628092"/>
            </a:xfrm>
            <a:prstGeom prst="roundRect">
              <a:avLst>
                <a:gd name="adj" fmla="val 10000"/>
              </a:avLst>
            </a:prstGeom>
          </p:spPr>
          <p:style>
            <a:lnRef idx="1">
              <a:schemeClr val="accent1"/>
            </a:lnRef>
            <a:fillRef idx="2">
              <a:schemeClr val="accent1"/>
            </a:fillRef>
            <a:effectRef idx="1">
              <a:schemeClr val="accent1"/>
            </a:effectRef>
            <a:fontRef idx="minor">
              <a:schemeClr val="dk1"/>
            </a:fontRef>
          </p:style>
        </p:sp>
        <p:sp>
          <p:nvSpPr>
            <p:cNvPr id="25" name="Rounded Rectangle 4"/>
            <p:cNvSpPr/>
            <p:nvPr/>
          </p:nvSpPr>
          <p:spPr>
            <a:xfrm>
              <a:off x="4878521" y="3703104"/>
              <a:ext cx="2508260" cy="5913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spcFirstLastPara="0" vert="horz" wrap="square" lIns="45720" tIns="34290" rIns="45720" bIns="34290" numCol="1" spcCol="1270" anchor="ctr" anchorCtr="0">
              <a:noAutofit/>
            </a:bodyPr>
            <a:lstStyle/>
            <a:p>
              <a:pPr lvl="0" algn="ctr" defTabSz="800100">
                <a:lnSpc>
                  <a:spcPct val="90000"/>
                </a:lnSpc>
                <a:spcBef>
                  <a:spcPct val="0"/>
                </a:spcBef>
                <a:spcAft>
                  <a:spcPts val="0"/>
                </a:spcAft>
              </a:pPr>
              <a:r>
                <a:rPr lang="fa-IR" sz="2400" b="1" kern="1200" dirty="0" smtClean="0">
                  <a:solidFill>
                    <a:srgbClr val="003300"/>
                  </a:solidFill>
                  <a:latin typeface="+mj-lt"/>
                </a:rPr>
                <a:t>خلیفه الله</a:t>
              </a:r>
              <a:endParaRPr lang="en-US" sz="2400" b="1" kern="1200" dirty="0" smtClean="0">
                <a:solidFill>
                  <a:srgbClr val="003300"/>
                </a:solidFill>
                <a:latin typeface="+mj-lt"/>
              </a:endParaRPr>
            </a:p>
          </p:txBody>
        </p:sp>
      </p:grpSp>
      <p:pic>
        <p:nvPicPr>
          <p:cNvPr id="27" name="Picture 26" descr="45548325695338.gif"/>
          <p:cNvPicPr>
            <a:picLocks noChangeAspect="1"/>
          </p:cNvPicPr>
          <p:nvPr/>
        </p:nvPicPr>
        <p:blipFill>
          <a:blip r:embed="rId15" cstate="print"/>
          <a:stretch>
            <a:fillRect/>
          </a:stretch>
        </p:blipFill>
        <p:spPr>
          <a:xfrm>
            <a:off x="3428992" y="5885833"/>
            <a:ext cx="500066" cy="543563"/>
          </a:xfrm>
          <a:prstGeom prst="rect">
            <a:avLst/>
          </a:prstGeom>
        </p:spPr>
      </p:pic>
      <p:pic>
        <p:nvPicPr>
          <p:cNvPr id="28" name="Picture 27" descr="ghoran.gif"/>
          <p:cNvPicPr>
            <a:picLocks noChangeAspect="1"/>
          </p:cNvPicPr>
          <p:nvPr/>
        </p:nvPicPr>
        <p:blipFill>
          <a:blip r:embed="rId16" cstate="print"/>
          <a:stretch>
            <a:fillRect/>
          </a:stretch>
        </p:blipFill>
        <p:spPr>
          <a:xfrm>
            <a:off x="3929058" y="5929330"/>
            <a:ext cx="681039" cy="514349"/>
          </a:xfrm>
          <a:prstGeom prst="rect">
            <a:avLst/>
          </a:prstGeom>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8"/>
          <p:cNvSpPr>
            <a:spLocks noChangeArrowheads="1"/>
          </p:cNvSpPr>
          <p:nvPr/>
        </p:nvSpPr>
        <p:spPr bwMode="auto">
          <a:xfrm>
            <a:off x="0" y="6093296"/>
            <a:ext cx="8679871" cy="588006"/>
          </a:xfrm>
          <a:prstGeom prst="rect">
            <a:avLst/>
          </a:prstGeom>
          <a:noFill/>
          <a:ln w="38100" cmpd="thinThick">
            <a:noFill/>
            <a:miter lim="800000"/>
            <a:headEnd/>
            <a:tailEnd/>
          </a:ln>
        </p:spPr>
        <p:txBody>
          <a:bodyPr lIns="0" tIns="0" rIns="0" bIns="0" anchor="ctr"/>
          <a:lstStyle/>
          <a:p>
            <a:pPr algn="r">
              <a:lnSpc>
                <a:spcPct val="170000"/>
              </a:lnSpc>
            </a:pPr>
            <a:endParaRPr lang="en-US" sz="2400" dirty="0">
              <a:cs typeface="Nazanin" pitchFamily="2" charset="-78"/>
            </a:endParaRPr>
          </a:p>
        </p:txBody>
      </p:sp>
      <p:graphicFrame>
        <p:nvGraphicFramePr>
          <p:cNvPr id="4" name="Diagram 3"/>
          <p:cNvGraphicFramePr/>
          <p:nvPr/>
        </p:nvGraphicFramePr>
        <p:xfrm>
          <a:off x="179512" y="1268760"/>
          <a:ext cx="876029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9512" y="1196752"/>
          <a:ext cx="876029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79512" y="1268760"/>
          <a:ext cx="876029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347864" y="548680"/>
            <a:ext cx="5487400" cy="584775"/>
          </a:xfrm>
          <a:prstGeom prst="rect">
            <a:avLst/>
          </a:prstGeom>
        </p:spPr>
        <p:txBody>
          <a:bodyPr wrap="none">
            <a:spAutoFit/>
          </a:bodyPr>
          <a:lstStyle/>
          <a:p>
            <a:pPr lvl="0"/>
            <a:r>
              <a:rPr lang="fa-IR" sz="3200" b="1" dirty="0" smtClean="0">
                <a:solidFill>
                  <a:srgbClr val="663300"/>
                </a:solidFill>
                <a:cs typeface="+mj-cs"/>
              </a:rPr>
              <a:t>مدیریت در دوره های مختلف تاریخی</a:t>
            </a:r>
            <a:endParaRPr lang="en-US" sz="3200" dirty="0">
              <a:solidFill>
                <a:srgbClr val="663300"/>
              </a:solidFill>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پرونده" ma:contentTypeID="0x010100A29B889B8BE3B84FB981729BAE619554" ma:contentTypeVersion="1" ma:contentTypeDescription="یک سند جدید ایجاد کنید." ma:contentTypeScope="" ma:versionID="ec549e455fee053d8b67344697d824db">
  <xsd:schema xmlns:xsd="http://www.w3.org/2001/XMLSchema" xmlns:xs="http://www.w3.org/2001/XMLSchema" xmlns:p="http://schemas.microsoft.com/office/2006/metadata/properties" xmlns:ns1="http://schemas.microsoft.com/sharepoint/v3" targetNamespace="http://schemas.microsoft.com/office/2006/metadata/properties" ma:root="true" ma:fieldsID="027e1aed6beb7fea3356028b04ff3dcd"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تاریخ شروع زمان بندی" ma:description="" ma:hidden="true" ma:internalName="PublishingStartDate">
      <xsd:simpleType>
        <xsd:restriction base="dms:Unknown"/>
      </xsd:simpleType>
    </xsd:element>
    <xsd:element name="PublishingExpirationDate" ma:index="9" nillable="true" ma:displayName="تاریخ اتمام زمان بندی"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یات"/>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69416A1-9FA0-49B0-AF89-E6B34E4DE6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1AA5D4A-5D2C-4195-9749-DECDC6A0AF35}">
  <ds:schemaRefs>
    <ds:schemaRef ds:uri="http://schemas.microsoft.com/sharepoint/v3/contenttype/forms"/>
  </ds:schemaRefs>
</ds:datastoreItem>
</file>

<file path=customXml/itemProps3.xml><?xml version="1.0" encoding="utf-8"?>
<ds:datastoreItem xmlns:ds="http://schemas.openxmlformats.org/officeDocument/2006/customXml" ds:itemID="{CCEF5F8D-302E-4E86-BC77-2D59C134D904}">
  <ds:schemaRefs>
    <ds:schemaRef ds:uri="http://schemas.microsoft.com/office/2006/metadata/properties"/>
    <ds:schemaRef ds:uri="http://schemas.microsoft.com/office/infopath/2007/PartnerControl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Concourse</Template>
  <TotalTime>8451</TotalTime>
  <Words>8950</Words>
  <Application>Microsoft Office PowerPoint</Application>
  <PresentationFormat>On-screen Show (4:3)</PresentationFormat>
  <Paragraphs>1000</Paragraphs>
  <Slides>58</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0" baseType="lpstr">
      <vt:lpstr>Concourse</vt:lpstr>
      <vt:lpstr>Clip</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vector>
  </TitlesOfParts>
  <Company>aghileh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www.managerial.ir</dc:title>
  <dc:subject>tarikhche</dc:subject>
  <dc:creator>Dr.Varzeshkar Ahmad</dc:creator>
  <cp:lastModifiedBy>Hassanb</cp:lastModifiedBy>
  <cp:revision>592</cp:revision>
  <dcterms:created xsi:type="dcterms:W3CDTF">2011-08-03T15:28:01Z</dcterms:created>
  <dcterms:modified xsi:type="dcterms:W3CDTF">2014-12-06T06:21:31Z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0x010100A29B889B8BE3B84FB981729BAE619554</vt:lpwstr>
  </property>
</Properties>
</file>