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6"/>
  </p:notesMasterIdLst>
  <p:handoutMasterIdLst>
    <p:handoutMasterId r:id="rId37"/>
  </p:handoutMasterIdLst>
  <p:sldIdLst>
    <p:sldId id="256" r:id="rId2"/>
    <p:sldId id="268" r:id="rId3"/>
    <p:sldId id="270" r:id="rId4"/>
    <p:sldId id="271" r:id="rId5"/>
    <p:sldId id="272" r:id="rId6"/>
    <p:sldId id="295" r:id="rId7"/>
    <p:sldId id="273" r:id="rId8"/>
    <p:sldId id="304" r:id="rId9"/>
    <p:sldId id="305" r:id="rId10"/>
    <p:sldId id="275" r:id="rId11"/>
    <p:sldId id="296" r:id="rId12"/>
    <p:sldId id="276" r:id="rId13"/>
    <p:sldId id="277" r:id="rId14"/>
    <p:sldId id="278" r:id="rId15"/>
    <p:sldId id="279" r:id="rId16"/>
    <p:sldId id="286" r:id="rId17"/>
    <p:sldId id="297" r:id="rId18"/>
    <p:sldId id="281" r:id="rId19"/>
    <p:sldId id="289" r:id="rId20"/>
    <p:sldId id="282" r:id="rId21"/>
    <p:sldId id="283" r:id="rId22"/>
    <p:sldId id="284" r:id="rId23"/>
    <p:sldId id="298" r:id="rId24"/>
    <p:sldId id="290" r:id="rId25"/>
    <p:sldId id="299" r:id="rId26"/>
    <p:sldId id="291" r:id="rId27"/>
    <p:sldId id="292" r:id="rId28"/>
    <p:sldId id="293" r:id="rId29"/>
    <p:sldId id="303" r:id="rId30"/>
    <p:sldId id="300" r:id="rId31"/>
    <p:sldId id="302" r:id="rId32"/>
    <p:sldId id="285" r:id="rId33"/>
    <p:sldId id="269" r:id="rId34"/>
    <p:sldId id="26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CA8"/>
    <a:srgbClr val="FFFFFF"/>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71" autoAdjust="0"/>
  </p:normalViewPr>
  <p:slideViewPr>
    <p:cSldViewPr>
      <p:cViewPr>
        <p:scale>
          <a:sx n="76" d="100"/>
          <a:sy n="76" d="100"/>
        </p:scale>
        <p:origin x="-1176" y="1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ata1.xml.rels><?xml version="1.0" encoding="UTF-8" standalone="yes"?>
<Relationships xmlns="http://schemas.openxmlformats.org/package/2006/relationships"><Relationship Id="rId1" Type="http://schemas.openxmlformats.org/officeDocument/2006/relationships/slide" Target="../slides/slide4.xml"/></Relationships>
</file>

<file path=ppt/diagrams/_rels/data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10.xml"/><Relationship Id="rId1" Type="http://schemas.openxmlformats.org/officeDocument/2006/relationships/slide" Target="../slides/slide16.xml"/></Relationships>
</file>

<file path=ppt/diagrams/_rels/data3.xml.rels><?xml version="1.0" encoding="UTF-8" standalone="yes"?>
<Relationships xmlns="http://schemas.openxmlformats.org/package/2006/relationships"><Relationship Id="rId3" Type="http://schemas.openxmlformats.org/officeDocument/2006/relationships/slide" Target="../slides/slide24.xml"/><Relationship Id="rId2" Type="http://schemas.openxmlformats.org/officeDocument/2006/relationships/slide" Target="../slides/slide28.xml"/><Relationship Id="rId1" Type="http://schemas.openxmlformats.org/officeDocument/2006/relationships/slide" Target="../slides/slide26.xml"/><Relationship Id="rId4"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2D43A1-DC55-44C8-90A9-34A5568FBC52}" type="doc">
      <dgm:prSet loTypeId="urn:microsoft.com/office/officeart/2008/layout/HorizontalMultiLevelHierarchy" loCatId="hierarchy" qsTypeId="urn:microsoft.com/office/officeart/2005/8/quickstyle/3d6" qsCatId="3D" csTypeId="urn:microsoft.com/office/officeart/2005/8/colors/accent1_2" csCatId="accent1" phldr="1"/>
      <dgm:spPr/>
      <dgm:t>
        <a:bodyPr/>
        <a:lstStyle/>
        <a:p>
          <a:endParaRPr lang="en-US"/>
        </a:p>
      </dgm:t>
    </dgm:pt>
    <dgm:pt modelId="{E2C2C7AA-575B-4086-9AD1-D33C393DD4C5}">
      <dgm:prSet phldrT="[Text]"/>
      <dgm:spPr>
        <a:solidFill>
          <a:srgbClr val="0070C0"/>
        </a:solidFill>
      </dgm:spPr>
      <dgm:t>
        <a:bodyPr/>
        <a:lstStyle/>
        <a:p>
          <a:r>
            <a:rPr lang="fa-IR" dirty="0" smtClean="0">
              <a:cs typeface="B Jadid" pitchFamily="2" charset="-78"/>
            </a:rPr>
            <a:t>آنچه باید بدانیم</a:t>
          </a:r>
          <a:endParaRPr lang="en-US" dirty="0">
            <a:cs typeface="B Jadid" pitchFamily="2" charset="-78"/>
          </a:endParaRPr>
        </a:p>
      </dgm:t>
    </dgm:pt>
    <dgm:pt modelId="{8D1615DE-FF00-43DA-8FD5-332F64486B70}" type="parTrans" cxnId="{9245A868-E66C-4397-A948-3446320847E3}">
      <dgm:prSet/>
      <dgm:spPr/>
      <dgm:t>
        <a:bodyPr/>
        <a:lstStyle/>
        <a:p>
          <a:endParaRPr lang="en-US"/>
        </a:p>
      </dgm:t>
    </dgm:pt>
    <dgm:pt modelId="{3A57AF59-250D-4251-BA10-1215D781D7AC}" type="sibTrans" cxnId="{9245A868-E66C-4397-A948-3446320847E3}">
      <dgm:prSet/>
      <dgm:spPr/>
      <dgm:t>
        <a:bodyPr/>
        <a:lstStyle/>
        <a:p>
          <a:endParaRPr lang="en-US"/>
        </a:p>
      </dgm:t>
    </dgm:pt>
    <dgm:pt modelId="{969CC767-C88B-4C53-8C6B-9EBED6C8829B}">
      <dgm:prSet phldrT="[Text]"/>
      <dgm:spPr>
        <a:solidFill>
          <a:srgbClr val="0070C0"/>
        </a:solidFill>
      </dgm:spPr>
      <dgm:t>
        <a:bodyPr/>
        <a:lstStyle/>
        <a:p>
          <a:r>
            <a:rPr lang="fa-IR" dirty="0" smtClean="0">
              <a:cs typeface="B Jadid" pitchFamily="2" charset="-78"/>
            </a:rPr>
            <a:t>کلاس ها</a:t>
          </a:r>
          <a:endParaRPr lang="en-US" dirty="0">
            <a:cs typeface="B Jadid" pitchFamily="2" charset="-78"/>
          </a:endParaRPr>
        </a:p>
      </dgm:t>
    </dgm:pt>
    <dgm:pt modelId="{3509CC03-EADA-475D-9E00-3F7396B596B6}" type="parTrans" cxnId="{F0288428-7E62-4BDA-B362-46CD20B4BDA4}">
      <dgm:prSet/>
      <dgm:spPr/>
      <dgm:t>
        <a:bodyPr/>
        <a:lstStyle/>
        <a:p>
          <a:endParaRPr lang="en-US"/>
        </a:p>
      </dgm:t>
    </dgm:pt>
    <dgm:pt modelId="{ED83B525-77E0-4B98-9F99-BE476B9E8BE2}" type="sibTrans" cxnId="{F0288428-7E62-4BDA-B362-46CD20B4BDA4}">
      <dgm:prSet/>
      <dgm:spPr/>
      <dgm:t>
        <a:bodyPr/>
        <a:lstStyle/>
        <a:p>
          <a:endParaRPr lang="en-US"/>
        </a:p>
      </dgm:t>
    </dgm:pt>
    <dgm:pt modelId="{C84B8694-A44A-4AD8-9870-37996D737883}">
      <dgm:prSet phldrT="[Text]"/>
      <dgm:spPr>
        <a:solidFill>
          <a:srgbClr val="0070C0"/>
        </a:solidFill>
      </dgm:spPr>
      <dgm:t>
        <a:bodyPr/>
        <a:lstStyle/>
        <a:p>
          <a:r>
            <a:rPr lang="fa-IR" dirty="0" smtClean="0">
              <a:cs typeface="B Jadid" pitchFamily="2" charset="-78"/>
            </a:rPr>
            <a:t>برنامه نویسی</a:t>
          </a:r>
          <a:endParaRPr lang="en-US"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9A6C734E-D87F-41AF-95D5-93C06C8CC586}" type="parTrans" cxnId="{77467A6F-89C3-4C6B-A3C0-60B5D0BA475A}">
      <dgm:prSet/>
      <dgm:spPr/>
      <dgm:t>
        <a:bodyPr/>
        <a:lstStyle/>
        <a:p>
          <a:endParaRPr lang="en-US"/>
        </a:p>
      </dgm:t>
    </dgm:pt>
    <dgm:pt modelId="{F751C4FF-832F-4ED7-B1DC-E550E8411136}" type="sibTrans" cxnId="{77467A6F-89C3-4C6B-A3C0-60B5D0BA475A}">
      <dgm:prSet/>
      <dgm:spPr/>
      <dgm:t>
        <a:bodyPr/>
        <a:lstStyle/>
        <a:p>
          <a:endParaRPr lang="en-US"/>
        </a:p>
      </dgm:t>
    </dgm:pt>
    <dgm:pt modelId="{8BB2B022-896D-4123-8306-C431BB57B1F0}">
      <dgm:prSet phldrT="[Text]"/>
      <dgm:spPr>
        <a:solidFill>
          <a:srgbClr val="0070C0"/>
        </a:solidFill>
      </dgm:spPr>
      <dgm:t>
        <a:bodyPr/>
        <a:lstStyle/>
        <a:p>
          <a:r>
            <a:rPr lang="fa-IR" dirty="0" smtClean="0">
              <a:cs typeface="B Jadid" pitchFamily="2" charset="-78"/>
            </a:rPr>
            <a:t>رویداد گرایی</a:t>
          </a:r>
          <a:endParaRPr lang="en-US" dirty="0">
            <a:cs typeface="B Jadid" pitchFamily="2" charset="-78"/>
          </a:endParaRPr>
        </a:p>
      </dgm:t>
    </dgm:pt>
    <dgm:pt modelId="{36E36D1A-0B9A-4556-8454-385D3D1D6D6C}" type="parTrans" cxnId="{04F29381-0155-4FCC-8F24-5879F434B089}">
      <dgm:prSet/>
      <dgm:spPr/>
      <dgm:t>
        <a:bodyPr/>
        <a:lstStyle/>
        <a:p>
          <a:endParaRPr lang="en-US"/>
        </a:p>
      </dgm:t>
    </dgm:pt>
    <dgm:pt modelId="{08E5790F-0990-4A19-9CF3-DF582733EF0D}" type="sibTrans" cxnId="{04F29381-0155-4FCC-8F24-5879F434B089}">
      <dgm:prSet/>
      <dgm:spPr/>
      <dgm:t>
        <a:bodyPr/>
        <a:lstStyle/>
        <a:p>
          <a:endParaRPr lang="en-US"/>
        </a:p>
      </dgm:t>
    </dgm:pt>
    <dgm:pt modelId="{CFC11967-CF27-49B7-AA1C-EDCCA6E33A9B}" type="pres">
      <dgm:prSet presAssocID="{C62D43A1-DC55-44C8-90A9-34A5568FBC52}" presName="Name0" presStyleCnt="0">
        <dgm:presLayoutVars>
          <dgm:chPref val="1"/>
          <dgm:dir/>
          <dgm:animOne val="branch"/>
          <dgm:animLvl val="lvl"/>
          <dgm:resizeHandles val="exact"/>
        </dgm:presLayoutVars>
      </dgm:prSet>
      <dgm:spPr/>
      <dgm:t>
        <a:bodyPr/>
        <a:lstStyle/>
        <a:p>
          <a:endParaRPr lang="en-US"/>
        </a:p>
      </dgm:t>
    </dgm:pt>
    <dgm:pt modelId="{DBCA738F-30E3-4FD2-B967-E350BAE5ECF0}" type="pres">
      <dgm:prSet presAssocID="{E2C2C7AA-575B-4086-9AD1-D33C393DD4C5}" presName="root1" presStyleCnt="0"/>
      <dgm:spPr/>
    </dgm:pt>
    <dgm:pt modelId="{E86B2E26-C3DC-4E4C-8183-B0A085D968FA}" type="pres">
      <dgm:prSet presAssocID="{E2C2C7AA-575B-4086-9AD1-D33C393DD4C5}" presName="LevelOneTextNode" presStyleLbl="node0" presStyleIdx="0" presStyleCnt="1">
        <dgm:presLayoutVars>
          <dgm:chPref val="3"/>
        </dgm:presLayoutVars>
      </dgm:prSet>
      <dgm:spPr/>
      <dgm:t>
        <a:bodyPr/>
        <a:lstStyle/>
        <a:p>
          <a:endParaRPr lang="en-US"/>
        </a:p>
      </dgm:t>
    </dgm:pt>
    <dgm:pt modelId="{CAC6301E-13B2-4A47-B04F-0209F25C6AB5}" type="pres">
      <dgm:prSet presAssocID="{E2C2C7AA-575B-4086-9AD1-D33C393DD4C5}" presName="level2hierChild" presStyleCnt="0"/>
      <dgm:spPr/>
    </dgm:pt>
    <dgm:pt modelId="{6CF53847-9372-494F-A634-204B93427F78}" type="pres">
      <dgm:prSet presAssocID="{3509CC03-EADA-475D-9E00-3F7396B596B6}" presName="conn2-1" presStyleLbl="parChTrans1D2" presStyleIdx="0" presStyleCnt="3"/>
      <dgm:spPr/>
      <dgm:t>
        <a:bodyPr/>
        <a:lstStyle/>
        <a:p>
          <a:endParaRPr lang="en-US"/>
        </a:p>
      </dgm:t>
    </dgm:pt>
    <dgm:pt modelId="{04BB00FA-2B6F-4B8C-9EE1-CD94733F82CD}" type="pres">
      <dgm:prSet presAssocID="{3509CC03-EADA-475D-9E00-3F7396B596B6}" presName="connTx" presStyleLbl="parChTrans1D2" presStyleIdx="0" presStyleCnt="3"/>
      <dgm:spPr/>
      <dgm:t>
        <a:bodyPr/>
        <a:lstStyle/>
        <a:p>
          <a:endParaRPr lang="en-US"/>
        </a:p>
      </dgm:t>
    </dgm:pt>
    <dgm:pt modelId="{B8D7EC1E-031F-4C5E-8BF0-E327ADA573CE}" type="pres">
      <dgm:prSet presAssocID="{969CC767-C88B-4C53-8C6B-9EBED6C8829B}" presName="root2" presStyleCnt="0"/>
      <dgm:spPr/>
    </dgm:pt>
    <dgm:pt modelId="{246346BA-9E11-4316-96EE-7CDE9EA671E1}" type="pres">
      <dgm:prSet presAssocID="{969CC767-C88B-4C53-8C6B-9EBED6C8829B}" presName="LevelTwoTextNode" presStyleLbl="node2" presStyleIdx="0" presStyleCnt="3">
        <dgm:presLayoutVars>
          <dgm:chPref val="3"/>
        </dgm:presLayoutVars>
      </dgm:prSet>
      <dgm:spPr/>
      <dgm:t>
        <a:bodyPr/>
        <a:lstStyle/>
        <a:p>
          <a:endParaRPr lang="en-US"/>
        </a:p>
      </dgm:t>
    </dgm:pt>
    <dgm:pt modelId="{09626BC5-0587-4CC9-9333-1227682113D1}" type="pres">
      <dgm:prSet presAssocID="{969CC767-C88B-4C53-8C6B-9EBED6C8829B}" presName="level3hierChild" presStyleCnt="0"/>
      <dgm:spPr/>
    </dgm:pt>
    <dgm:pt modelId="{3B9FD5DE-EC2B-4351-A6C3-60B733A326B1}" type="pres">
      <dgm:prSet presAssocID="{9A6C734E-D87F-41AF-95D5-93C06C8CC586}" presName="conn2-1" presStyleLbl="parChTrans1D2" presStyleIdx="1" presStyleCnt="3"/>
      <dgm:spPr/>
      <dgm:t>
        <a:bodyPr/>
        <a:lstStyle/>
        <a:p>
          <a:endParaRPr lang="en-US"/>
        </a:p>
      </dgm:t>
    </dgm:pt>
    <dgm:pt modelId="{5C717D22-BF2A-46EA-AE22-BFD2A380CF0B}" type="pres">
      <dgm:prSet presAssocID="{9A6C734E-D87F-41AF-95D5-93C06C8CC586}" presName="connTx" presStyleLbl="parChTrans1D2" presStyleIdx="1" presStyleCnt="3"/>
      <dgm:spPr/>
      <dgm:t>
        <a:bodyPr/>
        <a:lstStyle/>
        <a:p>
          <a:endParaRPr lang="en-US"/>
        </a:p>
      </dgm:t>
    </dgm:pt>
    <dgm:pt modelId="{4F36DFEF-7BA7-4CEC-AC4C-5E5A3108C33B}" type="pres">
      <dgm:prSet presAssocID="{C84B8694-A44A-4AD8-9870-37996D737883}" presName="root2" presStyleCnt="0"/>
      <dgm:spPr/>
    </dgm:pt>
    <dgm:pt modelId="{4B40B23E-A7B1-4B0E-A267-DBF5811758D3}" type="pres">
      <dgm:prSet presAssocID="{C84B8694-A44A-4AD8-9870-37996D737883}" presName="LevelTwoTextNode" presStyleLbl="node2" presStyleIdx="1" presStyleCnt="3">
        <dgm:presLayoutVars>
          <dgm:chPref val="3"/>
        </dgm:presLayoutVars>
      </dgm:prSet>
      <dgm:spPr/>
      <dgm:t>
        <a:bodyPr/>
        <a:lstStyle/>
        <a:p>
          <a:endParaRPr lang="en-US"/>
        </a:p>
      </dgm:t>
    </dgm:pt>
    <dgm:pt modelId="{5CF0D89A-A867-4AF2-B2A3-2DA481C70A5E}" type="pres">
      <dgm:prSet presAssocID="{C84B8694-A44A-4AD8-9870-37996D737883}" presName="level3hierChild" presStyleCnt="0"/>
      <dgm:spPr/>
    </dgm:pt>
    <dgm:pt modelId="{EC0F00E3-0065-484E-9CE4-665EC2156444}" type="pres">
      <dgm:prSet presAssocID="{36E36D1A-0B9A-4556-8454-385D3D1D6D6C}" presName="conn2-1" presStyleLbl="parChTrans1D2" presStyleIdx="2" presStyleCnt="3"/>
      <dgm:spPr/>
      <dgm:t>
        <a:bodyPr/>
        <a:lstStyle/>
        <a:p>
          <a:endParaRPr lang="en-US"/>
        </a:p>
      </dgm:t>
    </dgm:pt>
    <dgm:pt modelId="{1849F640-1D36-4E83-9791-392EBFE91145}" type="pres">
      <dgm:prSet presAssocID="{36E36D1A-0B9A-4556-8454-385D3D1D6D6C}" presName="connTx" presStyleLbl="parChTrans1D2" presStyleIdx="2" presStyleCnt="3"/>
      <dgm:spPr/>
      <dgm:t>
        <a:bodyPr/>
        <a:lstStyle/>
        <a:p>
          <a:endParaRPr lang="en-US"/>
        </a:p>
      </dgm:t>
    </dgm:pt>
    <dgm:pt modelId="{9653B42A-13F9-4DF1-91D0-0E9762DAB3C3}" type="pres">
      <dgm:prSet presAssocID="{8BB2B022-896D-4123-8306-C431BB57B1F0}" presName="root2" presStyleCnt="0"/>
      <dgm:spPr/>
    </dgm:pt>
    <dgm:pt modelId="{7C56FD7F-AA23-4785-B295-A16BC8330CCB}" type="pres">
      <dgm:prSet presAssocID="{8BB2B022-896D-4123-8306-C431BB57B1F0}" presName="LevelTwoTextNode" presStyleLbl="node2" presStyleIdx="2" presStyleCnt="3">
        <dgm:presLayoutVars>
          <dgm:chPref val="3"/>
        </dgm:presLayoutVars>
      </dgm:prSet>
      <dgm:spPr/>
      <dgm:t>
        <a:bodyPr/>
        <a:lstStyle/>
        <a:p>
          <a:endParaRPr lang="en-US"/>
        </a:p>
      </dgm:t>
    </dgm:pt>
    <dgm:pt modelId="{998A525E-74C1-404C-9C05-80F4AED4BD00}" type="pres">
      <dgm:prSet presAssocID="{8BB2B022-896D-4123-8306-C431BB57B1F0}" presName="level3hierChild" presStyleCnt="0"/>
      <dgm:spPr/>
    </dgm:pt>
  </dgm:ptLst>
  <dgm:cxnLst>
    <dgm:cxn modelId="{B0F347C0-F740-4128-9F05-A14A510A89B0}" type="presOf" srcId="{E2C2C7AA-575B-4086-9AD1-D33C393DD4C5}" destId="{E86B2E26-C3DC-4E4C-8183-B0A085D968FA}" srcOrd="0" destOrd="0" presId="urn:microsoft.com/office/officeart/2008/layout/HorizontalMultiLevelHierarchy"/>
    <dgm:cxn modelId="{E9C62D5A-B8FD-4D2D-949B-1A220B0CEF7D}" type="presOf" srcId="{3509CC03-EADA-475D-9E00-3F7396B596B6}" destId="{04BB00FA-2B6F-4B8C-9EE1-CD94733F82CD}" srcOrd="1" destOrd="0" presId="urn:microsoft.com/office/officeart/2008/layout/HorizontalMultiLevelHierarchy"/>
    <dgm:cxn modelId="{629879D4-5A5E-4E65-904F-44CF6C68C8EB}" type="presOf" srcId="{8BB2B022-896D-4123-8306-C431BB57B1F0}" destId="{7C56FD7F-AA23-4785-B295-A16BC8330CCB}" srcOrd="0" destOrd="0" presId="urn:microsoft.com/office/officeart/2008/layout/HorizontalMultiLevelHierarchy"/>
    <dgm:cxn modelId="{63EA8C92-ADCD-469E-B375-9E08E0B82F0F}" type="presOf" srcId="{969CC767-C88B-4C53-8C6B-9EBED6C8829B}" destId="{246346BA-9E11-4316-96EE-7CDE9EA671E1}" srcOrd="0" destOrd="0" presId="urn:microsoft.com/office/officeart/2008/layout/HorizontalMultiLevelHierarchy"/>
    <dgm:cxn modelId="{77467A6F-89C3-4C6B-A3C0-60B5D0BA475A}" srcId="{E2C2C7AA-575B-4086-9AD1-D33C393DD4C5}" destId="{C84B8694-A44A-4AD8-9870-37996D737883}" srcOrd="1" destOrd="0" parTransId="{9A6C734E-D87F-41AF-95D5-93C06C8CC586}" sibTransId="{F751C4FF-832F-4ED7-B1DC-E550E8411136}"/>
    <dgm:cxn modelId="{5F0ACA6B-18BE-401D-8364-D0F83FD34B07}" type="presOf" srcId="{9A6C734E-D87F-41AF-95D5-93C06C8CC586}" destId="{3B9FD5DE-EC2B-4351-A6C3-60B733A326B1}" srcOrd="0" destOrd="0" presId="urn:microsoft.com/office/officeart/2008/layout/HorizontalMultiLevelHierarchy"/>
    <dgm:cxn modelId="{960570AD-652A-4227-8882-E24C6D5EC8AE}" type="presOf" srcId="{36E36D1A-0B9A-4556-8454-385D3D1D6D6C}" destId="{1849F640-1D36-4E83-9791-392EBFE91145}" srcOrd="1" destOrd="0" presId="urn:microsoft.com/office/officeart/2008/layout/HorizontalMultiLevelHierarchy"/>
    <dgm:cxn modelId="{9F8EFD17-BC3C-4CE5-B018-0CB03F3E28D0}" type="presOf" srcId="{36E36D1A-0B9A-4556-8454-385D3D1D6D6C}" destId="{EC0F00E3-0065-484E-9CE4-665EC2156444}" srcOrd="0" destOrd="0" presId="urn:microsoft.com/office/officeart/2008/layout/HorizontalMultiLevelHierarchy"/>
    <dgm:cxn modelId="{C9B3AB33-DAED-4E83-B03D-3BB7E3FC7FBC}" type="presOf" srcId="{3509CC03-EADA-475D-9E00-3F7396B596B6}" destId="{6CF53847-9372-494F-A634-204B93427F78}" srcOrd="0" destOrd="0" presId="urn:microsoft.com/office/officeart/2008/layout/HorizontalMultiLevelHierarchy"/>
    <dgm:cxn modelId="{D09F72A2-65BA-4491-B3A4-EAF20CEF2B24}" type="presOf" srcId="{C62D43A1-DC55-44C8-90A9-34A5568FBC52}" destId="{CFC11967-CF27-49B7-AA1C-EDCCA6E33A9B}" srcOrd="0" destOrd="0" presId="urn:microsoft.com/office/officeart/2008/layout/HorizontalMultiLevelHierarchy"/>
    <dgm:cxn modelId="{1AB072ED-ECB8-42DF-B080-35C2EF81D7D2}" type="presOf" srcId="{9A6C734E-D87F-41AF-95D5-93C06C8CC586}" destId="{5C717D22-BF2A-46EA-AE22-BFD2A380CF0B}" srcOrd="1" destOrd="0" presId="urn:microsoft.com/office/officeart/2008/layout/HorizontalMultiLevelHierarchy"/>
    <dgm:cxn modelId="{4A007B37-48EF-47E2-881C-4A27095A42CB}" type="presOf" srcId="{C84B8694-A44A-4AD8-9870-37996D737883}" destId="{4B40B23E-A7B1-4B0E-A267-DBF5811758D3}" srcOrd="0" destOrd="0" presId="urn:microsoft.com/office/officeart/2008/layout/HorizontalMultiLevelHierarchy"/>
    <dgm:cxn modelId="{F0288428-7E62-4BDA-B362-46CD20B4BDA4}" srcId="{E2C2C7AA-575B-4086-9AD1-D33C393DD4C5}" destId="{969CC767-C88B-4C53-8C6B-9EBED6C8829B}" srcOrd="0" destOrd="0" parTransId="{3509CC03-EADA-475D-9E00-3F7396B596B6}" sibTransId="{ED83B525-77E0-4B98-9F99-BE476B9E8BE2}"/>
    <dgm:cxn modelId="{9245A868-E66C-4397-A948-3446320847E3}" srcId="{C62D43A1-DC55-44C8-90A9-34A5568FBC52}" destId="{E2C2C7AA-575B-4086-9AD1-D33C393DD4C5}" srcOrd="0" destOrd="0" parTransId="{8D1615DE-FF00-43DA-8FD5-332F64486B70}" sibTransId="{3A57AF59-250D-4251-BA10-1215D781D7AC}"/>
    <dgm:cxn modelId="{04F29381-0155-4FCC-8F24-5879F434B089}" srcId="{E2C2C7AA-575B-4086-9AD1-D33C393DD4C5}" destId="{8BB2B022-896D-4123-8306-C431BB57B1F0}" srcOrd="2" destOrd="0" parTransId="{36E36D1A-0B9A-4556-8454-385D3D1D6D6C}" sibTransId="{08E5790F-0990-4A19-9CF3-DF582733EF0D}"/>
    <dgm:cxn modelId="{7DADF728-A718-4E45-A26C-135A6F7154DA}" type="presParOf" srcId="{CFC11967-CF27-49B7-AA1C-EDCCA6E33A9B}" destId="{DBCA738F-30E3-4FD2-B967-E350BAE5ECF0}" srcOrd="0" destOrd="0" presId="urn:microsoft.com/office/officeart/2008/layout/HorizontalMultiLevelHierarchy"/>
    <dgm:cxn modelId="{C3438BE2-BF65-406A-815E-1124B31ADB20}" type="presParOf" srcId="{DBCA738F-30E3-4FD2-B967-E350BAE5ECF0}" destId="{E86B2E26-C3DC-4E4C-8183-B0A085D968FA}" srcOrd="0" destOrd="0" presId="urn:microsoft.com/office/officeart/2008/layout/HorizontalMultiLevelHierarchy"/>
    <dgm:cxn modelId="{D35099A3-A39E-4778-82E0-AD418DAFF563}" type="presParOf" srcId="{DBCA738F-30E3-4FD2-B967-E350BAE5ECF0}" destId="{CAC6301E-13B2-4A47-B04F-0209F25C6AB5}" srcOrd="1" destOrd="0" presId="urn:microsoft.com/office/officeart/2008/layout/HorizontalMultiLevelHierarchy"/>
    <dgm:cxn modelId="{4FA80901-CE65-4CB6-BE1D-1B0044EA7844}" type="presParOf" srcId="{CAC6301E-13B2-4A47-B04F-0209F25C6AB5}" destId="{6CF53847-9372-494F-A634-204B93427F78}" srcOrd="0" destOrd="0" presId="urn:microsoft.com/office/officeart/2008/layout/HorizontalMultiLevelHierarchy"/>
    <dgm:cxn modelId="{2A17374D-938A-4DAB-A792-F66C853D0C61}" type="presParOf" srcId="{6CF53847-9372-494F-A634-204B93427F78}" destId="{04BB00FA-2B6F-4B8C-9EE1-CD94733F82CD}" srcOrd="0" destOrd="0" presId="urn:microsoft.com/office/officeart/2008/layout/HorizontalMultiLevelHierarchy"/>
    <dgm:cxn modelId="{6EE84A54-F33C-49AE-8BF5-E0275F76B844}" type="presParOf" srcId="{CAC6301E-13B2-4A47-B04F-0209F25C6AB5}" destId="{B8D7EC1E-031F-4C5E-8BF0-E327ADA573CE}" srcOrd="1" destOrd="0" presId="urn:microsoft.com/office/officeart/2008/layout/HorizontalMultiLevelHierarchy"/>
    <dgm:cxn modelId="{AD2CDDDB-4F51-43AA-817C-0E439561FEC9}" type="presParOf" srcId="{B8D7EC1E-031F-4C5E-8BF0-E327ADA573CE}" destId="{246346BA-9E11-4316-96EE-7CDE9EA671E1}" srcOrd="0" destOrd="0" presId="urn:microsoft.com/office/officeart/2008/layout/HorizontalMultiLevelHierarchy"/>
    <dgm:cxn modelId="{26B12E4B-1959-450A-9FE0-1F9FBD09F08D}" type="presParOf" srcId="{B8D7EC1E-031F-4C5E-8BF0-E327ADA573CE}" destId="{09626BC5-0587-4CC9-9333-1227682113D1}" srcOrd="1" destOrd="0" presId="urn:microsoft.com/office/officeart/2008/layout/HorizontalMultiLevelHierarchy"/>
    <dgm:cxn modelId="{FE27DBB1-821C-4E5C-9B95-021B731856D1}" type="presParOf" srcId="{CAC6301E-13B2-4A47-B04F-0209F25C6AB5}" destId="{3B9FD5DE-EC2B-4351-A6C3-60B733A326B1}" srcOrd="2" destOrd="0" presId="urn:microsoft.com/office/officeart/2008/layout/HorizontalMultiLevelHierarchy"/>
    <dgm:cxn modelId="{F340C851-0601-4A3D-89A7-7906C82903D0}" type="presParOf" srcId="{3B9FD5DE-EC2B-4351-A6C3-60B733A326B1}" destId="{5C717D22-BF2A-46EA-AE22-BFD2A380CF0B}" srcOrd="0" destOrd="0" presId="urn:microsoft.com/office/officeart/2008/layout/HorizontalMultiLevelHierarchy"/>
    <dgm:cxn modelId="{29C055D4-D20D-4164-BBC2-4AEC83EBB9DB}" type="presParOf" srcId="{CAC6301E-13B2-4A47-B04F-0209F25C6AB5}" destId="{4F36DFEF-7BA7-4CEC-AC4C-5E5A3108C33B}" srcOrd="3" destOrd="0" presId="urn:microsoft.com/office/officeart/2008/layout/HorizontalMultiLevelHierarchy"/>
    <dgm:cxn modelId="{F3CA49FD-C238-47F9-81B6-125F29F6453B}" type="presParOf" srcId="{4F36DFEF-7BA7-4CEC-AC4C-5E5A3108C33B}" destId="{4B40B23E-A7B1-4B0E-A267-DBF5811758D3}" srcOrd="0" destOrd="0" presId="urn:microsoft.com/office/officeart/2008/layout/HorizontalMultiLevelHierarchy"/>
    <dgm:cxn modelId="{DDA2F6DF-3CA6-4014-8103-4D47F291DB08}" type="presParOf" srcId="{4F36DFEF-7BA7-4CEC-AC4C-5E5A3108C33B}" destId="{5CF0D89A-A867-4AF2-B2A3-2DA481C70A5E}" srcOrd="1" destOrd="0" presId="urn:microsoft.com/office/officeart/2008/layout/HorizontalMultiLevelHierarchy"/>
    <dgm:cxn modelId="{E4CE6103-E9F5-4B02-A99D-ECE76732E0D4}" type="presParOf" srcId="{CAC6301E-13B2-4A47-B04F-0209F25C6AB5}" destId="{EC0F00E3-0065-484E-9CE4-665EC2156444}" srcOrd="4" destOrd="0" presId="urn:microsoft.com/office/officeart/2008/layout/HorizontalMultiLevelHierarchy"/>
    <dgm:cxn modelId="{E05E98C1-80A7-4995-B982-6ABAF3C5786F}" type="presParOf" srcId="{EC0F00E3-0065-484E-9CE4-665EC2156444}" destId="{1849F640-1D36-4E83-9791-392EBFE91145}" srcOrd="0" destOrd="0" presId="urn:microsoft.com/office/officeart/2008/layout/HorizontalMultiLevelHierarchy"/>
    <dgm:cxn modelId="{4BDFB009-9CDF-410D-B580-84DCB0268147}" type="presParOf" srcId="{CAC6301E-13B2-4A47-B04F-0209F25C6AB5}" destId="{9653B42A-13F9-4DF1-91D0-0E9762DAB3C3}" srcOrd="5" destOrd="0" presId="urn:microsoft.com/office/officeart/2008/layout/HorizontalMultiLevelHierarchy"/>
    <dgm:cxn modelId="{93B3DDA4-3973-4C3A-9B68-C2C35C1A4B64}" type="presParOf" srcId="{9653B42A-13F9-4DF1-91D0-0E9762DAB3C3}" destId="{7C56FD7F-AA23-4785-B295-A16BC8330CCB}" srcOrd="0" destOrd="0" presId="urn:microsoft.com/office/officeart/2008/layout/HorizontalMultiLevelHierarchy"/>
    <dgm:cxn modelId="{4E596832-EEB7-4D3B-8152-C9E28246AE20}" type="presParOf" srcId="{9653B42A-13F9-4DF1-91D0-0E9762DAB3C3}" destId="{998A525E-74C1-404C-9C05-80F4AED4BD00}"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8080A2-963B-48AC-A2E1-972645645556}" type="doc">
      <dgm:prSet loTypeId="urn:microsoft.com/office/officeart/2005/8/layout/orgChart1" loCatId="hierarchy" qsTypeId="urn:microsoft.com/office/officeart/2005/8/quickstyle/3d6" qsCatId="3D" csTypeId="urn:microsoft.com/office/officeart/2005/8/colors/accent1_2" csCatId="accent1" phldr="1"/>
      <dgm:spPr/>
      <dgm:t>
        <a:bodyPr/>
        <a:lstStyle/>
        <a:p>
          <a:endParaRPr lang="en-US"/>
        </a:p>
      </dgm:t>
    </dgm:pt>
    <dgm:pt modelId="{F934AD68-EC5E-4D31-B879-123F5BD8D38D}">
      <dgm:prSet phldrT="[Text]"/>
      <dgm:spPr>
        <a:solidFill>
          <a:srgbClr val="00B050"/>
        </a:solidFill>
      </dgm:spPr>
      <dgm:t>
        <a:bodyPr/>
        <a:lstStyle/>
        <a:p>
          <a:r>
            <a:rPr lang="fa-IR" dirty="0" smtClean="0">
              <a:cs typeface="B Jadid" pitchFamily="2" charset="-78"/>
            </a:rPr>
            <a:t>برنامه نویسی</a:t>
          </a:r>
          <a:endParaRPr lang="en-US" dirty="0">
            <a:cs typeface="B Jadid" pitchFamily="2" charset="-78"/>
          </a:endParaRPr>
        </a:p>
      </dgm:t>
    </dgm:pt>
    <dgm:pt modelId="{4DA98D9B-D818-4AB1-8462-C756BA3E79A5}" type="parTrans" cxnId="{E0912511-F884-4BEC-ACB7-FA493C73C86D}">
      <dgm:prSet/>
      <dgm:spPr/>
      <dgm:t>
        <a:bodyPr/>
        <a:lstStyle/>
        <a:p>
          <a:endParaRPr lang="en-US"/>
        </a:p>
      </dgm:t>
    </dgm:pt>
    <dgm:pt modelId="{80A552E3-B6A0-4DAB-91C8-FCF144620F69}" type="sibTrans" cxnId="{E0912511-F884-4BEC-ACB7-FA493C73C86D}">
      <dgm:prSet/>
      <dgm:spPr/>
      <dgm:t>
        <a:bodyPr/>
        <a:lstStyle/>
        <a:p>
          <a:endParaRPr lang="en-US"/>
        </a:p>
      </dgm:t>
    </dgm:pt>
    <dgm:pt modelId="{9F794C3C-0FB9-435C-A2AE-68EF7C30D895}">
      <dgm:prSet phldrT="[Text]" custT="1"/>
      <dgm:spPr>
        <a:solidFill>
          <a:srgbClr val="00B050"/>
        </a:solidFill>
      </dgm:spPr>
      <dgm:t>
        <a:bodyPr/>
        <a:lstStyle/>
        <a:p>
          <a:r>
            <a:rPr lang="fa-IR" sz="2400" dirty="0" smtClean="0">
              <a:cs typeface="B Jadid" pitchFamily="2" charset="-78"/>
            </a:rPr>
            <a:t>دستورات برنامه نویسی</a:t>
          </a:r>
          <a:endParaRPr lang="en-US" sz="2400"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44F2E739-713E-4074-84E5-32354752531D}" type="parTrans" cxnId="{A3D894D1-8773-4209-AEE1-7A29D1338681}">
      <dgm:prSet/>
      <dgm:spPr/>
      <dgm:t>
        <a:bodyPr/>
        <a:lstStyle/>
        <a:p>
          <a:endParaRPr lang="en-US"/>
        </a:p>
      </dgm:t>
    </dgm:pt>
    <dgm:pt modelId="{3479046B-D7C3-4FC8-9311-6068ED575187}" type="sibTrans" cxnId="{A3D894D1-8773-4209-AEE1-7A29D1338681}">
      <dgm:prSet/>
      <dgm:spPr/>
      <dgm:t>
        <a:bodyPr/>
        <a:lstStyle/>
        <a:p>
          <a:endParaRPr lang="en-US"/>
        </a:p>
      </dgm:t>
    </dgm:pt>
    <dgm:pt modelId="{0A57265F-4DDE-428D-8128-7B0199D2A45C}">
      <dgm:prSet phldrT="[Text]" custT="1"/>
      <dgm:spPr>
        <a:solidFill>
          <a:srgbClr val="00B050"/>
        </a:solidFill>
      </dgm:spPr>
      <dgm:t>
        <a:bodyPr/>
        <a:lstStyle/>
        <a:p>
          <a:r>
            <a:rPr lang="fa-IR" sz="2400" dirty="0" smtClean="0">
              <a:cs typeface="B Jadid" pitchFamily="2" charset="-78"/>
            </a:rPr>
            <a:t>عملگرهاواولویت</a:t>
          </a:r>
          <a:endParaRPr lang="en-US" sz="2600"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E15164A-51D5-42EA-8260-7B86B46FB01D}" type="parTrans" cxnId="{2C11A30F-8972-430B-9499-E08209EBE13B}">
      <dgm:prSet/>
      <dgm:spPr/>
      <dgm:t>
        <a:bodyPr/>
        <a:lstStyle/>
        <a:p>
          <a:endParaRPr lang="en-US"/>
        </a:p>
      </dgm:t>
    </dgm:pt>
    <dgm:pt modelId="{DACB2B92-B990-4F1D-BA2C-F41314BBFE51}" type="sibTrans" cxnId="{2C11A30F-8972-430B-9499-E08209EBE13B}">
      <dgm:prSet/>
      <dgm:spPr/>
      <dgm:t>
        <a:bodyPr/>
        <a:lstStyle/>
        <a:p>
          <a:endParaRPr lang="en-US"/>
        </a:p>
      </dgm:t>
    </dgm:pt>
    <dgm:pt modelId="{8579167F-3A6F-4550-8140-6A597B2A1571}">
      <dgm:prSet phldrT="[Text]" custT="1"/>
      <dgm:spPr>
        <a:solidFill>
          <a:srgbClr val="00B050"/>
        </a:solidFill>
      </dgm:spPr>
      <dgm:t>
        <a:bodyPr/>
        <a:lstStyle/>
        <a:p>
          <a:r>
            <a:rPr lang="fa-IR" sz="2400" dirty="0" smtClean="0">
              <a:cs typeface="B Jadid" pitchFamily="2" charset="-78"/>
            </a:rPr>
            <a:t>انواع داده ومتغیر</a:t>
          </a:r>
          <a:endParaRPr lang="en-US" sz="2400"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9AE85C73-4171-4A5A-A032-3932AC5F6F5F}" type="parTrans" cxnId="{09275432-33B5-4050-AB53-48063BE7E4AF}">
      <dgm:prSet/>
      <dgm:spPr/>
      <dgm:t>
        <a:bodyPr/>
        <a:lstStyle/>
        <a:p>
          <a:endParaRPr lang="en-US"/>
        </a:p>
      </dgm:t>
    </dgm:pt>
    <dgm:pt modelId="{A49B8AF0-D45B-4794-AEB2-4E657427E0A5}" type="sibTrans" cxnId="{09275432-33B5-4050-AB53-48063BE7E4AF}">
      <dgm:prSet/>
      <dgm:spPr/>
      <dgm:t>
        <a:bodyPr/>
        <a:lstStyle/>
        <a:p>
          <a:endParaRPr lang="en-US"/>
        </a:p>
      </dgm:t>
    </dgm:pt>
    <dgm:pt modelId="{E6BDA2C1-D130-4891-BAE6-668B3BD15876}" type="pres">
      <dgm:prSet presAssocID="{868080A2-963B-48AC-A2E1-972645645556}" presName="hierChild1" presStyleCnt="0">
        <dgm:presLayoutVars>
          <dgm:orgChart val="1"/>
          <dgm:chPref val="1"/>
          <dgm:dir/>
          <dgm:animOne val="branch"/>
          <dgm:animLvl val="lvl"/>
          <dgm:resizeHandles/>
        </dgm:presLayoutVars>
      </dgm:prSet>
      <dgm:spPr/>
      <dgm:t>
        <a:bodyPr/>
        <a:lstStyle/>
        <a:p>
          <a:endParaRPr lang="en-US"/>
        </a:p>
      </dgm:t>
    </dgm:pt>
    <dgm:pt modelId="{E1919249-106F-4ED7-BA3D-F1EA99B56AB4}" type="pres">
      <dgm:prSet presAssocID="{F934AD68-EC5E-4D31-B879-123F5BD8D38D}" presName="hierRoot1" presStyleCnt="0">
        <dgm:presLayoutVars>
          <dgm:hierBranch val="init"/>
        </dgm:presLayoutVars>
      </dgm:prSet>
      <dgm:spPr/>
    </dgm:pt>
    <dgm:pt modelId="{52602055-72CD-431E-8A8E-297BF4E12A31}" type="pres">
      <dgm:prSet presAssocID="{F934AD68-EC5E-4D31-B879-123F5BD8D38D}" presName="rootComposite1" presStyleCnt="0"/>
      <dgm:spPr/>
    </dgm:pt>
    <dgm:pt modelId="{90A6AFD7-1D21-4536-8CDE-1BD4B04FDA01}" type="pres">
      <dgm:prSet presAssocID="{F934AD68-EC5E-4D31-B879-123F5BD8D38D}" presName="rootText1" presStyleLbl="node0" presStyleIdx="0" presStyleCnt="1" custLinFactNeighborX="-301" custLinFactNeighborY="-86910">
        <dgm:presLayoutVars>
          <dgm:chPref val="3"/>
        </dgm:presLayoutVars>
      </dgm:prSet>
      <dgm:spPr/>
      <dgm:t>
        <a:bodyPr/>
        <a:lstStyle/>
        <a:p>
          <a:endParaRPr lang="en-US"/>
        </a:p>
      </dgm:t>
    </dgm:pt>
    <dgm:pt modelId="{F2D1463D-9BF8-4D0F-AC73-9023635811F1}" type="pres">
      <dgm:prSet presAssocID="{F934AD68-EC5E-4D31-B879-123F5BD8D38D}" presName="rootConnector1" presStyleLbl="node1" presStyleIdx="0" presStyleCnt="0"/>
      <dgm:spPr/>
      <dgm:t>
        <a:bodyPr/>
        <a:lstStyle/>
        <a:p>
          <a:endParaRPr lang="en-US"/>
        </a:p>
      </dgm:t>
    </dgm:pt>
    <dgm:pt modelId="{268B3557-1C82-49B9-B311-8DE77F96389B}" type="pres">
      <dgm:prSet presAssocID="{F934AD68-EC5E-4D31-B879-123F5BD8D38D}" presName="hierChild2" presStyleCnt="0"/>
      <dgm:spPr/>
    </dgm:pt>
    <dgm:pt modelId="{08351A4D-30B9-46C9-A301-17E3D579D016}" type="pres">
      <dgm:prSet presAssocID="{44F2E739-713E-4074-84E5-32354752531D}" presName="Name37" presStyleLbl="parChTrans1D2" presStyleIdx="0" presStyleCnt="3"/>
      <dgm:spPr/>
      <dgm:t>
        <a:bodyPr/>
        <a:lstStyle/>
        <a:p>
          <a:endParaRPr lang="en-US"/>
        </a:p>
      </dgm:t>
    </dgm:pt>
    <dgm:pt modelId="{31B812BE-B7BB-4351-9E25-D74966483ACC}" type="pres">
      <dgm:prSet presAssocID="{9F794C3C-0FB9-435C-A2AE-68EF7C30D895}" presName="hierRoot2" presStyleCnt="0">
        <dgm:presLayoutVars>
          <dgm:hierBranch val="init"/>
        </dgm:presLayoutVars>
      </dgm:prSet>
      <dgm:spPr/>
    </dgm:pt>
    <dgm:pt modelId="{CB1119DF-E64D-46E4-BC5F-A6331E7E01A5}" type="pres">
      <dgm:prSet presAssocID="{9F794C3C-0FB9-435C-A2AE-68EF7C30D895}" presName="rootComposite" presStyleCnt="0"/>
      <dgm:spPr/>
    </dgm:pt>
    <dgm:pt modelId="{29E51485-5CF5-494F-BC5C-6D8ADCBC89DC}" type="pres">
      <dgm:prSet presAssocID="{9F794C3C-0FB9-435C-A2AE-68EF7C30D895}" presName="rootText" presStyleLbl="node2" presStyleIdx="0" presStyleCnt="3">
        <dgm:presLayoutVars>
          <dgm:chPref val="3"/>
        </dgm:presLayoutVars>
      </dgm:prSet>
      <dgm:spPr/>
      <dgm:t>
        <a:bodyPr/>
        <a:lstStyle/>
        <a:p>
          <a:endParaRPr lang="en-US"/>
        </a:p>
      </dgm:t>
    </dgm:pt>
    <dgm:pt modelId="{7BD0B42B-5879-45C6-A418-F942B8B07682}" type="pres">
      <dgm:prSet presAssocID="{9F794C3C-0FB9-435C-A2AE-68EF7C30D895}" presName="rootConnector" presStyleLbl="node2" presStyleIdx="0" presStyleCnt="3"/>
      <dgm:spPr/>
      <dgm:t>
        <a:bodyPr/>
        <a:lstStyle/>
        <a:p>
          <a:endParaRPr lang="en-US"/>
        </a:p>
      </dgm:t>
    </dgm:pt>
    <dgm:pt modelId="{33A7B8D1-1AE6-4596-BBD1-5A0D671887EA}" type="pres">
      <dgm:prSet presAssocID="{9F794C3C-0FB9-435C-A2AE-68EF7C30D895}" presName="hierChild4" presStyleCnt="0"/>
      <dgm:spPr/>
    </dgm:pt>
    <dgm:pt modelId="{97DFBF72-7D59-4CF9-BF3D-A146E8A02694}" type="pres">
      <dgm:prSet presAssocID="{9F794C3C-0FB9-435C-A2AE-68EF7C30D895}" presName="hierChild5" presStyleCnt="0"/>
      <dgm:spPr/>
    </dgm:pt>
    <dgm:pt modelId="{65FC7D48-3EE8-4948-A85D-6A64D8FE2697}" type="pres">
      <dgm:prSet presAssocID="{3E15164A-51D5-42EA-8260-7B86B46FB01D}" presName="Name37" presStyleLbl="parChTrans1D2" presStyleIdx="1" presStyleCnt="3"/>
      <dgm:spPr/>
      <dgm:t>
        <a:bodyPr/>
        <a:lstStyle/>
        <a:p>
          <a:endParaRPr lang="en-US"/>
        </a:p>
      </dgm:t>
    </dgm:pt>
    <dgm:pt modelId="{B700B6F1-8C0F-4FF5-9508-67D34223586C}" type="pres">
      <dgm:prSet presAssocID="{0A57265F-4DDE-428D-8128-7B0199D2A45C}" presName="hierRoot2" presStyleCnt="0">
        <dgm:presLayoutVars>
          <dgm:hierBranch val="init"/>
        </dgm:presLayoutVars>
      </dgm:prSet>
      <dgm:spPr/>
    </dgm:pt>
    <dgm:pt modelId="{738526DF-3914-45AE-B2C3-EBA13A709998}" type="pres">
      <dgm:prSet presAssocID="{0A57265F-4DDE-428D-8128-7B0199D2A45C}" presName="rootComposite" presStyleCnt="0"/>
      <dgm:spPr/>
    </dgm:pt>
    <dgm:pt modelId="{515DFC65-034C-45A1-A309-9084DA0F77E6}" type="pres">
      <dgm:prSet presAssocID="{0A57265F-4DDE-428D-8128-7B0199D2A45C}" presName="rootText" presStyleLbl="node2" presStyleIdx="1" presStyleCnt="3">
        <dgm:presLayoutVars>
          <dgm:chPref val="3"/>
        </dgm:presLayoutVars>
      </dgm:prSet>
      <dgm:spPr/>
      <dgm:t>
        <a:bodyPr/>
        <a:lstStyle/>
        <a:p>
          <a:endParaRPr lang="en-US"/>
        </a:p>
      </dgm:t>
    </dgm:pt>
    <dgm:pt modelId="{D53EE937-CA05-4BE3-85A1-2D17084915A9}" type="pres">
      <dgm:prSet presAssocID="{0A57265F-4DDE-428D-8128-7B0199D2A45C}" presName="rootConnector" presStyleLbl="node2" presStyleIdx="1" presStyleCnt="3"/>
      <dgm:spPr/>
      <dgm:t>
        <a:bodyPr/>
        <a:lstStyle/>
        <a:p>
          <a:endParaRPr lang="en-US"/>
        </a:p>
      </dgm:t>
    </dgm:pt>
    <dgm:pt modelId="{D0222910-2833-491B-81F0-ED0CB1976630}" type="pres">
      <dgm:prSet presAssocID="{0A57265F-4DDE-428D-8128-7B0199D2A45C}" presName="hierChild4" presStyleCnt="0"/>
      <dgm:spPr/>
    </dgm:pt>
    <dgm:pt modelId="{59222EAA-2685-4EB1-8FDA-A95FA04FF257}" type="pres">
      <dgm:prSet presAssocID="{0A57265F-4DDE-428D-8128-7B0199D2A45C}" presName="hierChild5" presStyleCnt="0"/>
      <dgm:spPr/>
    </dgm:pt>
    <dgm:pt modelId="{46B5C11F-80FE-4DEE-9F62-68D34B0A2EE3}" type="pres">
      <dgm:prSet presAssocID="{9AE85C73-4171-4A5A-A032-3932AC5F6F5F}" presName="Name37" presStyleLbl="parChTrans1D2" presStyleIdx="2" presStyleCnt="3"/>
      <dgm:spPr/>
      <dgm:t>
        <a:bodyPr/>
        <a:lstStyle/>
        <a:p>
          <a:endParaRPr lang="en-US"/>
        </a:p>
      </dgm:t>
    </dgm:pt>
    <dgm:pt modelId="{ECA398A4-8CCF-4713-9A76-65AFA2FCCAEB}" type="pres">
      <dgm:prSet presAssocID="{8579167F-3A6F-4550-8140-6A597B2A1571}" presName="hierRoot2" presStyleCnt="0">
        <dgm:presLayoutVars>
          <dgm:hierBranch val="init"/>
        </dgm:presLayoutVars>
      </dgm:prSet>
      <dgm:spPr/>
    </dgm:pt>
    <dgm:pt modelId="{82201550-4CCA-49FE-B7D1-124217A18D30}" type="pres">
      <dgm:prSet presAssocID="{8579167F-3A6F-4550-8140-6A597B2A1571}" presName="rootComposite" presStyleCnt="0"/>
      <dgm:spPr/>
    </dgm:pt>
    <dgm:pt modelId="{884296AC-CC52-456C-B944-058F0B22E9C4}" type="pres">
      <dgm:prSet presAssocID="{8579167F-3A6F-4550-8140-6A597B2A1571}" presName="rootText" presStyleLbl="node2" presStyleIdx="2" presStyleCnt="3">
        <dgm:presLayoutVars>
          <dgm:chPref val="3"/>
        </dgm:presLayoutVars>
      </dgm:prSet>
      <dgm:spPr/>
      <dgm:t>
        <a:bodyPr/>
        <a:lstStyle/>
        <a:p>
          <a:endParaRPr lang="en-US"/>
        </a:p>
      </dgm:t>
    </dgm:pt>
    <dgm:pt modelId="{B99AB2A8-0A3F-4DAD-B36F-0C366918EC96}" type="pres">
      <dgm:prSet presAssocID="{8579167F-3A6F-4550-8140-6A597B2A1571}" presName="rootConnector" presStyleLbl="node2" presStyleIdx="2" presStyleCnt="3"/>
      <dgm:spPr/>
      <dgm:t>
        <a:bodyPr/>
        <a:lstStyle/>
        <a:p>
          <a:endParaRPr lang="en-US"/>
        </a:p>
      </dgm:t>
    </dgm:pt>
    <dgm:pt modelId="{6D608A54-6351-44A1-8E5A-8697B915FAA3}" type="pres">
      <dgm:prSet presAssocID="{8579167F-3A6F-4550-8140-6A597B2A1571}" presName="hierChild4" presStyleCnt="0"/>
      <dgm:spPr/>
    </dgm:pt>
    <dgm:pt modelId="{E3DDC01A-4E49-4128-B879-8D207749E421}" type="pres">
      <dgm:prSet presAssocID="{8579167F-3A6F-4550-8140-6A597B2A1571}" presName="hierChild5" presStyleCnt="0"/>
      <dgm:spPr/>
    </dgm:pt>
    <dgm:pt modelId="{718711CB-E36A-474D-AA9D-1C93E2411C04}" type="pres">
      <dgm:prSet presAssocID="{F934AD68-EC5E-4D31-B879-123F5BD8D38D}" presName="hierChild3" presStyleCnt="0"/>
      <dgm:spPr/>
    </dgm:pt>
  </dgm:ptLst>
  <dgm:cxnLst>
    <dgm:cxn modelId="{345F67F5-4065-4E42-9D54-0C20185AC594}" type="presOf" srcId="{9AE85C73-4171-4A5A-A032-3932AC5F6F5F}" destId="{46B5C11F-80FE-4DEE-9F62-68D34B0A2EE3}" srcOrd="0" destOrd="0" presId="urn:microsoft.com/office/officeart/2005/8/layout/orgChart1"/>
    <dgm:cxn modelId="{2C11A30F-8972-430B-9499-E08209EBE13B}" srcId="{F934AD68-EC5E-4D31-B879-123F5BD8D38D}" destId="{0A57265F-4DDE-428D-8128-7B0199D2A45C}" srcOrd="1" destOrd="0" parTransId="{3E15164A-51D5-42EA-8260-7B86B46FB01D}" sibTransId="{DACB2B92-B990-4F1D-BA2C-F41314BBFE51}"/>
    <dgm:cxn modelId="{136B95CA-913B-4670-97DA-4C66DA61D018}" type="presOf" srcId="{3E15164A-51D5-42EA-8260-7B86B46FB01D}" destId="{65FC7D48-3EE8-4948-A85D-6A64D8FE2697}" srcOrd="0" destOrd="0" presId="urn:microsoft.com/office/officeart/2005/8/layout/orgChart1"/>
    <dgm:cxn modelId="{09275432-33B5-4050-AB53-48063BE7E4AF}" srcId="{F934AD68-EC5E-4D31-B879-123F5BD8D38D}" destId="{8579167F-3A6F-4550-8140-6A597B2A1571}" srcOrd="2" destOrd="0" parTransId="{9AE85C73-4171-4A5A-A032-3932AC5F6F5F}" sibTransId="{A49B8AF0-D45B-4794-AEB2-4E657427E0A5}"/>
    <dgm:cxn modelId="{40357C05-8614-4E3C-A119-E974A4ED7584}" type="presOf" srcId="{44F2E739-713E-4074-84E5-32354752531D}" destId="{08351A4D-30B9-46C9-A301-17E3D579D016}" srcOrd="0" destOrd="0" presId="urn:microsoft.com/office/officeart/2005/8/layout/orgChart1"/>
    <dgm:cxn modelId="{E0912511-F884-4BEC-ACB7-FA493C73C86D}" srcId="{868080A2-963B-48AC-A2E1-972645645556}" destId="{F934AD68-EC5E-4D31-B879-123F5BD8D38D}" srcOrd="0" destOrd="0" parTransId="{4DA98D9B-D818-4AB1-8462-C756BA3E79A5}" sibTransId="{80A552E3-B6A0-4DAB-91C8-FCF144620F69}"/>
    <dgm:cxn modelId="{3E01BBC8-3A55-44DB-8851-517F5E2C3784}" type="presOf" srcId="{0A57265F-4DDE-428D-8128-7B0199D2A45C}" destId="{515DFC65-034C-45A1-A309-9084DA0F77E6}" srcOrd="0" destOrd="0" presId="urn:microsoft.com/office/officeart/2005/8/layout/orgChart1"/>
    <dgm:cxn modelId="{ED426C16-2816-41A0-AF20-CAE841006C4E}" type="presOf" srcId="{8579167F-3A6F-4550-8140-6A597B2A1571}" destId="{B99AB2A8-0A3F-4DAD-B36F-0C366918EC96}" srcOrd="1" destOrd="0" presId="urn:microsoft.com/office/officeart/2005/8/layout/orgChart1"/>
    <dgm:cxn modelId="{CE710924-C90C-4A9C-8DCB-BDCAA99C8471}" type="presOf" srcId="{0A57265F-4DDE-428D-8128-7B0199D2A45C}" destId="{D53EE937-CA05-4BE3-85A1-2D17084915A9}" srcOrd="1" destOrd="0" presId="urn:microsoft.com/office/officeart/2005/8/layout/orgChart1"/>
    <dgm:cxn modelId="{84AE02DA-B063-47CF-8F7A-D9F3D29B8411}" type="presOf" srcId="{868080A2-963B-48AC-A2E1-972645645556}" destId="{E6BDA2C1-D130-4891-BAE6-668B3BD15876}" srcOrd="0" destOrd="0" presId="urn:microsoft.com/office/officeart/2005/8/layout/orgChart1"/>
    <dgm:cxn modelId="{36757184-D31D-4670-9B1D-4C8705154238}" type="presOf" srcId="{F934AD68-EC5E-4D31-B879-123F5BD8D38D}" destId="{90A6AFD7-1D21-4536-8CDE-1BD4B04FDA01}" srcOrd="0" destOrd="0" presId="urn:microsoft.com/office/officeart/2005/8/layout/orgChart1"/>
    <dgm:cxn modelId="{A3D894D1-8773-4209-AEE1-7A29D1338681}" srcId="{F934AD68-EC5E-4D31-B879-123F5BD8D38D}" destId="{9F794C3C-0FB9-435C-A2AE-68EF7C30D895}" srcOrd="0" destOrd="0" parTransId="{44F2E739-713E-4074-84E5-32354752531D}" sibTransId="{3479046B-D7C3-4FC8-9311-6068ED575187}"/>
    <dgm:cxn modelId="{D7E4F351-22F9-43E8-9B09-2D258DC10536}" type="presOf" srcId="{F934AD68-EC5E-4D31-B879-123F5BD8D38D}" destId="{F2D1463D-9BF8-4D0F-AC73-9023635811F1}" srcOrd="1" destOrd="0" presId="urn:microsoft.com/office/officeart/2005/8/layout/orgChart1"/>
    <dgm:cxn modelId="{8816ECAF-F057-43D7-BBA8-51207E3093FB}" type="presOf" srcId="{9F794C3C-0FB9-435C-A2AE-68EF7C30D895}" destId="{29E51485-5CF5-494F-BC5C-6D8ADCBC89DC}" srcOrd="0" destOrd="0" presId="urn:microsoft.com/office/officeart/2005/8/layout/orgChart1"/>
    <dgm:cxn modelId="{5ABF6B24-A47C-48E7-96EE-1DC3363113CB}" type="presOf" srcId="{8579167F-3A6F-4550-8140-6A597B2A1571}" destId="{884296AC-CC52-456C-B944-058F0B22E9C4}" srcOrd="0" destOrd="0" presId="urn:microsoft.com/office/officeart/2005/8/layout/orgChart1"/>
    <dgm:cxn modelId="{6BA4352B-9292-4C61-9B89-32BB83126337}" type="presOf" srcId="{9F794C3C-0FB9-435C-A2AE-68EF7C30D895}" destId="{7BD0B42B-5879-45C6-A418-F942B8B07682}" srcOrd="1" destOrd="0" presId="urn:microsoft.com/office/officeart/2005/8/layout/orgChart1"/>
    <dgm:cxn modelId="{358C5B1C-0D7E-4570-AF39-7F56E8E21E2B}" type="presParOf" srcId="{E6BDA2C1-D130-4891-BAE6-668B3BD15876}" destId="{E1919249-106F-4ED7-BA3D-F1EA99B56AB4}" srcOrd="0" destOrd="0" presId="urn:microsoft.com/office/officeart/2005/8/layout/orgChart1"/>
    <dgm:cxn modelId="{242AB1A1-AF18-47DC-A980-21B2F65B5A63}" type="presParOf" srcId="{E1919249-106F-4ED7-BA3D-F1EA99B56AB4}" destId="{52602055-72CD-431E-8A8E-297BF4E12A31}" srcOrd="0" destOrd="0" presId="urn:microsoft.com/office/officeart/2005/8/layout/orgChart1"/>
    <dgm:cxn modelId="{1EE7E894-71B1-416B-8E20-C2F6660EE899}" type="presParOf" srcId="{52602055-72CD-431E-8A8E-297BF4E12A31}" destId="{90A6AFD7-1D21-4536-8CDE-1BD4B04FDA01}" srcOrd="0" destOrd="0" presId="urn:microsoft.com/office/officeart/2005/8/layout/orgChart1"/>
    <dgm:cxn modelId="{A94E541C-7D95-4C58-88AA-B2983D09F97A}" type="presParOf" srcId="{52602055-72CD-431E-8A8E-297BF4E12A31}" destId="{F2D1463D-9BF8-4D0F-AC73-9023635811F1}" srcOrd="1" destOrd="0" presId="urn:microsoft.com/office/officeart/2005/8/layout/orgChart1"/>
    <dgm:cxn modelId="{EAD483CE-F90A-4A08-AECA-803979355990}" type="presParOf" srcId="{E1919249-106F-4ED7-BA3D-F1EA99B56AB4}" destId="{268B3557-1C82-49B9-B311-8DE77F96389B}" srcOrd="1" destOrd="0" presId="urn:microsoft.com/office/officeart/2005/8/layout/orgChart1"/>
    <dgm:cxn modelId="{CC424F53-F444-4DD4-99BB-0D12BDF4E639}" type="presParOf" srcId="{268B3557-1C82-49B9-B311-8DE77F96389B}" destId="{08351A4D-30B9-46C9-A301-17E3D579D016}" srcOrd="0" destOrd="0" presId="urn:microsoft.com/office/officeart/2005/8/layout/orgChart1"/>
    <dgm:cxn modelId="{4C3EF0DB-04DA-4C36-921B-828AE85575EF}" type="presParOf" srcId="{268B3557-1C82-49B9-B311-8DE77F96389B}" destId="{31B812BE-B7BB-4351-9E25-D74966483ACC}" srcOrd="1" destOrd="0" presId="urn:microsoft.com/office/officeart/2005/8/layout/orgChart1"/>
    <dgm:cxn modelId="{79BC6933-06F1-460A-B62B-60E71839D144}" type="presParOf" srcId="{31B812BE-B7BB-4351-9E25-D74966483ACC}" destId="{CB1119DF-E64D-46E4-BC5F-A6331E7E01A5}" srcOrd="0" destOrd="0" presId="urn:microsoft.com/office/officeart/2005/8/layout/orgChart1"/>
    <dgm:cxn modelId="{4DE306BC-AB55-4D9D-95AB-97BEDA40F4FA}" type="presParOf" srcId="{CB1119DF-E64D-46E4-BC5F-A6331E7E01A5}" destId="{29E51485-5CF5-494F-BC5C-6D8ADCBC89DC}" srcOrd="0" destOrd="0" presId="urn:microsoft.com/office/officeart/2005/8/layout/orgChart1"/>
    <dgm:cxn modelId="{A00A4778-EDA8-4E79-962F-F88A5C4062EE}" type="presParOf" srcId="{CB1119DF-E64D-46E4-BC5F-A6331E7E01A5}" destId="{7BD0B42B-5879-45C6-A418-F942B8B07682}" srcOrd="1" destOrd="0" presId="urn:microsoft.com/office/officeart/2005/8/layout/orgChart1"/>
    <dgm:cxn modelId="{1573F9A5-6159-452F-A035-F3B7B2456175}" type="presParOf" srcId="{31B812BE-B7BB-4351-9E25-D74966483ACC}" destId="{33A7B8D1-1AE6-4596-BBD1-5A0D671887EA}" srcOrd="1" destOrd="0" presId="urn:microsoft.com/office/officeart/2005/8/layout/orgChart1"/>
    <dgm:cxn modelId="{C1600443-39CB-4378-9CF5-E72E1566DE5D}" type="presParOf" srcId="{31B812BE-B7BB-4351-9E25-D74966483ACC}" destId="{97DFBF72-7D59-4CF9-BF3D-A146E8A02694}" srcOrd="2" destOrd="0" presId="urn:microsoft.com/office/officeart/2005/8/layout/orgChart1"/>
    <dgm:cxn modelId="{DBF1D833-6D53-42C5-8192-A3A4E72B0D7D}" type="presParOf" srcId="{268B3557-1C82-49B9-B311-8DE77F96389B}" destId="{65FC7D48-3EE8-4948-A85D-6A64D8FE2697}" srcOrd="2" destOrd="0" presId="urn:microsoft.com/office/officeart/2005/8/layout/orgChart1"/>
    <dgm:cxn modelId="{739B25CA-A93D-452F-8E29-B3CCA37EE187}" type="presParOf" srcId="{268B3557-1C82-49B9-B311-8DE77F96389B}" destId="{B700B6F1-8C0F-4FF5-9508-67D34223586C}" srcOrd="3" destOrd="0" presId="urn:microsoft.com/office/officeart/2005/8/layout/orgChart1"/>
    <dgm:cxn modelId="{BE125903-7E91-4EFE-B74D-94A7EDD2B8A4}" type="presParOf" srcId="{B700B6F1-8C0F-4FF5-9508-67D34223586C}" destId="{738526DF-3914-45AE-B2C3-EBA13A709998}" srcOrd="0" destOrd="0" presId="urn:microsoft.com/office/officeart/2005/8/layout/orgChart1"/>
    <dgm:cxn modelId="{4ED1706B-83C5-4EA3-B382-1CD6BA441C45}" type="presParOf" srcId="{738526DF-3914-45AE-B2C3-EBA13A709998}" destId="{515DFC65-034C-45A1-A309-9084DA0F77E6}" srcOrd="0" destOrd="0" presId="urn:microsoft.com/office/officeart/2005/8/layout/orgChart1"/>
    <dgm:cxn modelId="{117C2798-A5F5-4E56-857B-76A5622B6B7C}" type="presParOf" srcId="{738526DF-3914-45AE-B2C3-EBA13A709998}" destId="{D53EE937-CA05-4BE3-85A1-2D17084915A9}" srcOrd="1" destOrd="0" presId="urn:microsoft.com/office/officeart/2005/8/layout/orgChart1"/>
    <dgm:cxn modelId="{212D9865-0BBC-448A-8939-D40692250D40}" type="presParOf" srcId="{B700B6F1-8C0F-4FF5-9508-67D34223586C}" destId="{D0222910-2833-491B-81F0-ED0CB1976630}" srcOrd="1" destOrd="0" presId="urn:microsoft.com/office/officeart/2005/8/layout/orgChart1"/>
    <dgm:cxn modelId="{CBBBF684-5109-4977-BC90-694776EA16E9}" type="presParOf" srcId="{B700B6F1-8C0F-4FF5-9508-67D34223586C}" destId="{59222EAA-2685-4EB1-8FDA-A95FA04FF257}" srcOrd="2" destOrd="0" presId="urn:microsoft.com/office/officeart/2005/8/layout/orgChart1"/>
    <dgm:cxn modelId="{1EA2D7D6-E999-49DD-AA7A-93BB8A1144D2}" type="presParOf" srcId="{268B3557-1C82-49B9-B311-8DE77F96389B}" destId="{46B5C11F-80FE-4DEE-9F62-68D34B0A2EE3}" srcOrd="4" destOrd="0" presId="urn:microsoft.com/office/officeart/2005/8/layout/orgChart1"/>
    <dgm:cxn modelId="{06F5512C-B774-49A2-95F6-BBC2716477D9}" type="presParOf" srcId="{268B3557-1C82-49B9-B311-8DE77F96389B}" destId="{ECA398A4-8CCF-4713-9A76-65AFA2FCCAEB}" srcOrd="5" destOrd="0" presId="urn:microsoft.com/office/officeart/2005/8/layout/orgChart1"/>
    <dgm:cxn modelId="{A5B9996E-E690-4CD6-B9AC-0408494947D1}" type="presParOf" srcId="{ECA398A4-8CCF-4713-9A76-65AFA2FCCAEB}" destId="{82201550-4CCA-49FE-B7D1-124217A18D30}" srcOrd="0" destOrd="0" presId="urn:microsoft.com/office/officeart/2005/8/layout/orgChart1"/>
    <dgm:cxn modelId="{CF263407-083E-46C6-815A-E97D5B837D4F}" type="presParOf" srcId="{82201550-4CCA-49FE-B7D1-124217A18D30}" destId="{884296AC-CC52-456C-B944-058F0B22E9C4}" srcOrd="0" destOrd="0" presId="urn:microsoft.com/office/officeart/2005/8/layout/orgChart1"/>
    <dgm:cxn modelId="{1C4ECF7C-2453-4B85-BBC0-0B99CD27E536}" type="presParOf" srcId="{82201550-4CCA-49FE-B7D1-124217A18D30}" destId="{B99AB2A8-0A3F-4DAD-B36F-0C366918EC96}" srcOrd="1" destOrd="0" presId="urn:microsoft.com/office/officeart/2005/8/layout/orgChart1"/>
    <dgm:cxn modelId="{EA6C9B3E-B344-4699-86CA-8076D345A579}" type="presParOf" srcId="{ECA398A4-8CCF-4713-9A76-65AFA2FCCAEB}" destId="{6D608A54-6351-44A1-8E5A-8697B915FAA3}" srcOrd="1" destOrd="0" presId="urn:microsoft.com/office/officeart/2005/8/layout/orgChart1"/>
    <dgm:cxn modelId="{054F88FF-4E38-4536-8AF6-CE0AAC545158}" type="presParOf" srcId="{ECA398A4-8CCF-4713-9A76-65AFA2FCCAEB}" destId="{E3DDC01A-4E49-4128-B879-8D207749E421}" srcOrd="2" destOrd="0" presId="urn:microsoft.com/office/officeart/2005/8/layout/orgChart1"/>
    <dgm:cxn modelId="{DAFBDEA9-F255-415C-A7A8-C65988E212F4}" type="presParOf" srcId="{E1919249-106F-4ED7-BA3D-F1EA99B56AB4}" destId="{718711CB-E36A-474D-AA9D-1C93E2411C0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466478-C039-4357-8F32-51CDBC5B60DB}" type="doc">
      <dgm:prSet loTypeId="urn:microsoft.com/office/officeart/2005/8/layout/hList1" loCatId="list" qsTypeId="urn:microsoft.com/office/officeart/2005/8/quickstyle/3d5" qsCatId="3D" csTypeId="urn:microsoft.com/office/officeart/2005/8/colors/accent1_2" csCatId="accent1" phldr="1"/>
      <dgm:spPr/>
      <dgm:t>
        <a:bodyPr/>
        <a:lstStyle/>
        <a:p>
          <a:endParaRPr lang="en-US"/>
        </a:p>
      </dgm:t>
    </dgm:pt>
    <dgm:pt modelId="{34406033-E9B5-40F4-97F1-EB6CB0BCD71A}">
      <dgm:prSet phldrT="[Text]"/>
      <dgm:spPr/>
      <dgm:t>
        <a:bodyPr/>
        <a:lstStyle/>
        <a:p>
          <a:r>
            <a:rPr lang="fa-IR" dirty="0" smtClean="0">
              <a:cs typeface="B Jadid" pitchFamily="2" charset="-78"/>
            </a:rPr>
            <a:t>حلقه تکرار نامعین</a:t>
          </a:r>
          <a:endParaRPr lang="en-US"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B1811C2C-4847-4290-ACA1-BA837839455B}" type="parTrans" cxnId="{44ECABAB-0FBA-4FB6-B8C9-1EB6A5391565}">
      <dgm:prSet/>
      <dgm:spPr/>
      <dgm:t>
        <a:bodyPr/>
        <a:lstStyle/>
        <a:p>
          <a:endParaRPr lang="en-US"/>
        </a:p>
      </dgm:t>
    </dgm:pt>
    <dgm:pt modelId="{B97AB7D1-BCAB-4AD6-8B17-7DE8911EE63F}" type="sibTrans" cxnId="{44ECABAB-0FBA-4FB6-B8C9-1EB6A5391565}">
      <dgm:prSet/>
      <dgm:spPr/>
      <dgm:t>
        <a:bodyPr/>
        <a:lstStyle/>
        <a:p>
          <a:endParaRPr lang="en-US"/>
        </a:p>
      </dgm:t>
    </dgm:pt>
    <dgm:pt modelId="{2CA49439-7E74-4C50-8065-FFCC426DD1E8}">
      <dgm:prSet phldrT="[Text]"/>
      <dgm:spPr/>
      <dgm:t>
        <a:bodyPr/>
        <a:lstStyle/>
        <a:p>
          <a:r>
            <a:rPr lang="en-US" b="1" dirty="0" smtClean="0">
              <a:latin typeface="Times New Roman" pitchFamily="18" charset="0"/>
              <a:cs typeface="Times New Roman" pitchFamily="18" charset="0"/>
            </a:rPr>
            <a:t> while </a:t>
          </a:r>
          <a:endParaRPr lang="en-US" b="1" dirty="0">
            <a:latin typeface="Times New Roman" pitchFamily="18" charset="0"/>
            <a:cs typeface="Times New Roman" pitchFamily="18" charset="0"/>
          </a:endParaRPr>
        </a:p>
      </dgm:t>
    </dgm:pt>
    <dgm:pt modelId="{6F79922A-3A42-44B8-9027-3CB374A2D31B}" type="parTrans" cxnId="{21504CED-5975-4A30-AFB1-426E649C19A6}">
      <dgm:prSet/>
      <dgm:spPr/>
      <dgm:t>
        <a:bodyPr/>
        <a:lstStyle/>
        <a:p>
          <a:endParaRPr lang="en-US"/>
        </a:p>
      </dgm:t>
    </dgm:pt>
    <dgm:pt modelId="{2A1174F4-93AC-410A-B949-25EED13C8498}" type="sibTrans" cxnId="{21504CED-5975-4A30-AFB1-426E649C19A6}">
      <dgm:prSet/>
      <dgm:spPr/>
      <dgm:t>
        <a:bodyPr/>
        <a:lstStyle/>
        <a:p>
          <a:endParaRPr lang="en-US"/>
        </a:p>
      </dgm:t>
    </dgm:pt>
    <dgm:pt modelId="{E410990A-2A84-4F69-BE74-62EE601840D2}">
      <dgm:prSet phldrT="[Text]"/>
      <dgm:spPr/>
      <dgm:t>
        <a:bodyPr/>
        <a:lstStyle/>
        <a:p>
          <a:r>
            <a:rPr lang="fa-IR" dirty="0" smtClean="0">
              <a:cs typeface="B Jadid" pitchFamily="2" charset="-78"/>
            </a:rPr>
            <a:t>حلقه تکرار معین</a:t>
          </a:r>
          <a:endParaRPr lang="en-US"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625402DF-DCC4-4A7E-9B5B-5BE0BAD41193}" type="parTrans" cxnId="{22491F5D-14DC-4D3D-9ACC-83672BBF2CC5}">
      <dgm:prSet/>
      <dgm:spPr/>
      <dgm:t>
        <a:bodyPr/>
        <a:lstStyle/>
        <a:p>
          <a:endParaRPr lang="en-US"/>
        </a:p>
      </dgm:t>
    </dgm:pt>
    <dgm:pt modelId="{C5C1F451-D052-4D3A-9CBB-F5C6BD8898A8}" type="sibTrans" cxnId="{22491F5D-14DC-4D3D-9ACC-83672BBF2CC5}">
      <dgm:prSet/>
      <dgm:spPr/>
      <dgm:t>
        <a:bodyPr/>
        <a:lstStyle/>
        <a:p>
          <a:endParaRPr lang="en-US"/>
        </a:p>
      </dgm:t>
    </dgm:pt>
    <dgm:pt modelId="{3000BE84-9E44-4EE3-AD3F-488D77407B05}">
      <dgm:prSet phldrT="[Text]"/>
      <dgm:spPr/>
      <dgm:t>
        <a:bodyPr/>
        <a:lstStyle/>
        <a:p>
          <a:r>
            <a:rPr lang="en-US" b="1" dirty="0" smtClean="0">
              <a:latin typeface="Times New Roman" pitchFamily="18" charset="0"/>
              <a:cs typeface="Times New Roman" pitchFamily="18" charset="0"/>
            </a:rPr>
            <a:t>for</a:t>
          </a:r>
          <a:endParaRPr lang="en-US" b="1" dirty="0">
            <a:latin typeface="Times New Roman" pitchFamily="18" charset="0"/>
            <a:cs typeface="Times New Roman" pitchFamily="18" charset="0"/>
          </a:endParaRPr>
        </a:p>
      </dgm:t>
    </dgm:pt>
    <dgm:pt modelId="{0DAA342C-BB17-4CB1-85CB-82977D8710E1}" type="parTrans" cxnId="{615EF69E-E373-4D57-ABED-B5A058742578}">
      <dgm:prSet/>
      <dgm:spPr/>
      <dgm:t>
        <a:bodyPr/>
        <a:lstStyle/>
        <a:p>
          <a:endParaRPr lang="en-US"/>
        </a:p>
      </dgm:t>
    </dgm:pt>
    <dgm:pt modelId="{F1119B34-37ED-4344-8554-2B3A940922F4}" type="sibTrans" cxnId="{615EF69E-E373-4D57-ABED-B5A058742578}">
      <dgm:prSet/>
      <dgm:spPr/>
      <dgm:t>
        <a:bodyPr/>
        <a:lstStyle/>
        <a:p>
          <a:endParaRPr lang="en-US"/>
        </a:p>
      </dgm:t>
    </dgm:pt>
    <dgm:pt modelId="{31D1B12C-F570-45EF-B653-5C2CB7907A5F}">
      <dgm:prSet phldrT="[Text]"/>
      <dgm:spPr/>
      <dgm:t>
        <a:bodyPr/>
        <a:lstStyle/>
        <a:p>
          <a:r>
            <a:rPr lang="fa-IR" dirty="0" smtClean="0">
              <a:cs typeface="B Jadid" pitchFamily="2" charset="-78"/>
            </a:rPr>
            <a:t>دستور انتخاب</a:t>
          </a:r>
          <a:endParaRPr lang="en-US"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FA4741DF-E8CA-48F7-A69E-C3789BC1E191}" type="parTrans" cxnId="{89676E43-FE76-4540-B153-23BB1D52E6B8}">
      <dgm:prSet/>
      <dgm:spPr/>
      <dgm:t>
        <a:bodyPr/>
        <a:lstStyle/>
        <a:p>
          <a:endParaRPr lang="en-US"/>
        </a:p>
      </dgm:t>
    </dgm:pt>
    <dgm:pt modelId="{24831679-F0B3-4301-BC56-7D70388D53C7}" type="sibTrans" cxnId="{89676E43-FE76-4540-B153-23BB1D52E6B8}">
      <dgm:prSet/>
      <dgm:spPr/>
      <dgm:t>
        <a:bodyPr/>
        <a:lstStyle/>
        <a:p>
          <a:endParaRPr lang="en-US"/>
        </a:p>
      </dgm:t>
    </dgm:pt>
    <dgm:pt modelId="{2D66F770-0CA1-4E0D-B411-2616B2E808C3}">
      <dgm:prSet phldrT="[Text]"/>
      <dgm:spPr/>
      <dgm:t>
        <a:bodyPr/>
        <a:lstStyle/>
        <a:p>
          <a:r>
            <a:rPr lang="en-US" b="1" dirty="0" smtClean="0">
              <a:latin typeface="Times New Roman" pitchFamily="18" charset="0"/>
              <a:cs typeface="Times New Roman" pitchFamily="18" charset="0"/>
            </a:rPr>
            <a:t>switch</a:t>
          </a:r>
          <a:endParaRPr lang="en-US" b="1" dirty="0">
            <a:latin typeface="Times New Roman" pitchFamily="18" charset="0"/>
            <a:cs typeface="Times New Roman" pitchFamily="18" charset="0"/>
          </a:endParaRPr>
        </a:p>
      </dgm:t>
    </dgm:pt>
    <dgm:pt modelId="{781BC489-EDD8-49E7-BCAC-D742390A3913}" type="parTrans" cxnId="{BA453E28-D331-48E9-A9C2-6E902DAFC47E}">
      <dgm:prSet/>
      <dgm:spPr/>
      <dgm:t>
        <a:bodyPr/>
        <a:lstStyle/>
        <a:p>
          <a:endParaRPr lang="en-US"/>
        </a:p>
      </dgm:t>
    </dgm:pt>
    <dgm:pt modelId="{3AF01071-5531-4495-9D42-FE17D471C853}" type="sibTrans" cxnId="{BA453E28-D331-48E9-A9C2-6E902DAFC47E}">
      <dgm:prSet/>
      <dgm:spPr/>
      <dgm:t>
        <a:bodyPr/>
        <a:lstStyle/>
        <a:p>
          <a:endParaRPr lang="en-US"/>
        </a:p>
      </dgm:t>
    </dgm:pt>
    <dgm:pt modelId="{7ED7329B-7496-49B6-9597-334AB666E381}">
      <dgm:prSet phldrT="[Text]"/>
      <dgm:spPr/>
      <dgm:t>
        <a:bodyPr/>
        <a:lstStyle/>
        <a:p>
          <a:r>
            <a:rPr lang="fa-IR" dirty="0" smtClean="0">
              <a:cs typeface="B Jadid" pitchFamily="2" charset="-78"/>
            </a:rPr>
            <a:t>دستور شرطی</a:t>
          </a:r>
          <a:endParaRPr lang="en-US" dirty="0">
            <a:cs typeface="B Jadid" pitchFamily="2" charset="-78"/>
          </a:endParaRP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E4720AA4-8BD8-42DE-BE45-4B8FC4BD6C74}" type="parTrans" cxnId="{0415D84E-19D7-4CA9-BF7A-35AF16D208D1}">
      <dgm:prSet/>
      <dgm:spPr/>
      <dgm:t>
        <a:bodyPr/>
        <a:lstStyle/>
        <a:p>
          <a:endParaRPr lang="en-US"/>
        </a:p>
      </dgm:t>
    </dgm:pt>
    <dgm:pt modelId="{AD8392B2-4FE9-4403-BC83-CF6B6F6BFE03}" type="sibTrans" cxnId="{0415D84E-19D7-4CA9-BF7A-35AF16D208D1}">
      <dgm:prSet/>
      <dgm:spPr/>
      <dgm:t>
        <a:bodyPr/>
        <a:lstStyle/>
        <a:p>
          <a:endParaRPr lang="en-US"/>
        </a:p>
      </dgm:t>
    </dgm:pt>
    <dgm:pt modelId="{30E44422-B483-49AF-A630-CD5595C760E9}">
      <dgm:prSet phldrT="[Text]"/>
      <dgm:spPr/>
      <dgm:t>
        <a:bodyPr/>
        <a:lstStyle/>
        <a:p>
          <a:r>
            <a:rPr lang="en-US" b="1" dirty="0" smtClean="0">
              <a:latin typeface="Times New Roman" pitchFamily="18" charset="0"/>
              <a:cs typeface="Times New Roman" pitchFamily="18" charset="0"/>
            </a:rPr>
            <a:t>if</a:t>
          </a:r>
          <a:endParaRPr lang="en-US" b="1" dirty="0">
            <a:latin typeface="Times New Roman" pitchFamily="18" charset="0"/>
            <a:cs typeface="Times New Roman" pitchFamily="18" charset="0"/>
          </a:endParaRPr>
        </a:p>
      </dgm:t>
    </dgm:pt>
    <dgm:pt modelId="{817B0A12-940C-496D-82A7-0F6094D4AA92}" type="parTrans" cxnId="{0B6D0243-B848-4EB3-9169-F493E486BFFD}">
      <dgm:prSet/>
      <dgm:spPr/>
      <dgm:t>
        <a:bodyPr/>
        <a:lstStyle/>
        <a:p>
          <a:endParaRPr lang="en-US"/>
        </a:p>
      </dgm:t>
    </dgm:pt>
    <dgm:pt modelId="{30F94FED-B21E-485E-96A5-8CC30F28701E}" type="sibTrans" cxnId="{0B6D0243-B848-4EB3-9169-F493E486BFFD}">
      <dgm:prSet/>
      <dgm:spPr/>
      <dgm:t>
        <a:bodyPr/>
        <a:lstStyle/>
        <a:p>
          <a:endParaRPr lang="en-US"/>
        </a:p>
      </dgm:t>
    </dgm:pt>
    <dgm:pt modelId="{4E994E21-DFA0-4682-821A-15E491D45B13}">
      <dgm:prSet phldrT="[Text]"/>
      <dgm:spPr/>
      <dgm:t>
        <a:bodyPr/>
        <a:lstStyle/>
        <a:p>
          <a:r>
            <a:rPr lang="en-US" b="1" dirty="0" smtClean="0">
              <a:latin typeface="Times New Roman" pitchFamily="18" charset="0"/>
              <a:cs typeface="Times New Roman" pitchFamily="18" charset="0"/>
            </a:rPr>
            <a:t>Nested if</a:t>
          </a:r>
          <a:endParaRPr lang="en-US" b="1" dirty="0">
            <a:latin typeface="Times New Roman" pitchFamily="18" charset="0"/>
            <a:cs typeface="Times New Roman" pitchFamily="18" charset="0"/>
          </a:endParaRPr>
        </a:p>
      </dgm:t>
    </dgm:pt>
    <dgm:pt modelId="{499EB9E5-358C-4BA4-A403-FEE60E6CD08D}" type="parTrans" cxnId="{06AEB07D-1800-420F-8CB4-780A3E91E715}">
      <dgm:prSet/>
      <dgm:spPr/>
      <dgm:t>
        <a:bodyPr/>
        <a:lstStyle/>
        <a:p>
          <a:endParaRPr lang="en-US"/>
        </a:p>
      </dgm:t>
    </dgm:pt>
    <dgm:pt modelId="{012D55E3-AA22-41A2-A7BF-9A24A7AFC14F}" type="sibTrans" cxnId="{06AEB07D-1800-420F-8CB4-780A3E91E715}">
      <dgm:prSet/>
      <dgm:spPr/>
      <dgm:t>
        <a:bodyPr/>
        <a:lstStyle/>
        <a:p>
          <a:endParaRPr lang="en-US"/>
        </a:p>
      </dgm:t>
    </dgm:pt>
    <dgm:pt modelId="{9593ACF7-D425-44D5-9B48-FA33DFC8873D}">
      <dgm:prSet phldrT="[Text]"/>
      <dgm:spPr/>
      <dgm:t>
        <a:bodyPr/>
        <a:lstStyle/>
        <a:p>
          <a:r>
            <a:rPr lang="en-US" b="1" dirty="0" smtClean="0">
              <a:latin typeface="Times New Roman" pitchFamily="18" charset="0"/>
              <a:cs typeface="Times New Roman" pitchFamily="18" charset="0"/>
            </a:rPr>
            <a:t>do  while</a:t>
          </a:r>
          <a:endParaRPr lang="en-US" b="1" dirty="0">
            <a:latin typeface="Times New Roman" pitchFamily="18" charset="0"/>
            <a:cs typeface="Times New Roman" pitchFamily="18" charset="0"/>
          </a:endParaRPr>
        </a:p>
      </dgm:t>
    </dgm:pt>
    <dgm:pt modelId="{ADEA4F28-0061-470E-B652-F4CF6D9866CA}" type="parTrans" cxnId="{4BC55EB0-1F6B-4777-A8F9-0B959A8FDB68}">
      <dgm:prSet/>
      <dgm:spPr/>
      <dgm:t>
        <a:bodyPr/>
        <a:lstStyle/>
        <a:p>
          <a:endParaRPr lang="en-US"/>
        </a:p>
      </dgm:t>
    </dgm:pt>
    <dgm:pt modelId="{126D1881-4285-4001-AB5F-C42410F1A4D6}" type="sibTrans" cxnId="{4BC55EB0-1F6B-4777-A8F9-0B959A8FDB68}">
      <dgm:prSet/>
      <dgm:spPr/>
      <dgm:t>
        <a:bodyPr/>
        <a:lstStyle/>
        <a:p>
          <a:endParaRPr lang="en-US"/>
        </a:p>
      </dgm:t>
    </dgm:pt>
    <dgm:pt modelId="{A8AB506F-C43D-4744-BFC7-FB60530C5DA4}">
      <dgm:prSet phldrT="[Text]"/>
      <dgm:spPr/>
      <dgm:t>
        <a:bodyPr/>
        <a:lstStyle/>
        <a:p>
          <a:r>
            <a:rPr lang="en-US" b="1" dirty="0" smtClean="0">
              <a:latin typeface="Times New Roman" pitchFamily="18" charset="0"/>
              <a:cs typeface="Times New Roman" pitchFamily="18" charset="0"/>
            </a:rPr>
            <a:t>Nested for</a:t>
          </a:r>
          <a:endParaRPr lang="en-US" b="1" dirty="0">
            <a:latin typeface="Times New Roman" pitchFamily="18" charset="0"/>
            <a:cs typeface="Times New Roman" pitchFamily="18" charset="0"/>
          </a:endParaRPr>
        </a:p>
      </dgm:t>
    </dgm:pt>
    <dgm:pt modelId="{7A402372-046A-44EB-BB3F-AFEA46F84E95}" type="parTrans" cxnId="{9DB1F2CE-CE88-4864-9EB0-CE32801E7E02}">
      <dgm:prSet/>
      <dgm:spPr/>
      <dgm:t>
        <a:bodyPr/>
        <a:lstStyle/>
        <a:p>
          <a:endParaRPr lang="en-US"/>
        </a:p>
      </dgm:t>
    </dgm:pt>
    <dgm:pt modelId="{81977E37-04E5-480D-BF36-CD0EBCCA21B4}" type="sibTrans" cxnId="{9DB1F2CE-CE88-4864-9EB0-CE32801E7E02}">
      <dgm:prSet/>
      <dgm:spPr/>
      <dgm:t>
        <a:bodyPr/>
        <a:lstStyle/>
        <a:p>
          <a:endParaRPr lang="en-US"/>
        </a:p>
      </dgm:t>
    </dgm:pt>
    <dgm:pt modelId="{2ED4C87B-FE61-494D-9A4A-7AAD1E91576E}">
      <dgm:prSet phldrT="[Text]"/>
      <dgm:spPr/>
      <dgm:t>
        <a:bodyPr/>
        <a:lstStyle/>
        <a:p>
          <a:r>
            <a:rPr lang="en-US" b="1" dirty="0" smtClean="0">
              <a:latin typeface="Times New Roman" pitchFamily="18" charset="0"/>
              <a:cs typeface="Times New Roman" pitchFamily="18" charset="0"/>
            </a:rPr>
            <a:t>if  else</a:t>
          </a:r>
          <a:endParaRPr lang="en-US" b="1" dirty="0">
            <a:latin typeface="Times New Roman" pitchFamily="18" charset="0"/>
            <a:cs typeface="Times New Roman" pitchFamily="18" charset="0"/>
          </a:endParaRPr>
        </a:p>
      </dgm:t>
    </dgm:pt>
    <dgm:pt modelId="{59E4BADF-03B8-487B-8422-D40668D8566C}" type="parTrans" cxnId="{C04F28B2-96C9-459F-9BFA-4456FA666A19}">
      <dgm:prSet/>
      <dgm:spPr/>
      <dgm:t>
        <a:bodyPr/>
        <a:lstStyle/>
        <a:p>
          <a:endParaRPr lang="en-US"/>
        </a:p>
      </dgm:t>
    </dgm:pt>
    <dgm:pt modelId="{23FF05B4-A70E-4438-BEB6-E19A497252C9}" type="sibTrans" cxnId="{C04F28B2-96C9-459F-9BFA-4456FA666A19}">
      <dgm:prSet/>
      <dgm:spPr/>
      <dgm:t>
        <a:bodyPr/>
        <a:lstStyle/>
        <a:p>
          <a:endParaRPr lang="en-US"/>
        </a:p>
      </dgm:t>
    </dgm:pt>
    <dgm:pt modelId="{9DE52B9F-6DA4-4D28-A984-5A5C87A7934A}">
      <dgm:prSet phldrT="[Text]"/>
      <dgm:spPr/>
      <dgm:t>
        <a:bodyPr/>
        <a:lstStyle/>
        <a:p>
          <a:r>
            <a:rPr lang="en-US" b="1" dirty="0" smtClean="0">
              <a:latin typeface="Times New Roman" pitchFamily="18" charset="0"/>
              <a:cs typeface="Times New Roman" pitchFamily="18" charset="0"/>
            </a:rPr>
            <a:t>for each</a:t>
          </a:r>
          <a:endParaRPr lang="en-US" b="1" dirty="0">
            <a:latin typeface="Times New Roman" pitchFamily="18" charset="0"/>
            <a:cs typeface="Times New Roman" pitchFamily="18" charset="0"/>
          </a:endParaRPr>
        </a:p>
      </dgm:t>
    </dgm:pt>
    <dgm:pt modelId="{65591870-7172-4464-B3F3-D6B0EFB538DC}" type="parTrans" cxnId="{A3A855F0-1941-44A2-8A44-5421E5CC01CB}">
      <dgm:prSet/>
      <dgm:spPr/>
      <dgm:t>
        <a:bodyPr/>
        <a:lstStyle/>
        <a:p>
          <a:endParaRPr lang="en-US"/>
        </a:p>
      </dgm:t>
    </dgm:pt>
    <dgm:pt modelId="{AC72429F-BFAD-4A2D-9DEA-8B0E39E9C0F1}" type="sibTrans" cxnId="{A3A855F0-1941-44A2-8A44-5421E5CC01CB}">
      <dgm:prSet/>
      <dgm:spPr/>
      <dgm:t>
        <a:bodyPr/>
        <a:lstStyle/>
        <a:p>
          <a:endParaRPr lang="en-US"/>
        </a:p>
      </dgm:t>
    </dgm:pt>
    <dgm:pt modelId="{9377E848-9E1B-4B08-A090-23C96EF4FDCF}" type="pres">
      <dgm:prSet presAssocID="{AD466478-C039-4357-8F32-51CDBC5B60DB}" presName="Name0" presStyleCnt="0">
        <dgm:presLayoutVars>
          <dgm:dir/>
          <dgm:animLvl val="lvl"/>
          <dgm:resizeHandles val="exact"/>
        </dgm:presLayoutVars>
      </dgm:prSet>
      <dgm:spPr/>
      <dgm:t>
        <a:bodyPr/>
        <a:lstStyle/>
        <a:p>
          <a:endParaRPr lang="en-US"/>
        </a:p>
      </dgm:t>
    </dgm:pt>
    <dgm:pt modelId="{D88A0899-E248-4734-B495-7DFB1874B611}" type="pres">
      <dgm:prSet presAssocID="{34406033-E9B5-40F4-97F1-EB6CB0BCD71A}" presName="composite" presStyleCnt="0"/>
      <dgm:spPr/>
    </dgm:pt>
    <dgm:pt modelId="{B8AE3A76-F31E-43E9-8B02-D3529D257CCC}" type="pres">
      <dgm:prSet presAssocID="{34406033-E9B5-40F4-97F1-EB6CB0BCD71A}" presName="parTx" presStyleLbl="alignNode1" presStyleIdx="0" presStyleCnt="4" custLinFactX="12585" custLinFactNeighborX="100000" custLinFactNeighborY="37136">
        <dgm:presLayoutVars>
          <dgm:chMax val="0"/>
          <dgm:chPref val="0"/>
          <dgm:bulletEnabled val="1"/>
        </dgm:presLayoutVars>
      </dgm:prSet>
      <dgm:spPr/>
      <dgm:t>
        <a:bodyPr/>
        <a:lstStyle/>
        <a:p>
          <a:endParaRPr lang="en-US"/>
        </a:p>
      </dgm:t>
    </dgm:pt>
    <dgm:pt modelId="{9A309C6E-B50D-4C25-8491-5E6411C00C6F}" type="pres">
      <dgm:prSet presAssocID="{34406033-E9B5-40F4-97F1-EB6CB0BCD71A}" presName="desTx" presStyleLbl="alignAccFollowNode1" presStyleIdx="0" presStyleCnt="4" custLinFactX="12327" custLinFactNeighborX="100000" custLinFactNeighborY="24161">
        <dgm:presLayoutVars>
          <dgm:bulletEnabled val="1"/>
        </dgm:presLayoutVars>
      </dgm:prSet>
      <dgm:spPr/>
      <dgm:t>
        <a:bodyPr/>
        <a:lstStyle/>
        <a:p>
          <a:endParaRPr lang="en-US"/>
        </a:p>
      </dgm:t>
    </dgm:pt>
    <dgm:pt modelId="{63EF2743-986D-45EC-9B22-6A45926B7776}" type="pres">
      <dgm:prSet presAssocID="{B97AB7D1-BCAB-4AD6-8B17-7DE8911EE63F}" presName="space" presStyleCnt="0"/>
      <dgm:spPr/>
    </dgm:pt>
    <dgm:pt modelId="{EE58EA19-F255-450C-B8C3-1EB3088601A8}" type="pres">
      <dgm:prSet presAssocID="{E410990A-2A84-4F69-BE74-62EE601840D2}" presName="composite" presStyleCnt="0"/>
      <dgm:spPr/>
    </dgm:pt>
    <dgm:pt modelId="{1AF11ED5-CF1E-44BF-B20C-113D297C42A3}" type="pres">
      <dgm:prSet presAssocID="{E410990A-2A84-4F69-BE74-62EE601840D2}" presName="parTx" presStyleLbl="alignNode1" presStyleIdx="1" presStyleCnt="4" custLinFactX="-14166" custLinFactY="100000" custLinFactNeighborX="-100000" custLinFactNeighborY="185182">
        <dgm:presLayoutVars>
          <dgm:chMax val="0"/>
          <dgm:chPref val="0"/>
          <dgm:bulletEnabled val="1"/>
        </dgm:presLayoutVars>
      </dgm:prSet>
      <dgm:spPr/>
      <dgm:t>
        <a:bodyPr/>
        <a:lstStyle/>
        <a:p>
          <a:endParaRPr lang="en-US"/>
        </a:p>
      </dgm:t>
    </dgm:pt>
    <dgm:pt modelId="{BB555FED-BCB0-4D1F-8DA7-EA16F48D4FE2}" type="pres">
      <dgm:prSet presAssocID="{E410990A-2A84-4F69-BE74-62EE601840D2}" presName="desTx" presStyleLbl="alignAccFollowNode1" presStyleIdx="1" presStyleCnt="4" custLinFactX="-14166" custLinFactY="48946" custLinFactNeighborX="-100000" custLinFactNeighborY="100000">
        <dgm:presLayoutVars>
          <dgm:bulletEnabled val="1"/>
        </dgm:presLayoutVars>
      </dgm:prSet>
      <dgm:spPr/>
      <dgm:t>
        <a:bodyPr/>
        <a:lstStyle/>
        <a:p>
          <a:endParaRPr lang="en-US"/>
        </a:p>
      </dgm:t>
    </dgm:pt>
    <dgm:pt modelId="{C563D88A-73AA-47BD-B787-5310F966F419}" type="pres">
      <dgm:prSet presAssocID="{C5C1F451-D052-4D3A-9CBB-F5C6BD8898A8}" presName="space" presStyleCnt="0"/>
      <dgm:spPr/>
    </dgm:pt>
    <dgm:pt modelId="{FF1EC1B7-9FA6-4A31-866D-CDC6E8FC69F0}" type="pres">
      <dgm:prSet presAssocID="{31D1B12C-F570-45EF-B653-5C2CB7907A5F}" presName="composite" presStyleCnt="0"/>
      <dgm:spPr/>
    </dgm:pt>
    <dgm:pt modelId="{5977AA8E-AC0E-40F2-A68D-6A8FB02004F5}" type="pres">
      <dgm:prSet presAssocID="{31D1B12C-F570-45EF-B653-5C2CB7907A5F}" presName="parTx" presStyleLbl="alignNode1" presStyleIdx="2" presStyleCnt="4" custLinFactY="-29010" custLinFactNeighborX="1415" custLinFactNeighborY="-100000">
        <dgm:presLayoutVars>
          <dgm:chMax val="0"/>
          <dgm:chPref val="0"/>
          <dgm:bulletEnabled val="1"/>
        </dgm:presLayoutVars>
      </dgm:prSet>
      <dgm:spPr/>
      <dgm:t>
        <a:bodyPr/>
        <a:lstStyle/>
        <a:p>
          <a:endParaRPr lang="en-US"/>
        </a:p>
      </dgm:t>
    </dgm:pt>
    <dgm:pt modelId="{EB69704B-B66A-4422-AE6C-A6EAA295DB3A}" type="pres">
      <dgm:prSet presAssocID="{31D1B12C-F570-45EF-B653-5C2CB7907A5F}" presName="desTx" presStyleLbl="alignAccFollowNode1" presStyleIdx="2" presStyleCnt="4" custLinFactNeighborX="1415" custLinFactNeighborY="-65860">
        <dgm:presLayoutVars>
          <dgm:bulletEnabled val="1"/>
        </dgm:presLayoutVars>
      </dgm:prSet>
      <dgm:spPr/>
      <dgm:t>
        <a:bodyPr/>
        <a:lstStyle/>
        <a:p>
          <a:endParaRPr lang="en-US"/>
        </a:p>
      </dgm:t>
    </dgm:pt>
    <dgm:pt modelId="{BF6B70C8-C23C-4EE5-A661-CFAE6B7F7FBE}" type="pres">
      <dgm:prSet presAssocID="{24831679-F0B3-4301-BC56-7D70388D53C7}" presName="space" presStyleCnt="0"/>
      <dgm:spPr/>
    </dgm:pt>
    <dgm:pt modelId="{8520D7F4-155C-414B-8C99-83B040590FD1}" type="pres">
      <dgm:prSet presAssocID="{7ED7329B-7496-49B6-9597-334AB666E381}" presName="composite" presStyleCnt="0"/>
      <dgm:spPr/>
    </dgm:pt>
    <dgm:pt modelId="{EB5C3C08-BE37-40B2-AAD8-D309E2C90D9E}" type="pres">
      <dgm:prSet presAssocID="{7ED7329B-7496-49B6-9597-334AB666E381}" presName="parTx" presStyleLbl="alignNode1" presStyleIdx="3" presStyleCnt="4" custLinFactY="-100000" custLinFactNeighborX="4503" custLinFactNeighborY="-177057">
        <dgm:presLayoutVars>
          <dgm:chMax val="0"/>
          <dgm:chPref val="0"/>
          <dgm:bulletEnabled val="1"/>
        </dgm:presLayoutVars>
      </dgm:prSet>
      <dgm:spPr/>
      <dgm:t>
        <a:bodyPr/>
        <a:lstStyle/>
        <a:p>
          <a:endParaRPr lang="en-US"/>
        </a:p>
      </dgm:t>
    </dgm:pt>
    <dgm:pt modelId="{EBBD9736-2D3F-4057-98D8-576F0F62F862}" type="pres">
      <dgm:prSet presAssocID="{7ED7329B-7496-49B6-9597-334AB666E381}" presName="desTx" presStyleLbl="alignAccFollowNode1" presStyleIdx="3" presStyleCnt="4" custLinFactY="-40216" custLinFactNeighborX="166" custLinFactNeighborY="-100000">
        <dgm:presLayoutVars>
          <dgm:bulletEnabled val="1"/>
        </dgm:presLayoutVars>
      </dgm:prSet>
      <dgm:spPr/>
      <dgm:t>
        <a:bodyPr/>
        <a:lstStyle/>
        <a:p>
          <a:endParaRPr lang="en-US"/>
        </a:p>
      </dgm:t>
    </dgm:pt>
  </dgm:ptLst>
  <dgm:cxnLst>
    <dgm:cxn modelId="{1D2C4497-8A27-4CDB-A1D6-3AFFD2F4E12D}" type="presOf" srcId="{7ED7329B-7496-49B6-9597-334AB666E381}" destId="{EB5C3C08-BE37-40B2-AAD8-D309E2C90D9E}" srcOrd="0" destOrd="0" presId="urn:microsoft.com/office/officeart/2005/8/layout/hList1"/>
    <dgm:cxn modelId="{BCCD61EB-AB35-4247-8FA2-4B48EF7F45F0}" type="presOf" srcId="{34406033-E9B5-40F4-97F1-EB6CB0BCD71A}" destId="{B8AE3A76-F31E-43E9-8B02-D3529D257CCC}" srcOrd="0" destOrd="0" presId="urn:microsoft.com/office/officeart/2005/8/layout/hList1"/>
    <dgm:cxn modelId="{4BC55EB0-1F6B-4777-A8F9-0B959A8FDB68}" srcId="{34406033-E9B5-40F4-97F1-EB6CB0BCD71A}" destId="{9593ACF7-D425-44D5-9B48-FA33DFC8873D}" srcOrd="1" destOrd="0" parTransId="{ADEA4F28-0061-470E-B652-F4CF6D9866CA}" sibTransId="{126D1881-4285-4001-AB5F-C42410F1A4D6}"/>
    <dgm:cxn modelId="{3612B5D4-D0B8-4399-8906-EAC1CD8AF08E}" type="presOf" srcId="{2D66F770-0CA1-4E0D-B411-2616B2E808C3}" destId="{EB69704B-B66A-4422-AE6C-A6EAA295DB3A}" srcOrd="0" destOrd="0" presId="urn:microsoft.com/office/officeart/2005/8/layout/hList1"/>
    <dgm:cxn modelId="{22491F5D-14DC-4D3D-9ACC-83672BBF2CC5}" srcId="{AD466478-C039-4357-8F32-51CDBC5B60DB}" destId="{E410990A-2A84-4F69-BE74-62EE601840D2}" srcOrd="1" destOrd="0" parTransId="{625402DF-DCC4-4A7E-9B5B-5BE0BAD41193}" sibTransId="{C5C1F451-D052-4D3A-9CBB-F5C6BD8898A8}"/>
    <dgm:cxn modelId="{23C55AF0-CC96-4907-96A9-931B979207BC}" type="presOf" srcId="{AD466478-C039-4357-8F32-51CDBC5B60DB}" destId="{9377E848-9E1B-4B08-A090-23C96EF4FDCF}" srcOrd="0" destOrd="0" presId="urn:microsoft.com/office/officeart/2005/8/layout/hList1"/>
    <dgm:cxn modelId="{21504CED-5975-4A30-AFB1-426E649C19A6}" srcId="{34406033-E9B5-40F4-97F1-EB6CB0BCD71A}" destId="{2CA49439-7E74-4C50-8065-FFCC426DD1E8}" srcOrd="0" destOrd="0" parTransId="{6F79922A-3A42-44B8-9027-3CB374A2D31B}" sibTransId="{2A1174F4-93AC-410A-B949-25EED13C8498}"/>
    <dgm:cxn modelId="{AA07B575-6B6E-450F-83A8-788524E82E1A}" type="presOf" srcId="{2CA49439-7E74-4C50-8065-FFCC426DD1E8}" destId="{9A309C6E-B50D-4C25-8491-5E6411C00C6F}" srcOrd="0" destOrd="0" presId="urn:microsoft.com/office/officeart/2005/8/layout/hList1"/>
    <dgm:cxn modelId="{44ECABAB-0FBA-4FB6-B8C9-1EB6A5391565}" srcId="{AD466478-C039-4357-8F32-51CDBC5B60DB}" destId="{34406033-E9B5-40F4-97F1-EB6CB0BCD71A}" srcOrd="0" destOrd="0" parTransId="{B1811C2C-4847-4290-ACA1-BA837839455B}" sibTransId="{B97AB7D1-BCAB-4AD6-8B17-7DE8911EE63F}"/>
    <dgm:cxn modelId="{1B6223FE-5471-4063-AB92-1D8270B56E83}" type="presOf" srcId="{30E44422-B483-49AF-A630-CD5595C760E9}" destId="{EBBD9736-2D3F-4057-98D8-576F0F62F862}" srcOrd="0" destOrd="0" presId="urn:microsoft.com/office/officeart/2005/8/layout/hList1"/>
    <dgm:cxn modelId="{50622076-1843-4255-B374-353319C56A52}" type="presOf" srcId="{9593ACF7-D425-44D5-9B48-FA33DFC8873D}" destId="{9A309C6E-B50D-4C25-8491-5E6411C00C6F}" srcOrd="0" destOrd="1" presId="urn:microsoft.com/office/officeart/2005/8/layout/hList1"/>
    <dgm:cxn modelId="{03416D04-A7AF-4505-A465-4FA18A99534A}" type="presOf" srcId="{9DE52B9F-6DA4-4D28-A984-5A5C87A7934A}" destId="{BB555FED-BCB0-4D1F-8DA7-EA16F48D4FE2}" srcOrd="0" destOrd="1" presId="urn:microsoft.com/office/officeart/2005/8/layout/hList1"/>
    <dgm:cxn modelId="{89676E43-FE76-4540-B153-23BB1D52E6B8}" srcId="{AD466478-C039-4357-8F32-51CDBC5B60DB}" destId="{31D1B12C-F570-45EF-B653-5C2CB7907A5F}" srcOrd="2" destOrd="0" parTransId="{FA4741DF-E8CA-48F7-A69E-C3789BC1E191}" sibTransId="{24831679-F0B3-4301-BC56-7D70388D53C7}"/>
    <dgm:cxn modelId="{0B6D0243-B848-4EB3-9169-F493E486BFFD}" srcId="{7ED7329B-7496-49B6-9597-334AB666E381}" destId="{30E44422-B483-49AF-A630-CD5595C760E9}" srcOrd="0" destOrd="0" parTransId="{817B0A12-940C-496D-82A7-0F6094D4AA92}" sibTransId="{30F94FED-B21E-485E-96A5-8CC30F28701E}"/>
    <dgm:cxn modelId="{B3758408-500E-48D3-B15A-798381457FB9}" type="presOf" srcId="{A8AB506F-C43D-4744-BFC7-FB60530C5DA4}" destId="{BB555FED-BCB0-4D1F-8DA7-EA16F48D4FE2}" srcOrd="0" destOrd="2" presId="urn:microsoft.com/office/officeart/2005/8/layout/hList1"/>
    <dgm:cxn modelId="{D89F7671-F752-4A2D-8E43-8DDB837EBB3A}" type="presOf" srcId="{4E994E21-DFA0-4682-821A-15E491D45B13}" destId="{EBBD9736-2D3F-4057-98D8-576F0F62F862}" srcOrd="0" destOrd="2" presId="urn:microsoft.com/office/officeart/2005/8/layout/hList1"/>
    <dgm:cxn modelId="{165924B7-0FD4-4163-9743-7EA2BD1B08BF}" type="presOf" srcId="{3000BE84-9E44-4EE3-AD3F-488D77407B05}" destId="{BB555FED-BCB0-4D1F-8DA7-EA16F48D4FE2}" srcOrd="0" destOrd="0" presId="urn:microsoft.com/office/officeart/2005/8/layout/hList1"/>
    <dgm:cxn modelId="{9DB1F2CE-CE88-4864-9EB0-CE32801E7E02}" srcId="{E410990A-2A84-4F69-BE74-62EE601840D2}" destId="{A8AB506F-C43D-4744-BFC7-FB60530C5DA4}" srcOrd="2" destOrd="0" parTransId="{7A402372-046A-44EB-BB3F-AFEA46F84E95}" sibTransId="{81977E37-04E5-480D-BF36-CD0EBCCA21B4}"/>
    <dgm:cxn modelId="{06AEB07D-1800-420F-8CB4-780A3E91E715}" srcId="{7ED7329B-7496-49B6-9597-334AB666E381}" destId="{4E994E21-DFA0-4682-821A-15E491D45B13}" srcOrd="2" destOrd="0" parTransId="{499EB9E5-358C-4BA4-A403-FEE60E6CD08D}" sibTransId="{012D55E3-AA22-41A2-A7BF-9A24A7AFC14F}"/>
    <dgm:cxn modelId="{BA453E28-D331-48E9-A9C2-6E902DAFC47E}" srcId="{31D1B12C-F570-45EF-B653-5C2CB7907A5F}" destId="{2D66F770-0CA1-4E0D-B411-2616B2E808C3}" srcOrd="0" destOrd="0" parTransId="{781BC489-EDD8-49E7-BCAC-D742390A3913}" sibTransId="{3AF01071-5531-4495-9D42-FE17D471C853}"/>
    <dgm:cxn modelId="{BC76DA01-94C1-4AE4-8EE5-85AA4C4B46C2}" type="presOf" srcId="{2ED4C87B-FE61-494D-9A4A-7AAD1E91576E}" destId="{EBBD9736-2D3F-4057-98D8-576F0F62F862}" srcOrd="0" destOrd="1" presId="urn:microsoft.com/office/officeart/2005/8/layout/hList1"/>
    <dgm:cxn modelId="{C04F28B2-96C9-459F-9BFA-4456FA666A19}" srcId="{7ED7329B-7496-49B6-9597-334AB666E381}" destId="{2ED4C87B-FE61-494D-9A4A-7AAD1E91576E}" srcOrd="1" destOrd="0" parTransId="{59E4BADF-03B8-487B-8422-D40668D8566C}" sibTransId="{23FF05B4-A70E-4438-BEB6-E19A497252C9}"/>
    <dgm:cxn modelId="{A3A855F0-1941-44A2-8A44-5421E5CC01CB}" srcId="{E410990A-2A84-4F69-BE74-62EE601840D2}" destId="{9DE52B9F-6DA4-4D28-A984-5A5C87A7934A}" srcOrd="1" destOrd="0" parTransId="{65591870-7172-4464-B3F3-D6B0EFB538DC}" sibTransId="{AC72429F-BFAD-4A2D-9DEA-8B0E39E9C0F1}"/>
    <dgm:cxn modelId="{615EF69E-E373-4D57-ABED-B5A058742578}" srcId="{E410990A-2A84-4F69-BE74-62EE601840D2}" destId="{3000BE84-9E44-4EE3-AD3F-488D77407B05}" srcOrd="0" destOrd="0" parTransId="{0DAA342C-BB17-4CB1-85CB-82977D8710E1}" sibTransId="{F1119B34-37ED-4344-8554-2B3A940922F4}"/>
    <dgm:cxn modelId="{8AF31077-74BB-47D2-ADF3-E9C8F059D2DB}" type="presOf" srcId="{31D1B12C-F570-45EF-B653-5C2CB7907A5F}" destId="{5977AA8E-AC0E-40F2-A68D-6A8FB02004F5}" srcOrd="0" destOrd="0" presId="urn:microsoft.com/office/officeart/2005/8/layout/hList1"/>
    <dgm:cxn modelId="{6BAE24BB-42FC-4F96-B657-C2D95C4FBA7F}" type="presOf" srcId="{E410990A-2A84-4F69-BE74-62EE601840D2}" destId="{1AF11ED5-CF1E-44BF-B20C-113D297C42A3}" srcOrd="0" destOrd="0" presId="urn:microsoft.com/office/officeart/2005/8/layout/hList1"/>
    <dgm:cxn modelId="{0415D84E-19D7-4CA9-BF7A-35AF16D208D1}" srcId="{AD466478-C039-4357-8F32-51CDBC5B60DB}" destId="{7ED7329B-7496-49B6-9597-334AB666E381}" srcOrd="3" destOrd="0" parTransId="{E4720AA4-8BD8-42DE-BE45-4B8FC4BD6C74}" sibTransId="{AD8392B2-4FE9-4403-BC83-CF6B6F6BFE03}"/>
    <dgm:cxn modelId="{A94EDF9D-DF3B-4FAB-974C-C41790BEA0C1}" type="presParOf" srcId="{9377E848-9E1B-4B08-A090-23C96EF4FDCF}" destId="{D88A0899-E248-4734-B495-7DFB1874B611}" srcOrd="0" destOrd="0" presId="urn:microsoft.com/office/officeart/2005/8/layout/hList1"/>
    <dgm:cxn modelId="{48977DE6-F792-4BD7-8986-BFBAC066D50A}" type="presParOf" srcId="{D88A0899-E248-4734-B495-7DFB1874B611}" destId="{B8AE3A76-F31E-43E9-8B02-D3529D257CCC}" srcOrd="0" destOrd="0" presId="urn:microsoft.com/office/officeart/2005/8/layout/hList1"/>
    <dgm:cxn modelId="{0F6D8AEA-0A9E-4815-A3DB-60C338518D78}" type="presParOf" srcId="{D88A0899-E248-4734-B495-7DFB1874B611}" destId="{9A309C6E-B50D-4C25-8491-5E6411C00C6F}" srcOrd="1" destOrd="0" presId="urn:microsoft.com/office/officeart/2005/8/layout/hList1"/>
    <dgm:cxn modelId="{EF8C0E17-6439-4052-A740-89533AA81461}" type="presParOf" srcId="{9377E848-9E1B-4B08-A090-23C96EF4FDCF}" destId="{63EF2743-986D-45EC-9B22-6A45926B7776}" srcOrd="1" destOrd="0" presId="urn:microsoft.com/office/officeart/2005/8/layout/hList1"/>
    <dgm:cxn modelId="{5800F3AB-3074-476B-93F7-454DD6483C05}" type="presParOf" srcId="{9377E848-9E1B-4B08-A090-23C96EF4FDCF}" destId="{EE58EA19-F255-450C-B8C3-1EB3088601A8}" srcOrd="2" destOrd="0" presId="urn:microsoft.com/office/officeart/2005/8/layout/hList1"/>
    <dgm:cxn modelId="{A3754E7D-BF88-4AD8-BC26-5FAF83107B0A}" type="presParOf" srcId="{EE58EA19-F255-450C-B8C3-1EB3088601A8}" destId="{1AF11ED5-CF1E-44BF-B20C-113D297C42A3}" srcOrd="0" destOrd="0" presId="urn:microsoft.com/office/officeart/2005/8/layout/hList1"/>
    <dgm:cxn modelId="{8F371A21-5483-4C07-BC49-130E102D175C}" type="presParOf" srcId="{EE58EA19-F255-450C-B8C3-1EB3088601A8}" destId="{BB555FED-BCB0-4D1F-8DA7-EA16F48D4FE2}" srcOrd="1" destOrd="0" presId="urn:microsoft.com/office/officeart/2005/8/layout/hList1"/>
    <dgm:cxn modelId="{3BAF11E5-8EF5-4F78-8150-812112759471}" type="presParOf" srcId="{9377E848-9E1B-4B08-A090-23C96EF4FDCF}" destId="{C563D88A-73AA-47BD-B787-5310F966F419}" srcOrd="3" destOrd="0" presId="urn:microsoft.com/office/officeart/2005/8/layout/hList1"/>
    <dgm:cxn modelId="{38D8BD15-D0CC-4486-89F1-1BE07D6FFB1D}" type="presParOf" srcId="{9377E848-9E1B-4B08-A090-23C96EF4FDCF}" destId="{FF1EC1B7-9FA6-4A31-866D-CDC6E8FC69F0}" srcOrd="4" destOrd="0" presId="urn:microsoft.com/office/officeart/2005/8/layout/hList1"/>
    <dgm:cxn modelId="{1C9A9150-4BA5-487A-9FA8-D323D0512A5D}" type="presParOf" srcId="{FF1EC1B7-9FA6-4A31-866D-CDC6E8FC69F0}" destId="{5977AA8E-AC0E-40F2-A68D-6A8FB02004F5}" srcOrd="0" destOrd="0" presId="urn:microsoft.com/office/officeart/2005/8/layout/hList1"/>
    <dgm:cxn modelId="{8288CF5E-3BA1-49BD-9C6F-42E756D9AD1A}" type="presParOf" srcId="{FF1EC1B7-9FA6-4A31-866D-CDC6E8FC69F0}" destId="{EB69704B-B66A-4422-AE6C-A6EAA295DB3A}" srcOrd="1" destOrd="0" presId="urn:microsoft.com/office/officeart/2005/8/layout/hList1"/>
    <dgm:cxn modelId="{38E373EA-D112-48C4-90C8-A4C58E42C1D3}" type="presParOf" srcId="{9377E848-9E1B-4B08-A090-23C96EF4FDCF}" destId="{BF6B70C8-C23C-4EE5-A661-CFAE6B7F7FBE}" srcOrd="5" destOrd="0" presId="urn:microsoft.com/office/officeart/2005/8/layout/hList1"/>
    <dgm:cxn modelId="{3D03D8EC-CB6D-4354-B701-7604C4D692C8}" type="presParOf" srcId="{9377E848-9E1B-4B08-A090-23C96EF4FDCF}" destId="{8520D7F4-155C-414B-8C99-83B040590FD1}" srcOrd="6" destOrd="0" presId="urn:microsoft.com/office/officeart/2005/8/layout/hList1"/>
    <dgm:cxn modelId="{7E66F2FF-530B-45E3-9B5D-9CFE8AF7BB00}" type="presParOf" srcId="{8520D7F4-155C-414B-8C99-83B040590FD1}" destId="{EB5C3C08-BE37-40B2-AAD8-D309E2C90D9E}" srcOrd="0" destOrd="0" presId="urn:microsoft.com/office/officeart/2005/8/layout/hList1"/>
    <dgm:cxn modelId="{A0664F95-1013-4AE3-A4A5-2FBC697C6A8B}" type="presParOf" srcId="{8520D7F4-155C-414B-8C99-83B040590FD1}" destId="{EBBD9736-2D3F-4057-98D8-576F0F62F862}" srcOrd="1" destOrd="0" presId="urn:microsoft.com/office/officeart/2005/8/layout/hList1"/>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4A168A-F348-4F53-99B3-D8D576D6778F}"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92DA184B-7127-4AA6-911E-3A03261DA72A}">
      <dgm:prSet phldrT="[Text]"/>
      <dgm:spPr>
        <a:solidFill>
          <a:srgbClr val="0070C0"/>
        </a:solidFill>
      </dgm:spPr>
      <dgm:t>
        <a:bodyPr/>
        <a:lstStyle/>
        <a:p>
          <a:r>
            <a:rPr lang="en-US" dirty="0" smtClean="0">
              <a:latin typeface="Times New Roman" pitchFamily="18" charset="0"/>
              <a:cs typeface="Times New Roman" pitchFamily="18" charset="0"/>
            </a:rPr>
            <a:t>Condition</a:t>
          </a:r>
          <a:r>
            <a:rPr lang="en-US" b="1" dirty="0" smtClean="0">
              <a:latin typeface="Times New Roman" pitchFamily="18" charset="0"/>
              <a:cs typeface="Times New Roman" pitchFamily="18" charset="0"/>
            </a:rPr>
            <a:t>1</a:t>
          </a:r>
          <a:endParaRPr lang="en-US" dirty="0"/>
        </a:p>
      </dgm:t>
    </dgm:pt>
    <dgm:pt modelId="{65F6AAF6-9073-4609-85B9-BED753AB0D5F}" type="parTrans" cxnId="{E47CF938-06AC-40FF-9D04-1EB488C6422A}">
      <dgm:prSet/>
      <dgm:spPr/>
      <dgm:t>
        <a:bodyPr/>
        <a:lstStyle/>
        <a:p>
          <a:endParaRPr lang="en-US"/>
        </a:p>
      </dgm:t>
    </dgm:pt>
    <dgm:pt modelId="{EA3EB756-1BE5-40E5-B32A-789CA24977EB}" type="sibTrans" cxnId="{E47CF938-06AC-40FF-9D04-1EB488C6422A}">
      <dgm:prSet/>
      <dgm:spPr/>
      <dgm:t>
        <a:bodyPr/>
        <a:lstStyle/>
        <a:p>
          <a:endParaRPr lang="en-US"/>
        </a:p>
      </dgm:t>
    </dgm:pt>
    <dgm:pt modelId="{EB15DFA2-1F15-41D1-9B7D-42A492D346B1}">
      <dgm:prSet phldrT="[Text]"/>
      <dgm:spPr>
        <a:solidFill>
          <a:srgbClr val="7030A0"/>
        </a:solidFill>
      </dgm:spPr>
      <dgm:t>
        <a:bodyPr/>
        <a:lstStyle/>
        <a:p>
          <a:r>
            <a:rPr lang="en-US" dirty="0" smtClean="0">
              <a:latin typeface="Times New Roman" pitchFamily="18" charset="0"/>
              <a:cs typeface="Times New Roman" pitchFamily="18" charset="0"/>
            </a:rPr>
            <a:t>Condition</a:t>
          </a:r>
          <a:r>
            <a:rPr lang="en-US" b="1" dirty="0" smtClean="0">
              <a:latin typeface="Times New Roman" pitchFamily="18" charset="0"/>
              <a:cs typeface="Times New Roman" pitchFamily="18" charset="0"/>
            </a:rPr>
            <a:t>2</a:t>
          </a:r>
          <a:endParaRPr lang="en-US" dirty="0"/>
        </a:p>
      </dgm:t>
    </dgm:pt>
    <dgm:pt modelId="{BD00FF59-33CC-490F-9F96-FF7D1C6C5D61}" type="parTrans" cxnId="{5430F0F8-8A0E-442B-9CC4-E1710F05FF57}">
      <dgm:prSet/>
      <dgm:spPr/>
      <dgm:t>
        <a:bodyPr/>
        <a:lstStyle/>
        <a:p>
          <a:endParaRPr lang="en-US"/>
        </a:p>
      </dgm:t>
    </dgm:pt>
    <dgm:pt modelId="{BBF71164-D3B0-437F-868A-291831167BEB}" type="sibTrans" cxnId="{5430F0F8-8A0E-442B-9CC4-E1710F05FF57}">
      <dgm:prSet/>
      <dgm:spPr/>
      <dgm:t>
        <a:bodyPr/>
        <a:lstStyle/>
        <a:p>
          <a:endParaRPr lang="en-US"/>
        </a:p>
      </dgm:t>
    </dgm:pt>
    <dgm:pt modelId="{9E5A6898-D6CF-4AB7-BE79-29F778C15BD5}">
      <dgm:prSet phldrT="[Text]"/>
      <dgm:spPr>
        <a:solidFill>
          <a:schemeClr val="tx1"/>
        </a:solidFill>
      </dgm:spPr>
      <dgm:t>
        <a:bodyPr/>
        <a:lstStyle/>
        <a:p>
          <a:r>
            <a:rPr lang="en-US" dirty="0" smtClean="0"/>
            <a:t>…</a:t>
          </a:r>
          <a:endParaRPr lang="en-US" dirty="0"/>
        </a:p>
      </dgm:t>
    </dgm:pt>
    <dgm:pt modelId="{123FCFCE-23AB-43C9-B6D6-330B20448BF2}" type="parTrans" cxnId="{83CB38E7-CA01-4834-B7A8-52EA72349FEE}">
      <dgm:prSet/>
      <dgm:spPr/>
      <dgm:t>
        <a:bodyPr/>
        <a:lstStyle/>
        <a:p>
          <a:endParaRPr lang="en-US"/>
        </a:p>
      </dgm:t>
    </dgm:pt>
    <dgm:pt modelId="{98C55F8C-50EA-4E81-91AF-74C5FE4C5623}" type="sibTrans" cxnId="{83CB38E7-CA01-4834-B7A8-52EA72349FEE}">
      <dgm:prSet/>
      <dgm:spPr/>
      <dgm:t>
        <a:bodyPr/>
        <a:lstStyle/>
        <a:p>
          <a:endParaRPr lang="en-US"/>
        </a:p>
      </dgm:t>
    </dgm:pt>
    <dgm:pt modelId="{B68EEA15-096E-43EE-AD80-899A49E269ED}">
      <dgm:prSet phldrT="[Text]"/>
      <dgm:spPr>
        <a:solidFill>
          <a:srgbClr val="00B050"/>
        </a:solidFill>
      </dgm:spPr>
      <dgm:t>
        <a:bodyPr/>
        <a:lstStyle/>
        <a:p>
          <a:r>
            <a:rPr lang="en-US" dirty="0" smtClean="0"/>
            <a:t>Else</a:t>
          </a:r>
          <a:endParaRPr lang="en-US" dirty="0"/>
        </a:p>
      </dgm:t>
    </dgm:pt>
    <dgm:pt modelId="{5FE3742F-B543-4316-BCE3-57F6FF2473C2}" type="parTrans" cxnId="{AD43F351-1B17-41FE-B6C4-FD62D34498B0}">
      <dgm:prSet/>
      <dgm:spPr/>
      <dgm:t>
        <a:bodyPr/>
        <a:lstStyle/>
        <a:p>
          <a:endParaRPr lang="en-US"/>
        </a:p>
      </dgm:t>
    </dgm:pt>
    <dgm:pt modelId="{D882C456-A508-42AC-B0BA-22467B5E5A23}" type="sibTrans" cxnId="{AD43F351-1B17-41FE-B6C4-FD62D34498B0}">
      <dgm:prSet/>
      <dgm:spPr/>
      <dgm:t>
        <a:bodyPr/>
        <a:lstStyle/>
        <a:p>
          <a:endParaRPr lang="en-US"/>
        </a:p>
      </dgm:t>
    </dgm:pt>
    <dgm:pt modelId="{9D8EA0A1-C1B7-4B26-A31C-43DF4341062B}">
      <dgm:prSet phldrT="[Text]"/>
      <dgm:spPr>
        <a:solidFill>
          <a:srgbClr val="FFC000"/>
        </a:solidFill>
      </dgm:spPr>
      <dgm:t>
        <a:bodyPr/>
        <a:lstStyle/>
        <a:p>
          <a:r>
            <a:rPr lang="en-US" dirty="0" err="1" smtClean="0">
              <a:latin typeface="Times New Roman" pitchFamily="18" charset="0"/>
              <a:cs typeface="Times New Roman" pitchFamily="18" charset="0"/>
            </a:rPr>
            <a:t>Condition</a:t>
          </a:r>
          <a:r>
            <a:rPr lang="en-US" b="1" dirty="0" err="1" smtClean="0">
              <a:latin typeface="Times New Roman" pitchFamily="18" charset="0"/>
              <a:cs typeface="Times New Roman" pitchFamily="18" charset="0"/>
            </a:rPr>
            <a:t>i</a:t>
          </a:r>
          <a:endParaRPr lang="en-US" dirty="0"/>
        </a:p>
      </dgm:t>
    </dgm:pt>
    <dgm:pt modelId="{45B334E1-9BC6-4241-9609-A4BC4034AFD1}" type="parTrans" cxnId="{1863AFF3-DD96-43FD-B2C2-DBE8B927543F}">
      <dgm:prSet/>
      <dgm:spPr/>
      <dgm:t>
        <a:bodyPr/>
        <a:lstStyle/>
        <a:p>
          <a:endParaRPr lang="en-US"/>
        </a:p>
      </dgm:t>
    </dgm:pt>
    <dgm:pt modelId="{954D8F32-0CE0-4975-9134-F4213B1AB1F8}" type="sibTrans" cxnId="{1863AFF3-DD96-43FD-B2C2-DBE8B927543F}">
      <dgm:prSet/>
      <dgm:spPr/>
      <dgm:t>
        <a:bodyPr/>
        <a:lstStyle/>
        <a:p>
          <a:endParaRPr lang="en-US"/>
        </a:p>
      </dgm:t>
    </dgm:pt>
    <dgm:pt modelId="{A51CA520-0294-4305-97F4-353D89F74A71}" type="pres">
      <dgm:prSet presAssocID="{1A4A168A-F348-4F53-99B3-D8D576D6778F}" presName="Name0" presStyleCnt="0">
        <dgm:presLayoutVars>
          <dgm:chMax val="7"/>
          <dgm:resizeHandles val="exact"/>
        </dgm:presLayoutVars>
      </dgm:prSet>
      <dgm:spPr/>
      <dgm:t>
        <a:bodyPr/>
        <a:lstStyle/>
        <a:p>
          <a:endParaRPr lang="en-US"/>
        </a:p>
      </dgm:t>
    </dgm:pt>
    <dgm:pt modelId="{6621382F-1455-4A6C-837E-62BE6D0641B6}" type="pres">
      <dgm:prSet presAssocID="{1A4A168A-F348-4F53-99B3-D8D576D6778F}" presName="comp1" presStyleCnt="0"/>
      <dgm:spPr/>
    </dgm:pt>
    <dgm:pt modelId="{4B432F9E-0A5A-4861-BD6A-6F4A4BF73C93}" type="pres">
      <dgm:prSet presAssocID="{1A4A168A-F348-4F53-99B3-D8D576D6778F}" presName="circle1" presStyleLbl="node1" presStyleIdx="0" presStyleCnt="5"/>
      <dgm:spPr/>
      <dgm:t>
        <a:bodyPr/>
        <a:lstStyle/>
        <a:p>
          <a:endParaRPr lang="en-US"/>
        </a:p>
      </dgm:t>
    </dgm:pt>
    <dgm:pt modelId="{FF65547B-5C9F-4D2D-8423-919B12906EFC}" type="pres">
      <dgm:prSet presAssocID="{1A4A168A-F348-4F53-99B3-D8D576D6778F}" presName="c1text" presStyleLbl="node1" presStyleIdx="0" presStyleCnt="5">
        <dgm:presLayoutVars>
          <dgm:bulletEnabled val="1"/>
        </dgm:presLayoutVars>
      </dgm:prSet>
      <dgm:spPr/>
      <dgm:t>
        <a:bodyPr/>
        <a:lstStyle/>
        <a:p>
          <a:endParaRPr lang="en-US"/>
        </a:p>
      </dgm:t>
    </dgm:pt>
    <dgm:pt modelId="{FE674EFB-C78F-4312-A83F-7C19C3CB02DC}" type="pres">
      <dgm:prSet presAssocID="{1A4A168A-F348-4F53-99B3-D8D576D6778F}" presName="comp2" presStyleCnt="0"/>
      <dgm:spPr/>
    </dgm:pt>
    <dgm:pt modelId="{C63DAAD6-B871-430B-AB9E-64D47A8C13B8}" type="pres">
      <dgm:prSet presAssocID="{1A4A168A-F348-4F53-99B3-D8D576D6778F}" presName="circle2" presStyleLbl="node1" presStyleIdx="1" presStyleCnt="5"/>
      <dgm:spPr/>
      <dgm:t>
        <a:bodyPr/>
        <a:lstStyle/>
        <a:p>
          <a:endParaRPr lang="en-US"/>
        </a:p>
      </dgm:t>
    </dgm:pt>
    <dgm:pt modelId="{C45030B7-D1BD-4A8E-8C4F-4844DF14ACE7}" type="pres">
      <dgm:prSet presAssocID="{1A4A168A-F348-4F53-99B3-D8D576D6778F}" presName="c2text" presStyleLbl="node1" presStyleIdx="1" presStyleCnt="5">
        <dgm:presLayoutVars>
          <dgm:bulletEnabled val="1"/>
        </dgm:presLayoutVars>
      </dgm:prSet>
      <dgm:spPr/>
      <dgm:t>
        <a:bodyPr/>
        <a:lstStyle/>
        <a:p>
          <a:endParaRPr lang="en-US"/>
        </a:p>
      </dgm:t>
    </dgm:pt>
    <dgm:pt modelId="{FE3EC988-4406-4F3E-84F1-B4CC538DD531}" type="pres">
      <dgm:prSet presAssocID="{1A4A168A-F348-4F53-99B3-D8D576D6778F}" presName="comp3" presStyleCnt="0"/>
      <dgm:spPr/>
    </dgm:pt>
    <dgm:pt modelId="{71048C39-91D0-4D15-AE6C-8CF1BDD633CA}" type="pres">
      <dgm:prSet presAssocID="{1A4A168A-F348-4F53-99B3-D8D576D6778F}" presName="circle3" presStyleLbl="node1" presStyleIdx="2" presStyleCnt="5"/>
      <dgm:spPr/>
      <dgm:t>
        <a:bodyPr/>
        <a:lstStyle/>
        <a:p>
          <a:endParaRPr lang="en-US"/>
        </a:p>
      </dgm:t>
    </dgm:pt>
    <dgm:pt modelId="{E1F32BFE-AF89-498E-9166-31776D33FF17}" type="pres">
      <dgm:prSet presAssocID="{1A4A168A-F348-4F53-99B3-D8D576D6778F}" presName="c3text" presStyleLbl="node1" presStyleIdx="2" presStyleCnt="5">
        <dgm:presLayoutVars>
          <dgm:bulletEnabled val="1"/>
        </dgm:presLayoutVars>
      </dgm:prSet>
      <dgm:spPr/>
      <dgm:t>
        <a:bodyPr/>
        <a:lstStyle/>
        <a:p>
          <a:endParaRPr lang="en-US"/>
        </a:p>
      </dgm:t>
    </dgm:pt>
    <dgm:pt modelId="{7C310681-FF2F-43E9-9DED-F359193AA404}" type="pres">
      <dgm:prSet presAssocID="{1A4A168A-F348-4F53-99B3-D8D576D6778F}" presName="comp4" presStyleCnt="0"/>
      <dgm:spPr/>
    </dgm:pt>
    <dgm:pt modelId="{BD7BD300-4722-4A92-9956-E1C941F460CD}" type="pres">
      <dgm:prSet presAssocID="{1A4A168A-F348-4F53-99B3-D8D576D6778F}" presName="circle4" presStyleLbl="node1" presStyleIdx="3" presStyleCnt="5"/>
      <dgm:spPr/>
      <dgm:t>
        <a:bodyPr/>
        <a:lstStyle/>
        <a:p>
          <a:endParaRPr lang="en-US"/>
        </a:p>
      </dgm:t>
    </dgm:pt>
    <dgm:pt modelId="{9038E9EA-E211-4CFC-8B72-47A2C97FFFD6}" type="pres">
      <dgm:prSet presAssocID="{1A4A168A-F348-4F53-99B3-D8D576D6778F}" presName="c4text" presStyleLbl="node1" presStyleIdx="3" presStyleCnt="5">
        <dgm:presLayoutVars>
          <dgm:bulletEnabled val="1"/>
        </dgm:presLayoutVars>
      </dgm:prSet>
      <dgm:spPr/>
      <dgm:t>
        <a:bodyPr/>
        <a:lstStyle/>
        <a:p>
          <a:endParaRPr lang="en-US"/>
        </a:p>
      </dgm:t>
    </dgm:pt>
    <dgm:pt modelId="{DF2574A5-67A7-41C7-9464-2594BA2EC679}" type="pres">
      <dgm:prSet presAssocID="{1A4A168A-F348-4F53-99B3-D8D576D6778F}" presName="comp5" presStyleCnt="0"/>
      <dgm:spPr/>
    </dgm:pt>
    <dgm:pt modelId="{22EB09CB-7166-4D71-9316-4BC3F869BD46}" type="pres">
      <dgm:prSet presAssocID="{1A4A168A-F348-4F53-99B3-D8D576D6778F}" presName="circle5" presStyleLbl="node1" presStyleIdx="4" presStyleCnt="5"/>
      <dgm:spPr/>
      <dgm:t>
        <a:bodyPr/>
        <a:lstStyle/>
        <a:p>
          <a:endParaRPr lang="en-US"/>
        </a:p>
      </dgm:t>
    </dgm:pt>
    <dgm:pt modelId="{12309934-CE55-4888-9356-43A7E6D8A6A1}" type="pres">
      <dgm:prSet presAssocID="{1A4A168A-F348-4F53-99B3-D8D576D6778F}" presName="c5text" presStyleLbl="node1" presStyleIdx="4" presStyleCnt="5">
        <dgm:presLayoutVars>
          <dgm:bulletEnabled val="1"/>
        </dgm:presLayoutVars>
      </dgm:prSet>
      <dgm:spPr/>
      <dgm:t>
        <a:bodyPr/>
        <a:lstStyle/>
        <a:p>
          <a:endParaRPr lang="en-US"/>
        </a:p>
      </dgm:t>
    </dgm:pt>
  </dgm:ptLst>
  <dgm:cxnLst>
    <dgm:cxn modelId="{98222320-D7B9-47B4-BFF7-CC1DEF7C0425}" type="presOf" srcId="{9D8EA0A1-C1B7-4B26-A31C-43DF4341062B}" destId="{BD7BD300-4722-4A92-9956-E1C941F460CD}" srcOrd="0" destOrd="0" presId="urn:microsoft.com/office/officeart/2005/8/layout/venn2"/>
    <dgm:cxn modelId="{43D7054A-7AFF-4AFC-BC6F-EBBED3EF0909}" type="presOf" srcId="{B68EEA15-096E-43EE-AD80-899A49E269ED}" destId="{12309934-CE55-4888-9356-43A7E6D8A6A1}" srcOrd="1" destOrd="0" presId="urn:microsoft.com/office/officeart/2005/8/layout/venn2"/>
    <dgm:cxn modelId="{DB422FA9-E046-467A-820E-232EA4C37052}" type="presOf" srcId="{9E5A6898-D6CF-4AB7-BE79-29F778C15BD5}" destId="{71048C39-91D0-4D15-AE6C-8CF1BDD633CA}" srcOrd="0" destOrd="0" presId="urn:microsoft.com/office/officeart/2005/8/layout/venn2"/>
    <dgm:cxn modelId="{3BD16E7A-2431-4DE5-B575-2D66EA609B3D}" type="presOf" srcId="{92DA184B-7127-4AA6-911E-3A03261DA72A}" destId="{FF65547B-5C9F-4D2D-8423-919B12906EFC}" srcOrd="1" destOrd="0" presId="urn:microsoft.com/office/officeart/2005/8/layout/venn2"/>
    <dgm:cxn modelId="{1863AFF3-DD96-43FD-B2C2-DBE8B927543F}" srcId="{1A4A168A-F348-4F53-99B3-D8D576D6778F}" destId="{9D8EA0A1-C1B7-4B26-A31C-43DF4341062B}" srcOrd="3" destOrd="0" parTransId="{45B334E1-9BC6-4241-9609-A4BC4034AFD1}" sibTransId="{954D8F32-0CE0-4975-9134-F4213B1AB1F8}"/>
    <dgm:cxn modelId="{83CB38E7-CA01-4834-B7A8-52EA72349FEE}" srcId="{1A4A168A-F348-4F53-99B3-D8D576D6778F}" destId="{9E5A6898-D6CF-4AB7-BE79-29F778C15BD5}" srcOrd="2" destOrd="0" parTransId="{123FCFCE-23AB-43C9-B6D6-330B20448BF2}" sibTransId="{98C55F8C-50EA-4E81-91AF-74C5FE4C5623}"/>
    <dgm:cxn modelId="{585A7E88-44F3-4F6C-87D9-E5B496996881}" type="presOf" srcId="{92DA184B-7127-4AA6-911E-3A03261DA72A}" destId="{4B432F9E-0A5A-4861-BD6A-6F4A4BF73C93}" srcOrd="0" destOrd="0" presId="urn:microsoft.com/office/officeart/2005/8/layout/venn2"/>
    <dgm:cxn modelId="{1FBE7C0B-7FA9-4847-8E83-8DAACFF2D149}" type="presOf" srcId="{9E5A6898-D6CF-4AB7-BE79-29F778C15BD5}" destId="{E1F32BFE-AF89-498E-9166-31776D33FF17}" srcOrd="1" destOrd="0" presId="urn:microsoft.com/office/officeart/2005/8/layout/venn2"/>
    <dgm:cxn modelId="{F095EEB7-ADD5-46FF-81C1-B1B82BD9EF32}" type="presOf" srcId="{EB15DFA2-1F15-41D1-9B7D-42A492D346B1}" destId="{C45030B7-D1BD-4A8E-8C4F-4844DF14ACE7}" srcOrd="1" destOrd="0" presId="urn:microsoft.com/office/officeart/2005/8/layout/venn2"/>
    <dgm:cxn modelId="{5430F0F8-8A0E-442B-9CC4-E1710F05FF57}" srcId="{1A4A168A-F348-4F53-99B3-D8D576D6778F}" destId="{EB15DFA2-1F15-41D1-9B7D-42A492D346B1}" srcOrd="1" destOrd="0" parTransId="{BD00FF59-33CC-490F-9F96-FF7D1C6C5D61}" sibTransId="{BBF71164-D3B0-437F-868A-291831167BEB}"/>
    <dgm:cxn modelId="{9C806868-DB37-4553-918A-4DDC2A6D97D4}" type="presOf" srcId="{1A4A168A-F348-4F53-99B3-D8D576D6778F}" destId="{A51CA520-0294-4305-97F4-353D89F74A71}" srcOrd="0" destOrd="0" presId="urn:microsoft.com/office/officeart/2005/8/layout/venn2"/>
    <dgm:cxn modelId="{AD43F351-1B17-41FE-B6C4-FD62D34498B0}" srcId="{1A4A168A-F348-4F53-99B3-D8D576D6778F}" destId="{B68EEA15-096E-43EE-AD80-899A49E269ED}" srcOrd="4" destOrd="0" parTransId="{5FE3742F-B543-4316-BCE3-57F6FF2473C2}" sibTransId="{D882C456-A508-42AC-B0BA-22467B5E5A23}"/>
    <dgm:cxn modelId="{AE750087-B51C-4547-AA57-F398685897D8}" type="presOf" srcId="{EB15DFA2-1F15-41D1-9B7D-42A492D346B1}" destId="{C63DAAD6-B871-430B-AB9E-64D47A8C13B8}" srcOrd="0" destOrd="0" presId="urn:microsoft.com/office/officeart/2005/8/layout/venn2"/>
    <dgm:cxn modelId="{A8690165-52B7-4A19-A2A1-A1B22EC7836D}" type="presOf" srcId="{9D8EA0A1-C1B7-4B26-A31C-43DF4341062B}" destId="{9038E9EA-E211-4CFC-8B72-47A2C97FFFD6}" srcOrd="1" destOrd="0" presId="urn:microsoft.com/office/officeart/2005/8/layout/venn2"/>
    <dgm:cxn modelId="{E47CF938-06AC-40FF-9D04-1EB488C6422A}" srcId="{1A4A168A-F348-4F53-99B3-D8D576D6778F}" destId="{92DA184B-7127-4AA6-911E-3A03261DA72A}" srcOrd="0" destOrd="0" parTransId="{65F6AAF6-9073-4609-85B9-BED753AB0D5F}" sibTransId="{EA3EB756-1BE5-40E5-B32A-789CA24977EB}"/>
    <dgm:cxn modelId="{4D0F79BD-454A-4783-8051-B947ED707B59}" type="presOf" srcId="{B68EEA15-096E-43EE-AD80-899A49E269ED}" destId="{22EB09CB-7166-4D71-9316-4BC3F869BD46}" srcOrd="0" destOrd="0" presId="urn:microsoft.com/office/officeart/2005/8/layout/venn2"/>
    <dgm:cxn modelId="{3C13E8AC-9D2B-4507-9E34-967A1431107E}" type="presParOf" srcId="{A51CA520-0294-4305-97F4-353D89F74A71}" destId="{6621382F-1455-4A6C-837E-62BE6D0641B6}" srcOrd="0" destOrd="0" presId="urn:microsoft.com/office/officeart/2005/8/layout/venn2"/>
    <dgm:cxn modelId="{9E52C367-53CE-4050-B9EA-3DF277FB1E4D}" type="presParOf" srcId="{6621382F-1455-4A6C-837E-62BE6D0641B6}" destId="{4B432F9E-0A5A-4861-BD6A-6F4A4BF73C93}" srcOrd="0" destOrd="0" presId="urn:microsoft.com/office/officeart/2005/8/layout/venn2"/>
    <dgm:cxn modelId="{72C8E6D2-636C-492A-824C-E32461B6FD03}" type="presParOf" srcId="{6621382F-1455-4A6C-837E-62BE6D0641B6}" destId="{FF65547B-5C9F-4D2D-8423-919B12906EFC}" srcOrd="1" destOrd="0" presId="urn:microsoft.com/office/officeart/2005/8/layout/venn2"/>
    <dgm:cxn modelId="{6A19CF9C-C64B-4C8E-982D-EF37C1A8722A}" type="presParOf" srcId="{A51CA520-0294-4305-97F4-353D89F74A71}" destId="{FE674EFB-C78F-4312-A83F-7C19C3CB02DC}" srcOrd="1" destOrd="0" presId="urn:microsoft.com/office/officeart/2005/8/layout/venn2"/>
    <dgm:cxn modelId="{B7AE7AB6-A893-4E1F-9EF3-F8DC0B574E10}" type="presParOf" srcId="{FE674EFB-C78F-4312-A83F-7C19C3CB02DC}" destId="{C63DAAD6-B871-430B-AB9E-64D47A8C13B8}" srcOrd="0" destOrd="0" presId="urn:microsoft.com/office/officeart/2005/8/layout/venn2"/>
    <dgm:cxn modelId="{3E1BCAF1-3CEB-479A-9FAC-40D4408AD397}" type="presParOf" srcId="{FE674EFB-C78F-4312-A83F-7C19C3CB02DC}" destId="{C45030B7-D1BD-4A8E-8C4F-4844DF14ACE7}" srcOrd="1" destOrd="0" presId="urn:microsoft.com/office/officeart/2005/8/layout/venn2"/>
    <dgm:cxn modelId="{2ADC392B-6AB0-4722-B771-1E104EDFB262}" type="presParOf" srcId="{A51CA520-0294-4305-97F4-353D89F74A71}" destId="{FE3EC988-4406-4F3E-84F1-B4CC538DD531}" srcOrd="2" destOrd="0" presId="urn:microsoft.com/office/officeart/2005/8/layout/venn2"/>
    <dgm:cxn modelId="{6826F2E6-B4D5-4B2C-A5CC-358DFFCAAED0}" type="presParOf" srcId="{FE3EC988-4406-4F3E-84F1-B4CC538DD531}" destId="{71048C39-91D0-4D15-AE6C-8CF1BDD633CA}" srcOrd="0" destOrd="0" presId="urn:microsoft.com/office/officeart/2005/8/layout/venn2"/>
    <dgm:cxn modelId="{2FA64D80-6CF3-418F-8FCF-D565F06179A6}" type="presParOf" srcId="{FE3EC988-4406-4F3E-84F1-B4CC538DD531}" destId="{E1F32BFE-AF89-498E-9166-31776D33FF17}" srcOrd="1" destOrd="0" presId="urn:microsoft.com/office/officeart/2005/8/layout/venn2"/>
    <dgm:cxn modelId="{5A0B312F-0B58-493F-A7E3-A283E9F54AE0}" type="presParOf" srcId="{A51CA520-0294-4305-97F4-353D89F74A71}" destId="{7C310681-FF2F-43E9-9DED-F359193AA404}" srcOrd="3" destOrd="0" presId="urn:microsoft.com/office/officeart/2005/8/layout/venn2"/>
    <dgm:cxn modelId="{B7E2712A-8CA2-4580-80BF-183AE90C0D58}" type="presParOf" srcId="{7C310681-FF2F-43E9-9DED-F359193AA404}" destId="{BD7BD300-4722-4A92-9956-E1C941F460CD}" srcOrd="0" destOrd="0" presId="urn:microsoft.com/office/officeart/2005/8/layout/venn2"/>
    <dgm:cxn modelId="{6113C1B4-FEEB-491B-A934-9C9B1D7EE65F}" type="presParOf" srcId="{7C310681-FF2F-43E9-9DED-F359193AA404}" destId="{9038E9EA-E211-4CFC-8B72-47A2C97FFFD6}" srcOrd="1" destOrd="0" presId="urn:microsoft.com/office/officeart/2005/8/layout/venn2"/>
    <dgm:cxn modelId="{C9258AEE-7824-4913-B2FA-B1E4C4689BFA}" type="presParOf" srcId="{A51CA520-0294-4305-97F4-353D89F74A71}" destId="{DF2574A5-67A7-41C7-9464-2594BA2EC679}" srcOrd="4" destOrd="0" presId="urn:microsoft.com/office/officeart/2005/8/layout/venn2"/>
    <dgm:cxn modelId="{F6A0EDF8-9B9A-40E0-91E7-232E8E3F8EEA}" type="presParOf" srcId="{DF2574A5-67A7-41C7-9464-2594BA2EC679}" destId="{22EB09CB-7166-4D71-9316-4BC3F869BD46}" srcOrd="0" destOrd="0" presId="urn:microsoft.com/office/officeart/2005/8/layout/venn2"/>
    <dgm:cxn modelId="{0B0AE400-91D9-4A0C-8B8E-A29C664D2D2D}" type="presParOf" srcId="{DF2574A5-67A7-41C7-9464-2594BA2EC679}" destId="{12309934-CE55-4888-9356-43A7E6D8A6A1}"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0F00E3-0065-484E-9CE4-665EC2156444}">
      <dsp:nvSpPr>
        <dsp:cNvPr id="0" name=""/>
        <dsp:cNvSpPr/>
      </dsp:nvSpPr>
      <dsp:spPr>
        <a:xfrm>
          <a:off x="2852016" y="2400300"/>
          <a:ext cx="598346" cy="1140142"/>
        </a:xfrm>
        <a:custGeom>
          <a:avLst/>
          <a:gdLst/>
          <a:ahLst/>
          <a:cxnLst/>
          <a:rect l="0" t="0" r="0" b="0"/>
          <a:pathLst>
            <a:path>
              <a:moveTo>
                <a:pt x="0" y="0"/>
              </a:moveTo>
              <a:lnTo>
                <a:pt x="299173" y="0"/>
              </a:lnTo>
              <a:lnTo>
                <a:pt x="299173" y="1140142"/>
              </a:lnTo>
              <a:lnTo>
                <a:pt x="598346" y="1140142"/>
              </a:lnTo>
            </a:path>
          </a:pathLst>
        </a:custGeom>
        <a:noFill/>
        <a:ln w="127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118999" y="2938180"/>
        <a:ext cx="64380" cy="64380"/>
      </dsp:txXfrm>
    </dsp:sp>
    <dsp:sp modelId="{3B9FD5DE-EC2B-4351-A6C3-60B733A326B1}">
      <dsp:nvSpPr>
        <dsp:cNvPr id="0" name=""/>
        <dsp:cNvSpPr/>
      </dsp:nvSpPr>
      <dsp:spPr>
        <a:xfrm>
          <a:off x="2852016" y="2354580"/>
          <a:ext cx="598346" cy="91440"/>
        </a:xfrm>
        <a:custGeom>
          <a:avLst/>
          <a:gdLst/>
          <a:ahLst/>
          <a:cxnLst/>
          <a:rect l="0" t="0" r="0" b="0"/>
          <a:pathLst>
            <a:path>
              <a:moveTo>
                <a:pt x="0" y="45720"/>
              </a:moveTo>
              <a:lnTo>
                <a:pt x="598346" y="45720"/>
              </a:lnTo>
            </a:path>
          </a:pathLst>
        </a:custGeom>
        <a:noFill/>
        <a:ln w="127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136231" y="2385341"/>
        <a:ext cx="29917" cy="29917"/>
      </dsp:txXfrm>
    </dsp:sp>
    <dsp:sp modelId="{6CF53847-9372-494F-A634-204B93427F78}">
      <dsp:nvSpPr>
        <dsp:cNvPr id="0" name=""/>
        <dsp:cNvSpPr/>
      </dsp:nvSpPr>
      <dsp:spPr>
        <a:xfrm>
          <a:off x="2852016" y="1260157"/>
          <a:ext cx="598346" cy="1140142"/>
        </a:xfrm>
        <a:custGeom>
          <a:avLst/>
          <a:gdLst/>
          <a:ahLst/>
          <a:cxnLst/>
          <a:rect l="0" t="0" r="0" b="0"/>
          <a:pathLst>
            <a:path>
              <a:moveTo>
                <a:pt x="0" y="1140142"/>
              </a:moveTo>
              <a:lnTo>
                <a:pt x="299173" y="1140142"/>
              </a:lnTo>
              <a:lnTo>
                <a:pt x="299173" y="0"/>
              </a:lnTo>
              <a:lnTo>
                <a:pt x="598346" y="0"/>
              </a:lnTo>
            </a:path>
          </a:pathLst>
        </a:custGeom>
        <a:noFill/>
        <a:ln w="127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118999" y="1798038"/>
        <a:ext cx="64380" cy="64380"/>
      </dsp:txXfrm>
    </dsp:sp>
    <dsp:sp modelId="{E86B2E26-C3DC-4E4C-8183-B0A085D968FA}">
      <dsp:nvSpPr>
        <dsp:cNvPr id="0" name=""/>
        <dsp:cNvSpPr/>
      </dsp:nvSpPr>
      <dsp:spPr>
        <a:xfrm rot="16200000">
          <a:off x="-4340" y="1944243"/>
          <a:ext cx="4800600" cy="912114"/>
        </a:xfrm>
        <a:prstGeom prst="rect">
          <a:avLst/>
        </a:prstGeom>
        <a:solidFill>
          <a:srgbClr val="0070C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a:lnSpc>
              <a:spcPct val="90000"/>
            </a:lnSpc>
            <a:spcBef>
              <a:spcPct val="0"/>
            </a:spcBef>
            <a:spcAft>
              <a:spcPct val="35000"/>
            </a:spcAft>
          </a:pPr>
          <a:r>
            <a:rPr lang="fa-IR" sz="4900" kern="1200" dirty="0" smtClean="0">
              <a:cs typeface="B Jadid" pitchFamily="2" charset="-78"/>
            </a:rPr>
            <a:t>آنچه باید بدانیم</a:t>
          </a:r>
          <a:endParaRPr lang="en-US" sz="4900" kern="1200" dirty="0">
            <a:cs typeface="B Jadid" pitchFamily="2" charset="-78"/>
          </a:endParaRPr>
        </a:p>
      </dsp:txBody>
      <dsp:txXfrm>
        <a:off x="-4340" y="1944243"/>
        <a:ext cx="4800600" cy="912114"/>
      </dsp:txXfrm>
    </dsp:sp>
    <dsp:sp modelId="{246346BA-9E11-4316-96EE-7CDE9EA671E1}">
      <dsp:nvSpPr>
        <dsp:cNvPr id="0" name=""/>
        <dsp:cNvSpPr/>
      </dsp:nvSpPr>
      <dsp:spPr>
        <a:xfrm>
          <a:off x="3450363" y="804100"/>
          <a:ext cx="2991733" cy="912114"/>
        </a:xfrm>
        <a:prstGeom prst="rect">
          <a:avLst/>
        </a:prstGeom>
        <a:solidFill>
          <a:srgbClr val="0070C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fa-IR" sz="4300" kern="1200" dirty="0" smtClean="0">
              <a:cs typeface="B Jadid" pitchFamily="2" charset="-78"/>
            </a:rPr>
            <a:t>کلاس ها</a:t>
          </a:r>
          <a:endParaRPr lang="en-US" sz="4300" kern="1200" dirty="0">
            <a:cs typeface="B Jadid" pitchFamily="2" charset="-78"/>
          </a:endParaRPr>
        </a:p>
      </dsp:txBody>
      <dsp:txXfrm>
        <a:off x="3450363" y="804100"/>
        <a:ext cx="2991733" cy="912114"/>
      </dsp:txXfrm>
    </dsp:sp>
    <dsp:sp modelId="{4B40B23E-A7B1-4B0E-A267-DBF5811758D3}">
      <dsp:nvSpPr>
        <dsp:cNvPr id="0" name=""/>
        <dsp:cNvSpPr/>
      </dsp:nvSpPr>
      <dsp:spPr>
        <a:xfrm>
          <a:off x="3450363" y="1944243"/>
          <a:ext cx="2991733" cy="912114"/>
        </a:xfrm>
        <a:prstGeom prst="rect">
          <a:avLst/>
        </a:prstGeom>
        <a:solidFill>
          <a:srgbClr val="0070C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fa-IR" sz="4300" kern="1200" dirty="0" smtClean="0">
              <a:cs typeface="B Jadid" pitchFamily="2" charset="-78"/>
            </a:rPr>
            <a:t>برنامه نویسی</a:t>
          </a:r>
          <a:endParaRPr lang="en-US" sz="4300" kern="1200" dirty="0">
            <a:cs typeface="B Jadid" pitchFamily="2" charset="-78"/>
          </a:endParaRPr>
        </a:p>
      </dsp:txBody>
      <dsp:txXfrm>
        <a:off x="3450363" y="1944243"/>
        <a:ext cx="2991733" cy="912114"/>
      </dsp:txXfrm>
    </dsp:sp>
    <dsp:sp modelId="{7C56FD7F-AA23-4785-B295-A16BC8330CCB}">
      <dsp:nvSpPr>
        <dsp:cNvPr id="0" name=""/>
        <dsp:cNvSpPr/>
      </dsp:nvSpPr>
      <dsp:spPr>
        <a:xfrm>
          <a:off x="3450363" y="3084385"/>
          <a:ext cx="2991733" cy="912114"/>
        </a:xfrm>
        <a:prstGeom prst="rect">
          <a:avLst/>
        </a:prstGeom>
        <a:solidFill>
          <a:srgbClr val="0070C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fa-IR" sz="4300" kern="1200" dirty="0" smtClean="0">
              <a:cs typeface="B Jadid" pitchFamily="2" charset="-78"/>
            </a:rPr>
            <a:t>رویداد گرایی</a:t>
          </a:r>
          <a:endParaRPr lang="en-US" sz="4300" kern="1200" dirty="0">
            <a:cs typeface="B Jadid" pitchFamily="2" charset="-78"/>
          </a:endParaRPr>
        </a:p>
      </dsp:txBody>
      <dsp:txXfrm>
        <a:off x="3450363" y="3084385"/>
        <a:ext cx="2991733" cy="9121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B5C11F-80FE-4DEE-9F62-68D34B0A2EE3}">
      <dsp:nvSpPr>
        <dsp:cNvPr id="0" name=""/>
        <dsp:cNvSpPr/>
      </dsp:nvSpPr>
      <dsp:spPr>
        <a:xfrm>
          <a:off x="4297722" y="1461146"/>
          <a:ext cx="3053608" cy="1622578"/>
        </a:xfrm>
        <a:custGeom>
          <a:avLst/>
          <a:gdLst/>
          <a:ahLst/>
          <a:cxnLst/>
          <a:rect l="0" t="0" r="0" b="0"/>
          <a:pathLst>
            <a:path>
              <a:moveTo>
                <a:pt x="0" y="0"/>
              </a:moveTo>
              <a:lnTo>
                <a:pt x="0" y="1358253"/>
              </a:lnTo>
              <a:lnTo>
                <a:pt x="3053608" y="1358253"/>
              </a:lnTo>
              <a:lnTo>
                <a:pt x="3053608" y="1622578"/>
              </a:lnTo>
            </a:path>
          </a:pathLst>
        </a:custGeom>
        <a:noFill/>
        <a:ln w="127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65FC7D48-3EE8-4948-A85D-6A64D8FE2697}">
      <dsp:nvSpPr>
        <dsp:cNvPr id="0" name=""/>
        <dsp:cNvSpPr/>
      </dsp:nvSpPr>
      <dsp:spPr>
        <a:xfrm>
          <a:off x="4252002" y="1461146"/>
          <a:ext cx="91440" cy="1622578"/>
        </a:xfrm>
        <a:custGeom>
          <a:avLst/>
          <a:gdLst/>
          <a:ahLst/>
          <a:cxnLst/>
          <a:rect l="0" t="0" r="0" b="0"/>
          <a:pathLst>
            <a:path>
              <a:moveTo>
                <a:pt x="45720" y="0"/>
              </a:moveTo>
              <a:lnTo>
                <a:pt x="45720" y="1358253"/>
              </a:lnTo>
              <a:lnTo>
                <a:pt x="53297" y="1358253"/>
              </a:lnTo>
              <a:lnTo>
                <a:pt x="53297" y="1622578"/>
              </a:lnTo>
            </a:path>
          </a:pathLst>
        </a:custGeom>
        <a:noFill/>
        <a:ln w="127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08351A4D-30B9-46C9-A301-17E3D579D016}">
      <dsp:nvSpPr>
        <dsp:cNvPr id="0" name=""/>
        <dsp:cNvSpPr/>
      </dsp:nvSpPr>
      <dsp:spPr>
        <a:xfrm>
          <a:off x="1259268" y="1461146"/>
          <a:ext cx="3038453" cy="1622578"/>
        </a:xfrm>
        <a:custGeom>
          <a:avLst/>
          <a:gdLst/>
          <a:ahLst/>
          <a:cxnLst/>
          <a:rect l="0" t="0" r="0" b="0"/>
          <a:pathLst>
            <a:path>
              <a:moveTo>
                <a:pt x="3038453" y="0"/>
              </a:moveTo>
              <a:lnTo>
                <a:pt x="3038453" y="1358253"/>
              </a:lnTo>
              <a:lnTo>
                <a:pt x="0" y="1358253"/>
              </a:lnTo>
              <a:lnTo>
                <a:pt x="0" y="1622578"/>
              </a:lnTo>
            </a:path>
          </a:pathLst>
        </a:custGeom>
        <a:noFill/>
        <a:ln w="12700" cap="flat" cmpd="sng" algn="ctr">
          <a:solidFill>
            <a:schemeClr val="accent1">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90A6AFD7-1D21-4536-8CDE-1BD4B04FDA01}">
      <dsp:nvSpPr>
        <dsp:cNvPr id="0" name=""/>
        <dsp:cNvSpPr/>
      </dsp:nvSpPr>
      <dsp:spPr>
        <a:xfrm>
          <a:off x="3039032" y="202456"/>
          <a:ext cx="2517381" cy="1258690"/>
        </a:xfrm>
        <a:prstGeom prst="rect">
          <a:avLst/>
        </a:prstGeom>
        <a:solidFill>
          <a:srgbClr val="00B05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fa-IR" sz="3800" kern="1200" dirty="0" smtClean="0">
              <a:cs typeface="B Jadid" pitchFamily="2" charset="-78"/>
            </a:rPr>
            <a:t>برنامه نویسی</a:t>
          </a:r>
          <a:endParaRPr lang="en-US" sz="3800" kern="1200" dirty="0">
            <a:cs typeface="B Jadid" pitchFamily="2" charset="-78"/>
          </a:endParaRPr>
        </a:p>
      </dsp:txBody>
      <dsp:txXfrm>
        <a:off x="3039032" y="202456"/>
        <a:ext cx="2517381" cy="1258690"/>
      </dsp:txXfrm>
    </dsp:sp>
    <dsp:sp modelId="{29E51485-5CF5-494F-BC5C-6D8ADCBC89DC}">
      <dsp:nvSpPr>
        <dsp:cNvPr id="0" name=""/>
        <dsp:cNvSpPr/>
      </dsp:nvSpPr>
      <dsp:spPr>
        <a:xfrm>
          <a:off x="578" y="3083725"/>
          <a:ext cx="2517381" cy="1258690"/>
        </a:xfrm>
        <a:prstGeom prst="rect">
          <a:avLst/>
        </a:prstGeom>
        <a:solidFill>
          <a:srgbClr val="00B05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a-IR" sz="2400" kern="1200" dirty="0" smtClean="0">
              <a:cs typeface="B Jadid" pitchFamily="2" charset="-78"/>
            </a:rPr>
            <a:t>دستورات برنامه نویسی</a:t>
          </a:r>
          <a:endParaRPr lang="en-US" sz="2400" kern="1200" dirty="0">
            <a:cs typeface="B Jadid" pitchFamily="2" charset="-78"/>
          </a:endParaRPr>
        </a:p>
      </dsp:txBody>
      <dsp:txXfrm>
        <a:off x="578" y="3083725"/>
        <a:ext cx="2517381" cy="1258690"/>
      </dsp:txXfrm>
    </dsp:sp>
    <dsp:sp modelId="{515DFC65-034C-45A1-A309-9084DA0F77E6}">
      <dsp:nvSpPr>
        <dsp:cNvPr id="0" name=""/>
        <dsp:cNvSpPr/>
      </dsp:nvSpPr>
      <dsp:spPr>
        <a:xfrm>
          <a:off x="3046609" y="3083725"/>
          <a:ext cx="2517381" cy="1258690"/>
        </a:xfrm>
        <a:prstGeom prst="rect">
          <a:avLst/>
        </a:prstGeom>
        <a:solidFill>
          <a:srgbClr val="00B05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a-IR" sz="2400" kern="1200" dirty="0" smtClean="0">
              <a:cs typeface="B Jadid" pitchFamily="2" charset="-78"/>
            </a:rPr>
            <a:t>عملگرهاواولویت</a:t>
          </a:r>
          <a:endParaRPr lang="en-US" sz="2600" kern="1200" dirty="0">
            <a:cs typeface="B Jadid" pitchFamily="2" charset="-78"/>
          </a:endParaRPr>
        </a:p>
      </dsp:txBody>
      <dsp:txXfrm>
        <a:off x="3046609" y="3083725"/>
        <a:ext cx="2517381" cy="1258690"/>
      </dsp:txXfrm>
    </dsp:sp>
    <dsp:sp modelId="{884296AC-CC52-456C-B944-058F0B22E9C4}">
      <dsp:nvSpPr>
        <dsp:cNvPr id="0" name=""/>
        <dsp:cNvSpPr/>
      </dsp:nvSpPr>
      <dsp:spPr>
        <a:xfrm>
          <a:off x="6092640" y="3083725"/>
          <a:ext cx="2517381" cy="1258690"/>
        </a:xfrm>
        <a:prstGeom prst="rect">
          <a:avLst/>
        </a:prstGeom>
        <a:solidFill>
          <a:srgbClr val="00B050"/>
        </a:solidFill>
        <a:ln>
          <a:noFill/>
        </a:ln>
        <a:effectLst>
          <a:outerShdw blurRad="38100" dist="25400" dir="5400000" algn="t" rotWithShape="0">
            <a:srgbClr val="000000">
              <a:alpha val="50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a-IR" sz="2400" kern="1200" dirty="0" smtClean="0">
              <a:cs typeface="B Jadid" pitchFamily="2" charset="-78"/>
            </a:rPr>
            <a:t>انواع داده ومتغیر</a:t>
          </a:r>
          <a:endParaRPr lang="en-US" sz="2400" kern="1200" dirty="0">
            <a:cs typeface="B Jadid" pitchFamily="2" charset="-78"/>
          </a:endParaRPr>
        </a:p>
      </dsp:txBody>
      <dsp:txXfrm>
        <a:off x="6092640" y="3083725"/>
        <a:ext cx="2517381" cy="12586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2D26B1-8675-4480-B2C1-47513119A456}" type="datetimeFigureOut">
              <a:rPr lang="en-US" smtClean="0"/>
              <a:t>1/18/2015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CC886F3-A218-4D4A-A3FD-71D136C13D2A}" type="slidenum">
              <a:rPr lang="en-US" smtClean="0"/>
              <a:t>‹#›</a:t>
            </a:fld>
            <a:endParaRPr lang="en-US"/>
          </a:p>
        </p:txBody>
      </p:sp>
    </p:spTree>
    <p:extLst>
      <p:ext uri="{BB962C8B-B14F-4D97-AF65-F5344CB8AC3E}">
        <p14:creationId xmlns:p14="http://schemas.microsoft.com/office/powerpoint/2010/main" val="30294248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2CC7D9-69DC-4C03-901F-F3CC82A485EC}" type="datetimeFigureOut">
              <a:rPr lang="en-US" smtClean="0"/>
              <a:t>1/18/2015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9C1817-77D6-4F3A-8D22-9F91D755C725}" type="slidenum">
              <a:rPr lang="en-US" smtClean="0"/>
              <a:t>‹#›</a:t>
            </a:fld>
            <a:endParaRPr lang="en-US"/>
          </a:p>
        </p:txBody>
      </p:sp>
    </p:spTree>
    <p:extLst>
      <p:ext uri="{BB962C8B-B14F-4D97-AF65-F5344CB8AC3E}">
        <p14:creationId xmlns:p14="http://schemas.microsoft.com/office/powerpoint/2010/main" val="143641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CC49558-F2F3-4734-9B6F-65098D042EB0}" type="datetimeFigureOut">
              <a:rPr lang="en-US" smtClean="0"/>
              <a:pPr/>
              <a:t>1/18/2015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E9649D8-D228-4F0B-9863-5D4B8C4C971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C49558-F2F3-4734-9B6F-65098D042EB0}" type="datetimeFigureOut">
              <a:rPr lang="en-US" smtClean="0"/>
              <a:pPr/>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649D8-D228-4F0B-9863-5D4B8C4C97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C49558-F2F3-4734-9B6F-65098D042EB0}" type="datetimeFigureOut">
              <a:rPr lang="en-US" smtClean="0"/>
              <a:pPr/>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649D8-D228-4F0B-9863-5D4B8C4C971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CC49558-F2F3-4734-9B6F-65098D042EB0}" type="datetimeFigureOut">
              <a:rPr lang="en-US" smtClean="0"/>
              <a:pPr/>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649D8-D228-4F0B-9863-5D4B8C4C971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CC49558-F2F3-4734-9B6F-65098D042EB0}" type="datetimeFigureOut">
              <a:rPr lang="en-US" smtClean="0"/>
              <a:pPr/>
              <a:t>1/18/2015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3E9649D8-D228-4F0B-9863-5D4B8C4C971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CC49558-F2F3-4734-9B6F-65098D042EB0}" type="datetimeFigureOut">
              <a:rPr lang="en-US" smtClean="0"/>
              <a:pPr/>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649D8-D228-4F0B-9863-5D4B8C4C971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CC49558-F2F3-4734-9B6F-65098D042EB0}" type="datetimeFigureOut">
              <a:rPr lang="en-US" smtClean="0"/>
              <a:pPr/>
              <a:t>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9649D8-D228-4F0B-9863-5D4B8C4C971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C49558-F2F3-4734-9B6F-65098D042EB0}" type="datetimeFigureOut">
              <a:rPr lang="en-US" smtClean="0"/>
              <a:pPr/>
              <a:t>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9649D8-D228-4F0B-9863-5D4B8C4C97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C49558-F2F3-4734-9B6F-65098D042EB0}" type="datetimeFigureOut">
              <a:rPr lang="en-US" smtClean="0"/>
              <a:pPr/>
              <a:t>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9649D8-D228-4F0B-9863-5D4B8C4C97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C49558-F2F3-4734-9B6F-65098D042EB0}" type="datetimeFigureOut">
              <a:rPr lang="en-US" smtClean="0"/>
              <a:pPr/>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649D8-D228-4F0B-9863-5D4B8C4C971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C49558-F2F3-4734-9B6F-65098D042EB0}" type="datetimeFigureOut">
              <a:rPr lang="en-US" smtClean="0"/>
              <a:pPr/>
              <a:t>1/18/2015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3E9649D8-D228-4F0B-9863-5D4B8C4C971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20000"/>
                <a:lumOff val="80000"/>
              </a:schemeClr>
            </a:gs>
            <a:gs pos="9000">
              <a:schemeClr val="accent1">
                <a:tint val="44500"/>
                <a:satMod val="160000"/>
              </a:schemeClr>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CC49558-F2F3-4734-9B6F-65098D042EB0}" type="datetimeFigureOut">
              <a:rPr lang="en-US" smtClean="0"/>
              <a:pPr/>
              <a:t>1/18/2015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E9649D8-D228-4F0B-9863-5D4B8C4C97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AbuzarArtSchool@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slide" Target="slide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 Target="slide3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AbuzarArtSchool@yahoo.co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05930"/>
            <a:ext cx="8686800" cy="1470025"/>
          </a:xfrm>
        </p:spPr>
        <p:txBody>
          <a:bodyPr>
            <a:noAutofit/>
          </a:bodyPr>
          <a:lstStyle/>
          <a:p>
            <a:pPr rtl="1"/>
            <a:r>
              <a:rPr lang="fa-IR" sz="2800" b="1" dirty="0" smtClean="0">
                <a:cs typeface="B Esfehan" pitchFamily="2" charset="-78"/>
              </a:rPr>
              <a:t>برنامه نویسی سی شارپ</a:t>
            </a:r>
            <a:endParaRPr lang="en-US" sz="2800" dirty="0">
              <a:cs typeface="B Esfehan" pitchFamily="2" charset="-78"/>
            </a:endParaRPr>
          </a:p>
        </p:txBody>
      </p:sp>
      <p:sp>
        <p:nvSpPr>
          <p:cNvPr id="3" name="Rectangle 2"/>
          <p:cNvSpPr/>
          <p:nvPr/>
        </p:nvSpPr>
        <p:spPr>
          <a:xfrm>
            <a:off x="2299570" y="4038600"/>
            <a:ext cx="4572000" cy="2145203"/>
          </a:xfrm>
          <a:prstGeom prst="rect">
            <a:avLst/>
          </a:prstGeom>
        </p:spPr>
        <p:txBody>
          <a:bodyPr>
            <a:spAutoFit/>
          </a:bodyPr>
          <a:lstStyle/>
          <a:p>
            <a:pPr algn="ctr" rtl="1">
              <a:lnSpc>
                <a:spcPct val="115000"/>
              </a:lnSpc>
            </a:pPr>
            <a:r>
              <a:rPr lang="fa-IR" b="1" dirty="0">
                <a:solidFill>
                  <a:srgbClr val="000000"/>
                </a:solidFill>
                <a:latin typeface="Calibri"/>
                <a:ea typeface="Calibri"/>
                <a:cs typeface="B Esfehan" pitchFamily="2" charset="-78"/>
              </a:rPr>
              <a:t>عبداله صارمی نایینی</a:t>
            </a:r>
            <a:endParaRPr lang="en-US" sz="2400" dirty="0">
              <a:latin typeface="Calibri"/>
              <a:ea typeface="Calibri"/>
              <a:cs typeface="B Esfehan" pitchFamily="2" charset="-78"/>
            </a:endParaRPr>
          </a:p>
          <a:p>
            <a:pPr algn="ctr" rtl="1">
              <a:lnSpc>
                <a:spcPct val="115000"/>
              </a:lnSpc>
            </a:pPr>
            <a:r>
              <a:rPr lang="en-US" sz="3200" b="1" dirty="0" smtClean="0">
                <a:solidFill>
                  <a:srgbClr val="000000"/>
                </a:solidFill>
                <a:latin typeface="Times New Roman" pitchFamily="18" charset="0"/>
                <a:ea typeface="Calibri"/>
                <a:cs typeface="Times New Roman" pitchFamily="18" charset="0"/>
                <a:hlinkClick r:id="rId2"/>
              </a:rPr>
              <a:t>CsharpSchool.blog.ir</a:t>
            </a:r>
            <a:endParaRPr lang="fa-IR" sz="3200" b="1" dirty="0">
              <a:solidFill>
                <a:srgbClr val="000000"/>
              </a:solidFill>
              <a:latin typeface="Times New Roman" pitchFamily="18" charset="0"/>
              <a:ea typeface="Calibri"/>
              <a:cs typeface="Times New Roman" pitchFamily="18" charset="0"/>
              <a:hlinkClick r:id="rId2"/>
            </a:endParaRPr>
          </a:p>
          <a:p>
            <a:pPr algn="ctr" rtl="1">
              <a:lnSpc>
                <a:spcPct val="115000"/>
              </a:lnSpc>
            </a:pPr>
            <a:r>
              <a:rPr lang="en-US" b="1" dirty="0" smtClean="0">
                <a:solidFill>
                  <a:srgbClr val="000000"/>
                </a:solidFill>
                <a:latin typeface="Times New Roman" pitchFamily="18" charset="0"/>
                <a:ea typeface="Calibri"/>
                <a:cs typeface="Times New Roman" pitchFamily="18" charset="0"/>
                <a:hlinkClick r:id="rId2"/>
              </a:rPr>
              <a:t>AbuzarArtSchool@yahoo.com</a:t>
            </a:r>
            <a:endParaRPr lang="fa-IR" b="1" dirty="0" smtClean="0">
              <a:solidFill>
                <a:srgbClr val="000000"/>
              </a:solidFill>
              <a:latin typeface="Times New Roman" pitchFamily="18" charset="0"/>
              <a:ea typeface="Calibri"/>
              <a:cs typeface="Times New Roman" pitchFamily="18" charset="0"/>
            </a:endParaRPr>
          </a:p>
          <a:p>
            <a:pPr algn="ctr" rtl="1">
              <a:lnSpc>
                <a:spcPct val="115000"/>
              </a:lnSpc>
            </a:pPr>
            <a:r>
              <a:rPr lang="fa-IR" sz="2400" b="1" dirty="0" smtClean="0">
                <a:solidFill>
                  <a:srgbClr val="000000"/>
                </a:solidFill>
                <a:latin typeface="Calibri"/>
                <a:ea typeface="Calibri"/>
                <a:cs typeface="B Esfehan" pitchFamily="2" charset="-78"/>
              </a:rPr>
              <a:t>دی ماه 1393</a:t>
            </a:r>
            <a:endParaRPr lang="en-US" sz="2400" b="1" dirty="0" smtClean="0">
              <a:solidFill>
                <a:srgbClr val="000000"/>
              </a:solidFill>
              <a:latin typeface="Calibri"/>
              <a:ea typeface="Calibri"/>
              <a:cs typeface="B Esfehan" pitchFamily="2" charset="-78"/>
            </a:endParaRPr>
          </a:p>
          <a:p>
            <a:pPr algn="ctr" rtl="1">
              <a:lnSpc>
                <a:spcPct val="115000"/>
              </a:lnSpc>
            </a:pPr>
            <a:r>
              <a:rPr lang="fa-IR" sz="2400" b="1" dirty="0" smtClean="0">
                <a:solidFill>
                  <a:srgbClr val="000000"/>
                </a:solidFill>
                <a:latin typeface="Calibri"/>
                <a:ea typeface="Calibri"/>
                <a:cs typeface="B Esfehan" pitchFamily="2" charset="-78"/>
              </a:rPr>
              <a:t>آموزش و پرورش ناحیه 4</a:t>
            </a:r>
            <a:endParaRPr lang="en-US" sz="2400" dirty="0">
              <a:latin typeface="Calibri"/>
              <a:ea typeface="Calibri"/>
              <a:cs typeface="B Esfehan" pitchFamily="2" charset="-78"/>
            </a:endParaRPr>
          </a:p>
        </p:txBody>
      </p:sp>
      <p:sp>
        <p:nvSpPr>
          <p:cNvPr id="4" name="TextBox 3"/>
          <p:cNvSpPr txBox="1"/>
          <p:nvPr/>
        </p:nvSpPr>
        <p:spPr>
          <a:xfrm>
            <a:off x="3352800" y="453479"/>
            <a:ext cx="2153154" cy="769441"/>
          </a:xfrm>
          <a:prstGeom prst="rect">
            <a:avLst/>
          </a:prstGeom>
          <a:noFill/>
        </p:spPr>
        <p:txBody>
          <a:bodyPr wrap="none" rtlCol="0">
            <a:spAutoFit/>
          </a:bodyPr>
          <a:lstStyle/>
          <a:p>
            <a:r>
              <a:rPr lang="fa-IR" sz="4400" dirty="0" smtClean="0">
                <a:solidFill>
                  <a:srgbClr val="00B050"/>
                </a:solidFill>
                <a:cs typeface="B Esfehan" pitchFamily="2" charset="-78"/>
              </a:rPr>
              <a:t>به نام خدا</a:t>
            </a:r>
            <a:endParaRPr lang="en-US" sz="4400" dirty="0">
              <a:solidFill>
                <a:srgbClr val="00B050"/>
              </a:solidFill>
              <a:cs typeface="B Esfehan" pitchFamily="2" charset="-78"/>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8400" y="5791200"/>
            <a:ext cx="2514600" cy="68579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r" rtl="1"/>
            <a:r>
              <a:rPr lang="fa-IR" dirty="0" smtClean="0">
                <a:cs typeface="B Jadid" pitchFamily="2" charset="-78"/>
              </a:rPr>
              <a:t>عملگر ها و اولویت</a:t>
            </a:r>
            <a:endParaRPr lang="en-US" dirty="0">
              <a:cs typeface="B Jadid" pitchFamily="2" charset="-78"/>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828800"/>
            <a:ext cx="7254529" cy="37338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1810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r" rtl="1"/>
            <a:r>
              <a:rPr lang="fa-IR" dirty="0" smtClean="0">
                <a:cs typeface="B Jadid" pitchFamily="2" charset="-78"/>
              </a:rPr>
              <a:t>عملگر ها و اولویت</a:t>
            </a:r>
            <a:endParaRPr lang="en-US" dirty="0">
              <a:cs typeface="B Jadid" pitchFamily="2" charset="-78"/>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1563" y="1438275"/>
            <a:ext cx="7000875" cy="519112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96824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نکات عملگرها واولویت</a:t>
            </a:r>
            <a:endParaRPr lang="en-US" dirty="0">
              <a:cs typeface="B Jadid" pitchFamily="2" charset="-78"/>
            </a:endParaRPr>
          </a:p>
        </p:txBody>
      </p:sp>
      <p:sp>
        <p:nvSpPr>
          <p:cNvPr id="3" name="Content Placeholder 2"/>
          <p:cNvSpPr>
            <a:spLocks noGrp="1"/>
          </p:cNvSpPr>
          <p:nvPr>
            <p:ph sz="quarter" idx="1"/>
          </p:nvPr>
        </p:nvSpPr>
        <p:spPr/>
        <p:txBody>
          <a:bodyPr/>
          <a:lstStyle/>
          <a:p>
            <a:pPr algn="r" rtl="1"/>
            <a:r>
              <a:rPr lang="fa-IR" dirty="0" smtClean="0">
                <a:cs typeface="B Nazanin" pitchFamily="2" charset="-78"/>
              </a:rPr>
              <a:t>بالاترین اولویت در محاسبه با داخلی ترین پرانتز می باشد</a:t>
            </a:r>
          </a:p>
          <a:p>
            <a:pPr lvl="2" algn="r" rtl="1"/>
            <a:r>
              <a:rPr lang="fa-IR" dirty="0" smtClean="0">
                <a:cs typeface="B Nazanin" pitchFamily="2" charset="-78"/>
              </a:rPr>
              <a:t>قاعده تشخیص </a:t>
            </a:r>
            <a:r>
              <a:rPr lang="fa-IR" dirty="0">
                <a:cs typeface="B Nazanin" pitchFamily="2" charset="-78"/>
                <a:sym typeface="Wingdings" pitchFamily="2" charset="2"/>
              </a:rPr>
              <a:t> </a:t>
            </a:r>
            <a:endParaRPr lang="fa-IR" dirty="0" smtClean="0">
              <a:cs typeface="B Nazanin" pitchFamily="2" charset="-78"/>
              <a:sym typeface="Wingdings" pitchFamily="2" charset="2"/>
            </a:endParaRPr>
          </a:p>
          <a:p>
            <a:pPr marL="1600200" lvl="4" indent="-457200" algn="r" rtl="1">
              <a:buFont typeface="+mj-lt"/>
              <a:buAutoNum type="arabicPeriod"/>
            </a:pPr>
            <a:r>
              <a:rPr lang="fa-IR" dirty="0" smtClean="0">
                <a:cs typeface="B Nazanin" pitchFamily="2" charset="-78"/>
                <a:sym typeface="Wingdings" pitchFamily="2" charset="2"/>
              </a:rPr>
              <a:t>از سمت چپ حرکت به سمت راست آغاز می شود</a:t>
            </a:r>
          </a:p>
          <a:p>
            <a:pPr marL="1600200" lvl="4" indent="-457200" algn="r" rtl="1">
              <a:buFont typeface="+mj-lt"/>
              <a:buAutoNum type="arabicPeriod"/>
            </a:pPr>
            <a:r>
              <a:rPr lang="fa-IR" dirty="0" smtClean="0">
                <a:cs typeface="B Nazanin" pitchFamily="2" charset="-78"/>
                <a:sym typeface="Wingdings" pitchFamily="2" charset="2"/>
              </a:rPr>
              <a:t>از روی پرانتز باز عبور می کنیم</a:t>
            </a:r>
          </a:p>
          <a:p>
            <a:pPr marL="1600200" lvl="4" indent="-457200" algn="r" rtl="1">
              <a:buFont typeface="+mj-lt"/>
              <a:buAutoNum type="arabicPeriod"/>
            </a:pPr>
            <a:r>
              <a:rPr lang="fa-IR" dirty="0" smtClean="0">
                <a:cs typeface="B Nazanin" pitchFamily="2" charset="-78"/>
                <a:sym typeface="Wingdings" pitchFamily="2" charset="2"/>
              </a:rPr>
              <a:t>به پرانتز بسته رسیدیم محاسبه می کنیم</a:t>
            </a:r>
          </a:p>
          <a:p>
            <a:pPr marL="45720" indent="0" algn="l">
              <a:buNone/>
            </a:pPr>
            <a:r>
              <a:rPr lang="en-US" b="1" dirty="0" smtClean="0">
                <a:solidFill>
                  <a:srgbClr val="7030A0"/>
                </a:solidFill>
                <a:latin typeface="Times New Roman" pitchFamily="18" charset="0"/>
                <a:cs typeface="Times New Roman" pitchFamily="18" charset="0"/>
              </a:rPr>
              <a:t>(2+</a:t>
            </a:r>
            <a:r>
              <a:rPr lang="en-US" b="1" dirty="0" smtClean="0">
                <a:solidFill>
                  <a:srgbClr val="00B050"/>
                </a:solidFill>
                <a:latin typeface="Times New Roman" pitchFamily="18" charset="0"/>
                <a:cs typeface="Times New Roman" pitchFamily="18" charset="0"/>
              </a:rPr>
              <a:t>(</a:t>
            </a:r>
            <a:r>
              <a:rPr lang="en-US" b="1" dirty="0" smtClean="0">
                <a:solidFill>
                  <a:srgbClr val="FF0000"/>
                </a:solidFill>
                <a:latin typeface="Times New Roman" pitchFamily="18" charset="0"/>
                <a:cs typeface="Times New Roman" pitchFamily="18" charset="0"/>
              </a:rPr>
              <a:t>(</a:t>
            </a:r>
            <a:r>
              <a:rPr lang="en-US" b="1" dirty="0" smtClean="0">
                <a:solidFill>
                  <a:srgbClr val="0C0CA8"/>
                </a:solidFill>
                <a:latin typeface="Times New Roman" pitchFamily="18" charset="0"/>
                <a:cs typeface="Times New Roman" pitchFamily="18" charset="0"/>
              </a:rPr>
              <a:t>(8 % 3)*</a:t>
            </a:r>
            <a:r>
              <a:rPr lang="en-US" b="1" dirty="0" smtClean="0">
                <a:solidFill>
                  <a:srgbClr val="FF0000"/>
                </a:solidFill>
                <a:latin typeface="Times New Roman" pitchFamily="18" charset="0"/>
                <a:cs typeface="Times New Roman" pitchFamily="18" charset="0"/>
              </a:rPr>
              <a:t>3)</a:t>
            </a:r>
            <a:r>
              <a:rPr lang="en-US" b="1" dirty="0">
                <a:solidFill>
                  <a:srgbClr val="00B05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4)</a:t>
            </a:r>
            <a:r>
              <a:rPr lang="en-US" b="1" dirty="0" smtClean="0">
                <a:solidFill>
                  <a:srgbClr val="7030A0"/>
                </a:solidFill>
                <a:latin typeface="Times New Roman" pitchFamily="18" charset="0"/>
                <a:cs typeface="Times New Roman" pitchFamily="18" charset="0"/>
              </a:rPr>
              <a:t>)</a:t>
            </a:r>
          </a:p>
          <a:p>
            <a:pPr marL="45720" indent="0">
              <a:buNone/>
            </a:pPr>
            <a:r>
              <a:rPr lang="en-US" b="1" dirty="0">
                <a:solidFill>
                  <a:srgbClr val="7030A0"/>
                </a:solidFill>
                <a:latin typeface="Times New Roman" pitchFamily="18" charset="0"/>
                <a:cs typeface="Times New Roman" pitchFamily="18" charset="0"/>
              </a:rPr>
              <a:t>(2</a:t>
            </a:r>
            <a:r>
              <a:rPr lang="en-US" b="1" dirty="0" smtClean="0">
                <a:solidFill>
                  <a:srgbClr val="7030A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a:t>
            </a:r>
            <a:r>
              <a:rPr lang="en-US" b="1" dirty="0" smtClean="0">
                <a:solidFill>
                  <a:srgbClr val="FF0000"/>
                </a:solidFill>
                <a:latin typeface="Times New Roman" pitchFamily="18" charset="0"/>
                <a:cs typeface="Times New Roman" pitchFamily="18" charset="0"/>
              </a:rPr>
              <a:t>(</a:t>
            </a:r>
            <a:r>
              <a:rPr lang="en-US" b="1" dirty="0" smtClean="0">
                <a:solidFill>
                  <a:srgbClr val="0C0CA8"/>
                </a:solidFill>
                <a:latin typeface="Times New Roman" pitchFamily="18" charset="0"/>
                <a:cs typeface="Times New Roman" pitchFamily="18" charset="0"/>
              </a:rPr>
              <a:t>2*</a:t>
            </a:r>
            <a:r>
              <a:rPr lang="en-US" b="1" dirty="0" smtClean="0">
                <a:solidFill>
                  <a:srgbClr val="FF0000"/>
                </a:solidFill>
                <a:latin typeface="Times New Roman" pitchFamily="18" charset="0"/>
                <a:cs typeface="Times New Roman" pitchFamily="18" charset="0"/>
              </a:rPr>
              <a:t>3)</a:t>
            </a:r>
            <a:r>
              <a:rPr lang="en-US" b="1" dirty="0">
                <a:solidFill>
                  <a:srgbClr val="00B05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4)</a:t>
            </a:r>
            <a:r>
              <a:rPr lang="en-US" b="1" dirty="0" smtClean="0">
                <a:solidFill>
                  <a:srgbClr val="7030A0"/>
                </a:solidFill>
                <a:latin typeface="Times New Roman" pitchFamily="18" charset="0"/>
                <a:cs typeface="Times New Roman" pitchFamily="18" charset="0"/>
              </a:rPr>
              <a:t>)</a:t>
            </a:r>
          </a:p>
          <a:p>
            <a:pPr marL="45720" indent="0">
              <a:buNone/>
            </a:pPr>
            <a:r>
              <a:rPr lang="en-US" b="1" dirty="0">
                <a:solidFill>
                  <a:srgbClr val="7030A0"/>
                </a:solidFill>
                <a:latin typeface="Times New Roman" pitchFamily="18" charset="0"/>
                <a:cs typeface="Times New Roman" pitchFamily="18" charset="0"/>
              </a:rPr>
              <a:t>(2</a:t>
            </a:r>
            <a:r>
              <a:rPr lang="en-US" b="1" dirty="0" smtClean="0">
                <a:solidFill>
                  <a:srgbClr val="7030A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a:t>
            </a:r>
            <a:r>
              <a:rPr lang="en-US" b="1" dirty="0" smtClean="0">
                <a:solidFill>
                  <a:srgbClr val="FF0000"/>
                </a:solidFill>
                <a:latin typeface="Times New Roman" pitchFamily="18" charset="0"/>
                <a:cs typeface="Times New Roman" pitchFamily="18" charset="0"/>
              </a:rPr>
              <a:t>6</a:t>
            </a:r>
            <a:r>
              <a:rPr lang="en-US" b="1" dirty="0">
                <a:solidFill>
                  <a:srgbClr val="00B05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4)</a:t>
            </a:r>
            <a:r>
              <a:rPr lang="en-US" b="1" dirty="0" smtClean="0">
                <a:solidFill>
                  <a:srgbClr val="7030A0"/>
                </a:solidFill>
                <a:latin typeface="Times New Roman" pitchFamily="18" charset="0"/>
                <a:cs typeface="Times New Roman" pitchFamily="18" charset="0"/>
              </a:rPr>
              <a:t>)</a:t>
            </a:r>
          </a:p>
          <a:p>
            <a:pPr marL="45720" indent="0">
              <a:buNone/>
            </a:pPr>
            <a:r>
              <a:rPr lang="en-US" b="1" dirty="0">
                <a:solidFill>
                  <a:srgbClr val="7030A0"/>
                </a:solidFill>
                <a:latin typeface="Times New Roman" pitchFamily="18" charset="0"/>
                <a:cs typeface="Times New Roman" pitchFamily="18" charset="0"/>
              </a:rPr>
              <a:t>(</a:t>
            </a:r>
            <a:r>
              <a:rPr lang="en-US" b="1" dirty="0" smtClean="0">
                <a:solidFill>
                  <a:srgbClr val="7030A0"/>
                </a:solidFill>
                <a:latin typeface="Times New Roman" pitchFamily="18" charset="0"/>
                <a:cs typeface="Times New Roman" pitchFamily="18" charset="0"/>
              </a:rPr>
              <a:t>2+</a:t>
            </a:r>
            <a:r>
              <a:rPr lang="en-US" b="1" dirty="0">
                <a:solidFill>
                  <a:srgbClr val="00B050"/>
                </a:solidFill>
                <a:latin typeface="Times New Roman" pitchFamily="18" charset="0"/>
                <a:cs typeface="Times New Roman" pitchFamily="18" charset="0"/>
              </a:rPr>
              <a:t>1</a:t>
            </a:r>
            <a:r>
              <a:rPr lang="en-US" b="1" dirty="0" smtClean="0">
                <a:solidFill>
                  <a:srgbClr val="7030A0"/>
                </a:solidFill>
                <a:latin typeface="Times New Roman" pitchFamily="18" charset="0"/>
                <a:cs typeface="Times New Roman" pitchFamily="18" charset="0"/>
              </a:rPr>
              <a:t>)</a:t>
            </a:r>
          </a:p>
          <a:p>
            <a:pPr marL="45720" indent="0">
              <a:buNone/>
            </a:pPr>
            <a:r>
              <a:rPr lang="en-US" b="1" dirty="0" smtClean="0">
                <a:solidFill>
                  <a:srgbClr val="7030A0"/>
                </a:solidFill>
                <a:latin typeface="Times New Roman" pitchFamily="18" charset="0"/>
                <a:cs typeface="Times New Roman" pitchFamily="18" charset="0"/>
              </a:rPr>
              <a:t>3</a:t>
            </a:r>
            <a:endParaRPr lang="en-US" b="1" dirty="0">
              <a:solidFill>
                <a:srgbClr val="7030A0"/>
              </a:solidFill>
              <a:latin typeface="Times New Roman" pitchFamily="18" charset="0"/>
              <a:cs typeface="Times New Roman" pitchFamily="18" charset="0"/>
            </a:endParaRPr>
          </a:p>
          <a:p>
            <a:pPr marL="45720" indent="0">
              <a:buNone/>
            </a:pPr>
            <a:endParaRPr lang="en-US" b="1" dirty="0">
              <a:solidFill>
                <a:srgbClr val="7030A0"/>
              </a:solidFill>
              <a:cs typeface="B Nazanin" pitchFamily="2" charset="-78"/>
            </a:endParaRPr>
          </a:p>
          <a:p>
            <a:pPr marL="45720" indent="0">
              <a:buNone/>
            </a:pPr>
            <a:endParaRPr lang="en-US" b="1" dirty="0">
              <a:solidFill>
                <a:srgbClr val="7030A0"/>
              </a:solidFill>
              <a:cs typeface="B Nazanin" pitchFamily="2" charset="-78"/>
            </a:endParaRPr>
          </a:p>
          <a:p>
            <a:pPr marL="45720" indent="0">
              <a:buNone/>
            </a:pPr>
            <a:endParaRPr lang="en-US" b="1" dirty="0" smtClean="0">
              <a:solidFill>
                <a:srgbClr val="7030A0"/>
              </a:solidFill>
              <a:cs typeface="B Nazanin" pitchFamily="2" charset="-78"/>
            </a:endParaRPr>
          </a:p>
          <a:p>
            <a:pPr marL="45720" indent="0">
              <a:buNone/>
            </a:pPr>
            <a:endParaRPr lang="fa-IR" b="1" dirty="0">
              <a:solidFill>
                <a:srgbClr val="7030A0"/>
              </a:solidFill>
              <a:cs typeface="B Nazanin" pitchFamily="2" charset="-78"/>
            </a:endParaRPr>
          </a:p>
          <a:p>
            <a:pPr marL="45720" indent="0" algn="l">
              <a:buNone/>
            </a:pPr>
            <a:endParaRPr lang="fa-IR" b="1" dirty="0" smtClean="0">
              <a:solidFill>
                <a:srgbClr val="7030A0"/>
              </a:solidFill>
              <a:cs typeface="B Nazanin" pitchFamily="2" charset="-78"/>
            </a:endParaRPr>
          </a:p>
        </p:txBody>
      </p:sp>
    </p:spTree>
    <p:extLst>
      <p:ext uri="{BB962C8B-B14F-4D97-AF65-F5344CB8AC3E}">
        <p14:creationId xmlns:p14="http://schemas.microsoft.com/office/powerpoint/2010/main" val="21035632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cs typeface="B Jadid" pitchFamily="2" charset="-78"/>
              </a:rPr>
              <a:t>نکات عملگرها واولویت</a:t>
            </a:r>
            <a:endParaRPr lang="en-US" dirty="0"/>
          </a:p>
        </p:txBody>
      </p:sp>
      <p:sp>
        <p:nvSpPr>
          <p:cNvPr id="3" name="Content Placeholder 2"/>
          <p:cNvSpPr>
            <a:spLocks noGrp="1"/>
          </p:cNvSpPr>
          <p:nvPr>
            <p:ph sz="quarter" idx="1"/>
          </p:nvPr>
        </p:nvSpPr>
        <p:spPr/>
        <p:txBody>
          <a:bodyPr/>
          <a:lstStyle/>
          <a:p>
            <a:pPr algn="just" rtl="1"/>
            <a:r>
              <a:rPr lang="fa-IR" dirty="0" smtClean="0">
                <a:cs typeface="B Nazanin" pitchFamily="2" charset="-78"/>
              </a:rPr>
              <a:t>اگر چند عملگر با اولویت یکسان ، پرانتز گذاری نشده بود محاسبه از سمت چپ شروع می شود.</a:t>
            </a:r>
          </a:p>
          <a:p>
            <a:pPr marL="0" indent="0" algn="l">
              <a:buNone/>
            </a:pPr>
            <a:r>
              <a:rPr lang="en-US" b="1" dirty="0" smtClean="0">
                <a:latin typeface="Times New Roman" pitchFamily="18" charset="0"/>
                <a:cs typeface="Times New Roman" pitchFamily="18" charset="0"/>
              </a:rPr>
              <a:t>20 /6 /2 </a:t>
            </a:r>
            <a:r>
              <a:rPr lang="en-US" b="1" dirty="0" smtClean="0">
                <a:latin typeface="Times New Roman" pitchFamily="18" charset="0"/>
                <a:cs typeface="Times New Roman" pitchFamily="18" charset="0"/>
                <a:sym typeface="Wingdings" pitchFamily="2" charset="2"/>
              </a:rPr>
              <a:t>:= </a:t>
            </a:r>
            <a:r>
              <a:rPr lang="en-US" b="1" dirty="0" smtClean="0">
                <a:latin typeface="Times New Roman" pitchFamily="18" charset="0"/>
                <a:cs typeface="Times New Roman" pitchFamily="18" charset="0"/>
              </a:rPr>
              <a:t>3 /2  </a:t>
            </a:r>
            <a:r>
              <a:rPr lang="en-US" b="1" dirty="0" smtClean="0">
                <a:latin typeface="Times New Roman" pitchFamily="18" charset="0"/>
                <a:cs typeface="Times New Roman" pitchFamily="18" charset="0"/>
                <a:sym typeface="Wingdings" pitchFamily="2" charset="2"/>
              </a:rPr>
              <a:t>:= </a:t>
            </a:r>
            <a:r>
              <a:rPr lang="en-US" b="1" dirty="0" smtClean="0">
                <a:latin typeface="Times New Roman" pitchFamily="18" charset="0"/>
                <a:cs typeface="Times New Roman" pitchFamily="18" charset="0"/>
              </a:rPr>
              <a:t>1 ( Left To Right )</a:t>
            </a:r>
          </a:p>
          <a:p>
            <a:pPr marL="0" indent="0">
              <a:buNone/>
            </a:pPr>
            <a:r>
              <a:rPr lang="en-US" b="1" strike="sngStrike" dirty="0">
                <a:solidFill>
                  <a:srgbClr val="FF0000"/>
                </a:solidFill>
                <a:latin typeface="Times New Roman" pitchFamily="18" charset="0"/>
                <a:cs typeface="Times New Roman" pitchFamily="18" charset="0"/>
              </a:rPr>
              <a:t>20 </a:t>
            </a:r>
            <a:r>
              <a:rPr lang="en-US" b="1" strike="sngStrike" dirty="0" smtClean="0">
                <a:solidFill>
                  <a:srgbClr val="FF0000"/>
                </a:solidFill>
                <a:latin typeface="Times New Roman" pitchFamily="18" charset="0"/>
                <a:cs typeface="Times New Roman" pitchFamily="18" charset="0"/>
              </a:rPr>
              <a:t>/6 /2 </a:t>
            </a:r>
            <a:r>
              <a:rPr lang="en-US" b="1" strike="sngStrike" dirty="0" smtClean="0">
                <a:solidFill>
                  <a:srgbClr val="FF0000"/>
                </a:solidFill>
                <a:latin typeface="Times New Roman" pitchFamily="18" charset="0"/>
                <a:cs typeface="Times New Roman" pitchFamily="18" charset="0"/>
                <a:sym typeface="Wingdings" pitchFamily="2" charset="2"/>
              </a:rPr>
              <a:t>:= </a:t>
            </a:r>
            <a:r>
              <a:rPr lang="en-US" b="1" strike="sngStrike" dirty="0" smtClean="0">
                <a:solidFill>
                  <a:srgbClr val="FF0000"/>
                </a:solidFill>
                <a:latin typeface="Times New Roman" pitchFamily="18" charset="0"/>
                <a:cs typeface="Times New Roman" pitchFamily="18" charset="0"/>
              </a:rPr>
              <a:t>20/3 </a:t>
            </a:r>
            <a:r>
              <a:rPr lang="en-US" b="1" strike="sngStrike" dirty="0" smtClean="0">
                <a:solidFill>
                  <a:srgbClr val="FF0000"/>
                </a:solidFill>
                <a:latin typeface="Times New Roman" pitchFamily="18" charset="0"/>
                <a:cs typeface="Times New Roman" pitchFamily="18" charset="0"/>
                <a:sym typeface="Wingdings" pitchFamily="2" charset="2"/>
              </a:rPr>
              <a:t>:= </a:t>
            </a:r>
            <a:r>
              <a:rPr lang="en-US" b="1" strike="sngStrike" dirty="0" smtClean="0">
                <a:solidFill>
                  <a:srgbClr val="FF0000"/>
                </a:solidFill>
                <a:latin typeface="Times New Roman" pitchFamily="18" charset="0"/>
                <a:cs typeface="Times New Roman" pitchFamily="18" charset="0"/>
              </a:rPr>
              <a:t>6( Right To Left )</a:t>
            </a:r>
          </a:p>
          <a:p>
            <a:pPr algn="just" rtl="1"/>
            <a:r>
              <a:rPr lang="fa-IR" dirty="0" smtClean="0">
                <a:cs typeface="B Nazanin" pitchFamily="2" charset="-78"/>
              </a:rPr>
              <a:t>اگرچند عملگر با اولویت مختلف ، پرانتز گذاری نشده بود محاسبه به ترتیب از عملگر با اولویت بالاتر شروع می شود.</a:t>
            </a:r>
          </a:p>
          <a:p>
            <a:pPr marL="0" indent="0" algn="just">
              <a:buNone/>
            </a:pPr>
            <a:r>
              <a:rPr lang="en-US" b="1" dirty="0" smtClean="0">
                <a:solidFill>
                  <a:srgbClr val="00B0F0"/>
                </a:solidFill>
                <a:latin typeface="Times New Roman" pitchFamily="18" charset="0"/>
                <a:cs typeface="Times New Roman" pitchFamily="18" charset="0"/>
              </a:rPr>
              <a:t>7%5</a:t>
            </a:r>
            <a:r>
              <a:rPr lang="en-US" b="1" dirty="0" smtClean="0">
                <a:latin typeface="Times New Roman" pitchFamily="18" charset="0"/>
                <a:cs typeface="Times New Roman" pitchFamily="18" charset="0"/>
              </a:rPr>
              <a:t>+7*5/2-3*2 :=</a:t>
            </a:r>
            <a:r>
              <a:rPr lang="en-US" b="1" dirty="0">
                <a:solidFill>
                  <a:srgbClr val="00B0F0"/>
                </a:solidFill>
                <a:latin typeface="Times New Roman" pitchFamily="18" charset="0"/>
                <a:cs typeface="Times New Roman" pitchFamily="18" charset="0"/>
              </a:rPr>
              <a:t> </a:t>
            </a:r>
            <a:r>
              <a:rPr lang="en-US" b="1" dirty="0" smtClean="0">
                <a:solidFill>
                  <a:srgbClr val="00B0F0"/>
                </a:solidFill>
                <a:latin typeface="Times New Roman" pitchFamily="18" charset="0"/>
                <a:cs typeface="Times New Roman" pitchFamily="18" charset="0"/>
              </a:rPr>
              <a:t>2</a:t>
            </a:r>
            <a:r>
              <a:rPr lang="en-US" b="1" dirty="0" smtClean="0">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7*5</a:t>
            </a:r>
            <a:r>
              <a:rPr lang="en-US" b="1" dirty="0" smtClean="0">
                <a:latin typeface="Times New Roman" pitchFamily="18" charset="0"/>
                <a:cs typeface="Times New Roman" pitchFamily="18" charset="0"/>
              </a:rPr>
              <a:t>/2-3*2 := </a:t>
            </a:r>
            <a:r>
              <a:rPr lang="en-US" b="1" dirty="0" smtClean="0">
                <a:solidFill>
                  <a:srgbClr val="00B0F0"/>
                </a:solidFill>
                <a:latin typeface="Times New Roman" pitchFamily="18" charset="0"/>
                <a:cs typeface="Times New Roman" pitchFamily="18" charset="0"/>
              </a:rPr>
              <a:t>2</a:t>
            </a:r>
            <a:r>
              <a:rPr lang="en-US" b="1" dirty="0" smtClean="0">
                <a:latin typeface="Times New Roman" pitchFamily="18" charset="0"/>
                <a:cs typeface="Times New Roman" pitchFamily="18" charset="0"/>
              </a:rPr>
              <a:t>+</a:t>
            </a:r>
            <a:r>
              <a:rPr lang="en-US" b="1" dirty="0" smtClean="0">
                <a:solidFill>
                  <a:schemeClr val="accent1">
                    <a:lumMod val="75000"/>
                  </a:schemeClr>
                </a:solidFill>
                <a:latin typeface="Times New Roman" pitchFamily="18" charset="0"/>
                <a:cs typeface="Times New Roman" pitchFamily="18" charset="0"/>
              </a:rPr>
              <a:t>35/2</a:t>
            </a:r>
            <a:r>
              <a:rPr lang="en-US" b="1" dirty="0" smtClean="0">
                <a:latin typeface="Times New Roman" pitchFamily="18" charset="0"/>
                <a:cs typeface="Times New Roman" pitchFamily="18" charset="0"/>
              </a:rPr>
              <a:t>-3*2 :=</a:t>
            </a:r>
          </a:p>
          <a:p>
            <a:pPr marL="0" indent="0" algn="just">
              <a:buNone/>
            </a:pPr>
            <a:r>
              <a:rPr lang="en-US" b="1" dirty="0">
                <a:latin typeface="Times New Roman" pitchFamily="18" charset="0"/>
                <a:cs typeface="Times New Roman" pitchFamily="18" charset="0"/>
              </a:rPr>
              <a:t> </a:t>
            </a:r>
            <a:r>
              <a:rPr lang="en-US" b="1" dirty="0" smtClean="0">
                <a:solidFill>
                  <a:srgbClr val="00B0F0"/>
                </a:solidFill>
                <a:latin typeface="Times New Roman" pitchFamily="18" charset="0"/>
                <a:cs typeface="Times New Roman" pitchFamily="18" charset="0"/>
              </a:rPr>
              <a:t>2</a:t>
            </a:r>
            <a:r>
              <a:rPr lang="en-US" b="1" dirty="0" smtClean="0">
                <a:latin typeface="Times New Roman" pitchFamily="18" charset="0"/>
                <a:cs typeface="Times New Roman" pitchFamily="18" charset="0"/>
              </a:rPr>
              <a:t>+</a:t>
            </a:r>
            <a:r>
              <a:rPr lang="en-US" b="1" dirty="0" smtClean="0">
                <a:solidFill>
                  <a:schemeClr val="accent1">
                    <a:lumMod val="75000"/>
                  </a:schemeClr>
                </a:solidFill>
                <a:latin typeface="Times New Roman" pitchFamily="18" charset="0"/>
                <a:cs typeface="Times New Roman" pitchFamily="18" charset="0"/>
              </a:rPr>
              <a:t>17</a:t>
            </a:r>
            <a:r>
              <a:rPr lang="en-US" b="1" dirty="0" smtClean="0">
                <a:latin typeface="Times New Roman" pitchFamily="18" charset="0"/>
                <a:cs typeface="Times New Roman" pitchFamily="18" charset="0"/>
              </a:rPr>
              <a:t>-</a:t>
            </a:r>
            <a:r>
              <a:rPr lang="en-US" b="1" dirty="0" smtClean="0">
                <a:solidFill>
                  <a:srgbClr val="7030A0"/>
                </a:solidFill>
                <a:latin typeface="Times New Roman" pitchFamily="18" charset="0"/>
                <a:cs typeface="Times New Roman" pitchFamily="18" charset="0"/>
              </a:rPr>
              <a:t>3*2</a:t>
            </a:r>
            <a:r>
              <a:rPr lang="en-US" b="1" dirty="0" smtClean="0">
                <a:latin typeface="Times New Roman" pitchFamily="18" charset="0"/>
                <a:cs typeface="Times New Roman" pitchFamily="18" charset="0"/>
              </a:rPr>
              <a:t> := </a:t>
            </a:r>
            <a:r>
              <a:rPr lang="en-US" b="1" dirty="0" smtClean="0">
                <a:solidFill>
                  <a:schemeClr val="bg2">
                    <a:lumMod val="50000"/>
                  </a:schemeClr>
                </a:solidFill>
                <a:latin typeface="Times New Roman" pitchFamily="18" charset="0"/>
                <a:cs typeface="Times New Roman" pitchFamily="18" charset="0"/>
              </a:rPr>
              <a:t>2+17</a:t>
            </a:r>
            <a:r>
              <a:rPr lang="en-US" b="1" dirty="0" smtClean="0">
                <a:latin typeface="Times New Roman" pitchFamily="18" charset="0"/>
                <a:cs typeface="Times New Roman" pitchFamily="18" charset="0"/>
              </a:rPr>
              <a:t>-</a:t>
            </a:r>
            <a:r>
              <a:rPr lang="en-US" b="1" dirty="0" smtClean="0">
                <a:solidFill>
                  <a:srgbClr val="7030A0"/>
                </a:solidFill>
                <a:latin typeface="Times New Roman" pitchFamily="18" charset="0"/>
                <a:cs typeface="Times New Roman" pitchFamily="18" charset="0"/>
              </a:rPr>
              <a:t>6 </a:t>
            </a:r>
            <a:r>
              <a:rPr lang="en-US" b="1" dirty="0" smtClean="0">
                <a:latin typeface="Times New Roman" pitchFamily="18" charset="0"/>
                <a:cs typeface="Times New Roman" pitchFamily="18" charset="0"/>
              </a:rPr>
              <a:t>:= </a:t>
            </a:r>
            <a:r>
              <a:rPr lang="en-US" b="1" dirty="0" smtClean="0">
                <a:solidFill>
                  <a:schemeClr val="bg2">
                    <a:lumMod val="50000"/>
                  </a:schemeClr>
                </a:solidFill>
                <a:latin typeface="Times New Roman" pitchFamily="18" charset="0"/>
                <a:cs typeface="Times New Roman" pitchFamily="18" charset="0"/>
              </a:rPr>
              <a:t>19</a:t>
            </a:r>
            <a:r>
              <a:rPr lang="en-US" b="1" dirty="0" smtClean="0">
                <a:latin typeface="Times New Roman" pitchFamily="18" charset="0"/>
                <a:cs typeface="Times New Roman" pitchFamily="18" charset="0"/>
              </a:rPr>
              <a:t>-</a:t>
            </a:r>
            <a:r>
              <a:rPr lang="en-US" b="1" dirty="0" smtClean="0">
                <a:solidFill>
                  <a:srgbClr val="7030A0"/>
                </a:solidFill>
                <a:latin typeface="Times New Roman" pitchFamily="18" charset="0"/>
                <a:cs typeface="Times New Roman" pitchFamily="18" charset="0"/>
              </a:rPr>
              <a:t>6 </a:t>
            </a:r>
            <a:r>
              <a:rPr lang="en-US" b="1" dirty="0" smtClean="0">
                <a:latin typeface="Times New Roman" pitchFamily="18" charset="0"/>
                <a:cs typeface="Times New Roman" pitchFamily="18" charset="0"/>
              </a:rPr>
              <a:t>:= 13</a:t>
            </a:r>
          </a:p>
          <a:p>
            <a:pPr marL="0" indent="0" algn="just">
              <a:buNone/>
            </a:pPr>
            <a:endParaRPr lang="en-US" b="1" dirty="0">
              <a:latin typeface="Times New Roman" pitchFamily="18" charset="0"/>
              <a:cs typeface="Times New Roman" pitchFamily="18" charset="0"/>
            </a:endParaRPr>
          </a:p>
          <a:p>
            <a:pPr marL="0" indent="0" algn="just">
              <a:buNone/>
            </a:pPr>
            <a:endParaRPr lang="fa-IR" b="1" dirty="0">
              <a:latin typeface="Times New Roman" pitchFamily="18" charset="0"/>
              <a:cs typeface="Times New Roman" pitchFamily="18" charset="0"/>
            </a:endParaRPr>
          </a:p>
          <a:p>
            <a:pPr marL="0" indent="0" algn="just">
              <a:buNone/>
            </a:pPr>
            <a:endParaRPr lang="fa-IR" b="1" dirty="0" smtClean="0">
              <a:cs typeface="B Nazanin" pitchFamily="2" charset="-78"/>
            </a:endParaRPr>
          </a:p>
          <a:p>
            <a:pPr algn="r" rtl="1"/>
            <a:endParaRPr lang="en-US" dirty="0" smtClean="0"/>
          </a:p>
          <a:p>
            <a:pPr marL="0" indent="0" algn="l">
              <a:buNone/>
            </a:pPr>
            <a:endParaRPr lang="en-US" dirty="0"/>
          </a:p>
        </p:txBody>
      </p:sp>
    </p:spTree>
    <p:extLst>
      <p:ext uri="{BB962C8B-B14F-4D97-AF65-F5344CB8AC3E}">
        <p14:creationId xmlns:p14="http://schemas.microsoft.com/office/powerpoint/2010/main" val="2594514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cs typeface="B Jadid" pitchFamily="2" charset="-78"/>
              </a:rPr>
              <a:t>نکات عملگرها واولویت</a:t>
            </a:r>
            <a:endParaRPr lang="en-US" dirty="0">
              <a:cs typeface="B Jadid" pitchFamily="2" charset="-78"/>
            </a:endParaRPr>
          </a:p>
        </p:txBody>
      </p:sp>
      <p:sp>
        <p:nvSpPr>
          <p:cNvPr id="3" name="Content Placeholder 2"/>
          <p:cNvSpPr>
            <a:spLocks noGrp="1"/>
          </p:cNvSpPr>
          <p:nvPr>
            <p:ph sz="quarter" idx="1"/>
          </p:nvPr>
        </p:nvSpPr>
        <p:spPr/>
        <p:txBody>
          <a:bodyPr>
            <a:normAutofit fontScale="92500"/>
          </a:bodyPr>
          <a:lstStyle/>
          <a:p>
            <a:pPr algn="r" rtl="1"/>
            <a:r>
              <a:rPr lang="fa-IR" dirty="0" smtClean="0">
                <a:cs typeface="B Nazanin" pitchFamily="2" charset="-78"/>
              </a:rPr>
              <a:t>حاصل عملگر مقایسه ای </a:t>
            </a:r>
            <a:r>
              <a:rPr lang="en-US" dirty="0" smtClean="0">
                <a:latin typeface="Times New Roman" pitchFamily="18" charset="0"/>
                <a:cs typeface="B Nazanin" pitchFamily="2" charset="-78"/>
              </a:rPr>
              <a:t>True(1)</a:t>
            </a:r>
            <a:r>
              <a:rPr lang="fa-IR" dirty="0" smtClean="0">
                <a:cs typeface="B Nazanin" pitchFamily="2" charset="-78"/>
              </a:rPr>
              <a:t> یا </a:t>
            </a:r>
            <a:r>
              <a:rPr lang="en-US" dirty="0" smtClean="0">
                <a:latin typeface="Times New Roman" pitchFamily="18" charset="0"/>
                <a:cs typeface="B Nazanin" pitchFamily="2" charset="-78"/>
              </a:rPr>
              <a:t>False(0)</a:t>
            </a:r>
            <a:r>
              <a:rPr lang="fa-IR" dirty="0" smtClean="0">
                <a:cs typeface="B Nazanin" pitchFamily="2" charset="-78"/>
              </a:rPr>
              <a:t> می باشد.</a:t>
            </a:r>
          </a:p>
          <a:p>
            <a:pPr marL="0" indent="0" algn="l">
              <a:buNone/>
            </a:pPr>
            <a:r>
              <a:rPr lang="en-US" b="1" dirty="0" smtClean="0">
                <a:latin typeface="Times New Roman" pitchFamily="18" charset="0"/>
                <a:cs typeface="Times New Roman" pitchFamily="18" charset="0"/>
              </a:rPr>
              <a:t> true &amp; true:=true &amp;&amp; true :=true</a:t>
            </a:r>
          </a:p>
          <a:p>
            <a:pPr marL="0" indent="0" algn="l">
              <a:buNone/>
            </a:pPr>
            <a:endParaRPr lang="en-US" b="1" dirty="0" smtClean="0">
              <a:latin typeface="Times New Roman" pitchFamily="18" charset="0"/>
              <a:cs typeface="Times New Roman" pitchFamily="18" charset="0"/>
            </a:endParaRPr>
          </a:p>
          <a:p>
            <a:pPr algn="just" rtl="1"/>
            <a:r>
              <a:rPr lang="fa-IR" dirty="0" smtClean="0">
                <a:cs typeface="B Nazanin" pitchFamily="2" charset="-78"/>
              </a:rPr>
              <a:t>حاصل عملگر منطقی بستگی به عملوندهای آن دارد اگر عملوندها </a:t>
            </a:r>
            <a:r>
              <a:rPr lang="en-US" dirty="0" smtClean="0">
                <a:latin typeface="Times New Roman" pitchFamily="18" charset="0"/>
                <a:cs typeface="Times New Roman" pitchFamily="18" charset="0"/>
              </a:rPr>
              <a:t>Boolean</a:t>
            </a:r>
            <a:r>
              <a:rPr lang="fa-IR" dirty="0" smtClean="0">
                <a:cs typeface="B Nazanin" pitchFamily="2" charset="-78"/>
              </a:rPr>
              <a:t> باشد </a:t>
            </a:r>
            <a:r>
              <a:rPr lang="en-US" dirty="0" smtClean="0">
                <a:latin typeface="Times New Roman" pitchFamily="18" charset="0"/>
                <a:cs typeface="Times New Roman" pitchFamily="18" charset="0"/>
              </a:rPr>
              <a:t>True/False</a:t>
            </a:r>
            <a:r>
              <a:rPr lang="fa-IR" dirty="0" smtClean="0">
                <a:cs typeface="B Nazanin" pitchFamily="2" charset="-78"/>
              </a:rPr>
              <a:t> است و گرنه عملگرها ، بیتی عمل می کنند.</a:t>
            </a:r>
            <a:endParaRPr lang="en-US" dirty="0" smtClean="0">
              <a:cs typeface="B Nazanin" pitchFamily="2" charset="-78"/>
            </a:endParaRPr>
          </a:p>
          <a:p>
            <a:pPr marL="0" indent="0" algn="just">
              <a:buNone/>
            </a:pPr>
            <a:r>
              <a:rPr lang="en-US" b="1" dirty="0" smtClean="0">
                <a:latin typeface="Times New Roman" pitchFamily="18" charset="0"/>
                <a:cs typeface="Times New Roman" pitchFamily="18" charset="0"/>
              </a:rPr>
              <a:t>10 &amp; 5 = 00001010 And 00000101 =00000000=0</a:t>
            </a:r>
          </a:p>
          <a:p>
            <a:pPr marL="0" indent="0" algn="just">
              <a:buNone/>
            </a:pPr>
            <a:r>
              <a:rPr lang="en-US" b="1" strike="sngStrike" dirty="0" smtClean="0">
                <a:solidFill>
                  <a:srgbClr val="FF0000"/>
                </a:solidFill>
                <a:latin typeface="Times New Roman" pitchFamily="18" charset="0"/>
                <a:cs typeface="Times New Roman" pitchFamily="18" charset="0"/>
              </a:rPr>
              <a:t>10 &amp;&amp; 5</a:t>
            </a:r>
          </a:p>
          <a:p>
            <a:pPr marL="0" indent="0" algn="just">
              <a:buNone/>
            </a:pPr>
            <a:r>
              <a:rPr lang="en-US" b="1" dirty="0" smtClean="0">
                <a:latin typeface="Times New Roman" pitchFamily="18" charset="0"/>
                <a:cs typeface="Times New Roman" pitchFamily="18" charset="0"/>
              </a:rPr>
              <a:t>10 | 5 = 00001010 Or  00000101 = 00001111 =15</a:t>
            </a:r>
          </a:p>
          <a:p>
            <a:pPr marL="0" indent="0" algn="just">
              <a:buNone/>
            </a:pPr>
            <a:r>
              <a:rPr lang="en-US" b="1" strike="sngStrike" dirty="0" smtClean="0">
                <a:solidFill>
                  <a:srgbClr val="FF0000"/>
                </a:solidFill>
                <a:latin typeface="Times New Roman" pitchFamily="18" charset="0"/>
                <a:cs typeface="Times New Roman" pitchFamily="18" charset="0"/>
              </a:rPr>
              <a:t>10 || 5</a:t>
            </a:r>
          </a:p>
          <a:p>
            <a:pPr marL="0" indent="0" algn="just">
              <a:buNone/>
            </a:pPr>
            <a:r>
              <a:rPr lang="en-US" b="1" dirty="0" smtClean="0">
                <a:latin typeface="Times New Roman" pitchFamily="18" charset="0"/>
                <a:cs typeface="Times New Roman" pitchFamily="18" charset="0"/>
              </a:rPr>
              <a:t>~ 254 = ?</a:t>
            </a:r>
          </a:p>
          <a:p>
            <a:pPr marL="0" indent="0" algn="r" rtl="1">
              <a:buNone/>
            </a:pPr>
            <a:endParaRPr lang="en-US" dirty="0"/>
          </a:p>
          <a:p>
            <a:pPr marL="0" indent="0" algn="r" rtl="1">
              <a:buNone/>
            </a:pPr>
            <a:endParaRPr lang="en-US" dirty="0"/>
          </a:p>
        </p:txBody>
      </p:sp>
    </p:spTree>
    <p:extLst>
      <p:ext uri="{BB962C8B-B14F-4D97-AF65-F5344CB8AC3E}">
        <p14:creationId xmlns:p14="http://schemas.microsoft.com/office/powerpoint/2010/main" val="2201168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cs typeface="B Jadid" pitchFamily="2" charset="-78"/>
              </a:rPr>
              <a:t>نکات عملگرها واولویت</a:t>
            </a:r>
            <a:endParaRPr lang="en-US" dirty="0"/>
          </a:p>
        </p:txBody>
      </p:sp>
      <p:sp>
        <p:nvSpPr>
          <p:cNvPr id="3" name="Content Placeholder 2"/>
          <p:cNvSpPr>
            <a:spLocks noGrp="1"/>
          </p:cNvSpPr>
          <p:nvPr>
            <p:ph sz="quarter" idx="1"/>
          </p:nvPr>
        </p:nvSpPr>
        <p:spPr/>
        <p:txBody>
          <a:bodyPr>
            <a:normAutofit fontScale="70000" lnSpcReduction="20000"/>
          </a:bodyPr>
          <a:lstStyle/>
          <a:p>
            <a:pPr algn="just" rtl="1"/>
            <a:r>
              <a:rPr lang="fa-IR" dirty="0" smtClean="0">
                <a:cs typeface="B Nazanin" pitchFamily="2" charset="-78"/>
              </a:rPr>
              <a:t>عملگر + برای الحاق دو رشته و جمع دو عدد به کار می رود !</a:t>
            </a:r>
          </a:p>
          <a:p>
            <a:pPr marL="0" indent="0">
              <a:buNone/>
            </a:pPr>
            <a:r>
              <a:rPr lang="en-US" b="1" dirty="0" smtClean="0">
                <a:latin typeface="Times New Roman" pitchFamily="18" charset="0"/>
                <a:cs typeface="Times New Roman" pitchFamily="18" charset="0"/>
              </a:rPr>
              <a:t>2+3 :=5</a:t>
            </a:r>
          </a:p>
          <a:p>
            <a:pPr marL="0" indent="0">
              <a:buNone/>
            </a:pPr>
            <a:r>
              <a:rPr lang="en-US" b="1" dirty="0" smtClean="0">
                <a:latin typeface="Times New Roman" pitchFamily="18" charset="0"/>
                <a:cs typeface="Times New Roman" pitchFamily="18" charset="0"/>
              </a:rPr>
              <a:t>“2”+3 :=“23”</a:t>
            </a:r>
          </a:p>
          <a:p>
            <a:pPr marL="0" indent="0">
              <a:buNone/>
            </a:pPr>
            <a:r>
              <a:rPr lang="en-US" b="1" dirty="0" smtClean="0">
                <a:latin typeface="Times New Roman" pitchFamily="18" charset="0"/>
                <a:cs typeface="Times New Roman" pitchFamily="18" charset="0"/>
              </a:rPr>
              <a:t>2+”3” :=“23”</a:t>
            </a:r>
          </a:p>
          <a:p>
            <a:pPr marL="0" indent="0">
              <a:buNone/>
            </a:pPr>
            <a:r>
              <a:rPr lang="en-US" b="1" dirty="0" smtClean="0">
                <a:latin typeface="Times New Roman" pitchFamily="18" charset="0"/>
                <a:cs typeface="Times New Roman" pitchFamily="18" charset="0"/>
              </a:rPr>
              <a:t>“2”+”3” :=“23”</a:t>
            </a:r>
          </a:p>
          <a:p>
            <a:pPr marL="0" indent="0">
              <a:buNone/>
            </a:pPr>
            <a:r>
              <a:rPr lang="en-US" b="1" dirty="0" smtClean="0">
                <a:latin typeface="Times New Roman" pitchFamily="18" charset="0"/>
                <a:cs typeface="Times New Roman" pitchFamily="18" charset="0"/>
              </a:rPr>
              <a:t>2+’3’ :=53  </a:t>
            </a:r>
            <a:r>
              <a:rPr lang="en-US" b="1" dirty="0" smtClean="0"/>
              <a:t>!!!!!!!!!!!!</a:t>
            </a:r>
            <a:endParaRPr lang="fa-IR" b="1" dirty="0" smtClean="0"/>
          </a:p>
          <a:p>
            <a:pPr algn="just" rtl="1"/>
            <a:r>
              <a:rPr lang="fa-IR" dirty="0" smtClean="0">
                <a:cs typeface="B Nazanin" pitchFamily="2" charset="-78"/>
              </a:rPr>
              <a:t>در محاسبه برای اعداد اعشاری(</a:t>
            </a:r>
            <a:r>
              <a:rPr lang="en-US" dirty="0" smtClean="0">
                <a:cs typeface="B Nazanin" pitchFamily="2" charset="-78"/>
              </a:rPr>
              <a:t>float</a:t>
            </a:r>
            <a:r>
              <a:rPr lang="fa-IR" dirty="0" smtClean="0">
                <a:cs typeface="B Nazanin" pitchFamily="2" charset="-78"/>
              </a:rPr>
              <a:t>) 7 رقم دقت و برای اعشاری با دقت(</a:t>
            </a:r>
            <a:r>
              <a:rPr lang="en-US" dirty="0" smtClean="0">
                <a:cs typeface="B Nazanin" pitchFamily="2" charset="-78"/>
              </a:rPr>
              <a:t>double</a:t>
            </a:r>
            <a:r>
              <a:rPr lang="fa-IR" dirty="0" smtClean="0">
                <a:cs typeface="B Nazanin" pitchFamily="2" charset="-78"/>
              </a:rPr>
              <a:t>) زیاد 15 رقم دقت داریم.</a:t>
            </a:r>
            <a:r>
              <a:rPr lang="fa-IR" dirty="0">
                <a:cs typeface="B Nazanin" pitchFamily="2" charset="-78"/>
              </a:rPr>
              <a:t> </a:t>
            </a:r>
            <a:r>
              <a:rPr lang="fa-IR" dirty="0" smtClean="0">
                <a:cs typeface="B Nazanin" pitchFamily="2" charset="-78"/>
              </a:rPr>
              <a:t>اگر بیشتر بود گرد یا با نماد علمی نوشته می شود.</a:t>
            </a:r>
            <a:endParaRPr lang="en-US" dirty="0" smtClean="0">
              <a:cs typeface="B Nazanin" pitchFamily="2" charset="-78"/>
            </a:endParaRPr>
          </a:p>
          <a:p>
            <a:pPr lvl="3" algn="just" rtl="1"/>
            <a:r>
              <a:rPr lang="fa-IR" dirty="0" smtClean="0">
                <a:cs typeface="B Nazanin" pitchFamily="2" charset="-78"/>
              </a:rPr>
              <a:t>قاعده گرد کردن</a:t>
            </a:r>
          </a:p>
          <a:p>
            <a:pPr marL="1600200" lvl="4" indent="-457200" algn="just" rtl="1">
              <a:buFont typeface="+mj-lt"/>
              <a:buAutoNum type="arabicPeriod"/>
            </a:pPr>
            <a:r>
              <a:rPr lang="fa-IR" dirty="0" smtClean="0">
                <a:cs typeface="B Nazanin" pitchFamily="2" charset="-78"/>
              </a:rPr>
              <a:t>کمتر از نیم به سمت پایین</a:t>
            </a:r>
          </a:p>
          <a:p>
            <a:pPr marL="1600200" lvl="4" indent="-457200" algn="just" rtl="1">
              <a:buFont typeface="+mj-lt"/>
              <a:buAutoNum type="arabicPeriod"/>
            </a:pPr>
            <a:r>
              <a:rPr lang="fa-IR" dirty="0" smtClean="0">
                <a:cs typeface="B Nazanin" pitchFamily="2" charset="-78"/>
              </a:rPr>
              <a:t>بیش از نیم به سمت بالا</a:t>
            </a:r>
          </a:p>
          <a:p>
            <a:pPr marL="1600200" lvl="4" indent="-457200" algn="just" rtl="1">
              <a:buFont typeface="+mj-lt"/>
              <a:buAutoNum type="arabicPeriod"/>
            </a:pPr>
            <a:r>
              <a:rPr lang="fa-IR" dirty="0" smtClean="0">
                <a:cs typeface="B Nazanin" pitchFamily="2" charset="-78"/>
              </a:rPr>
              <a:t>خود نیم به سمت عدد زوج</a:t>
            </a:r>
          </a:p>
          <a:p>
            <a:pPr marL="45720" indent="0" algn="just">
              <a:buNone/>
            </a:pPr>
            <a:r>
              <a:rPr lang="en-US" b="1" dirty="0" smtClean="0">
                <a:latin typeface="Times New Roman" pitchFamily="18" charset="0"/>
                <a:cs typeface="Times New Roman" pitchFamily="18" charset="0"/>
              </a:rPr>
              <a:t>2.5477755f := 2.547776</a:t>
            </a:r>
          </a:p>
          <a:p>
            <a:pPr marL="45720" indent="0" algn="just">
              <a:buNone/>
            </a:pPr>
            <a:r>
              <a:rPr lang="en-US" b="1" dirty="0" smtClean="0">
                <a:latin typeface="Times New Roman" pitchFamily="18" charset="0"/>
                <a:cs typeface="Times New Roman" pitchFamily="18" charset="0"/>
              </a:rPr>
              <a:t>278787.5477755f := 278787.6</a:t>
            </a:r>
          </a:p>
          <a:p>
            <a:pPr marL="45720" indent="0" algn="just">
              <a:buNone/>
            </a:pPr>
            <a:r>
              <a:rPr lang="en-US" b="1" dirty="0" smtClean="0">
                <a:latin typeface="Times New Roman" pitchFamily="18" charset="0"/>
                <a:cs typeface="Times New Roman" pitchFamily="18" charset="0"/>
              </a:rPr>
              <a:t>2178787.5477755f := 2178788</a:t>
            </a:r>
          </a:p>
          <a:p>
            <a:pPr marL="45720" indent="0" algn="just">
              <a:buNone/>
            </a:pPr>
            <a:r>
              <a:rPr lang="en-US" b="1" dirty="0" smtClean="0">
                <a:latin typeface="Times New Roman" pitchFamily="18" charset="0"/>
                <a:cs typeface="Times New Roman" pitchFamily="18" charset="0"/>
              </a:rPr>
              <a:t>23178787.5477755f := 2.317879E+07</a:t>
            </a:r>
          </a:p>
          <a:p>
            <a:pPr marL="45720" indent="0" algn="just">
              <a:buNone/>
            </a:pPr>
            <a:endParaRPr lang="en-US" dirty="0">
              <a:latin typeface="Times New Roman" pitchFamily="18" charset="0"/>
              <a:cs typeface="Times New Roman" pitchFamily="18" charset="0"/>
            </a:endParaRPr>
          </a:p>
        </p:txBody>
      </p:sp>
      <p:sp>
        <p:nvSpPr>
          <p:cNvPr id="4" name="Horizontal Scroll 3">
            <a:hlinkClick r:id="rId2" action="ppaction://hlinksldjump"/>
          </p:cNvPr>
          <p:cNvSpPr/>
          <p:nvPr/>
        </p:nvSpPr>
        <p:spPr>
          <a:xfrm>
            <a:off x="6781800" y="57912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a-IR" sz="1600" dirty="0" smtClean="0">
                <a:cs typeface="B Jadid" pitchFamily="2" charset="-78"/>
              </a:rPr>
              <a:t>منوی اصلی</a:t>
            </a:r>
            <a:endParaRPr lang="en-US" sz="1600" dirty="0">
              <a:cs typeface="B Jadid" pitchFamily="2" charset="-78"/>
            </a:endParaRPr>
          </a:p>
        </p:txBody>
      </p:sp>
    </p:spTree>
    <p:extLst>
      <p:ext uri="{BB962C8B-B14F-4D97-AF65-F5344CB8AC3E}">
        <p14:creationId xmlns:p14="http://schemas.microsoft.com/office/powerpoint/2010/main" val="24568044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772400" cy="960438"/>
          </a:xfrm>
        </p:spPr>
        <p:txBody>
          <a:bodyPr>
            <a:normAutofit/>
          </a:bodyPr>
          <a:lstStyle/>
          <a:p>
            <a:pPr lvl="0" algn="r" rtl="1"/>
            <a:r>
              <a:rPr lang="fa-IR" dirty="0">
                <a:cs typeface="B Jadid" pitchFamily="2" charset="-78"/>
              </a:rPr>
              <a:t>دستورات برنامه </a:t>
            </a:r>
            <a:r>
              <a:rPr lang="fa-IR" dirty="0" smtClean="0">
                <a:cs typeface="B Jadid" pitchFamily="2" charset="-78"/>
              </a:rPr>
              <a:t>نویسی</a:t>
            </a:r>
            <a:endParaRPr lang="en-US" dirty="0">
              <a:cs typeface="B Jadid" pitchFamily="2" charset="-78"/>
            </a:endParaRPr>
          </a:p>
        </p:txBody>
      </p:sp>
      <p:graphicFrame>
        <p:nvGraphicFramePr>
          <p:cNvPr id="9" name="Content Placeholder 8"/>
          <p:cNvGraphicFramePr>
            <a:graphicFrameLocks noGrp="1"/>
          </p:cNvGraphicFramePr>
          <p:nvPr>
            <p:ph sz="quarter" idx="1"/>
            <p:extLst>
              <p:ext uri="{D42A27DB-BD31-4B8C-83A1-F6EECF244321}">
                <p14:modId xmlns:p14="http://schemas.microsoft.com/office/powerpoint/2010/main" val="584155108"/>
              </p:ext>
            </p:extLst>
          </p:nvPr>
        </p:nvGraphicFramePr>
        <p:xfrm>
          <a:off x="9906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Horizontal Scroll 3">
            <a:hlinkClick r:id="rId7" action="ppaction://hlinksldjump"/>
          </p:cNvPr>
          <p:cNvSpPr/>
          <p:nvPr/>
        </p:nvSpPr>
        <p:spPr>
          <a:xfrm>
            <a:off x="6781800" y="57912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a-IR" sz="1600" dirty="0" smtClean="0">
                <a:cs typeface="B Jadid" pitchFamily="2" charset="-78"/>
              </a:rPr>
              <a:t>منوی اصلی</a:t>
            </a:r>
            <a:endParaRPr lang="en-US" sz="1600" dirty="0">
              <a:cs typeface="B Jadid" pitchFamily="2" charset="-78"/>
            </a:endParaRPr>
          </a:p>
        </p:txBody>
      </p:sp>
    </p:spTree>
    <p:extLst>
      <p:ext uri="{BB962C8B-B14F-4D97-AF65-F5344CB8AC3E}">
        <p14:creationId xmlns:p14="http://schemas.microsoft.com/office/powerpoint/2010/main" val="30907852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دستورات </a:t>
            </a:r>
            <a:r>
              <a:rPr lang="fa-IR" dirty="0">
                <a:cs typeface="B Jadid" pitchFamily="2" charset="-78"/>
              </a:rPr>
              <a:t>شرطی </a:t>
            </a:r>
          </a:p>
        </p:txBody>
      </p:sp>
      <p:sp>
        <p:nvSpPr>
          <p:cNvPr id="6" name="İçerik Yer Tutucusu 2"/>
          <p:cNvSpPr>
            <a:spLocks noGrp="1"/>
          </p:cNvSpPr>
          <p:nvPr>
            <p:ph idx="1"/>
          </p:nvPr>
        </p:nvSpPr>
        <p:spPr>
          <a:xfrm>
            <a:off x="457200" y="1600200"/>
            <a:ext cx="8229600" cy="4525963"/>
          </a:xfrm>
        </p:spPr>
        <p:txBody>
          <a:bodyPr>
            <a:normAutofit fontScale="77500" lnSpcReduction="20000"/>
          </a:bodyPr>
          <a:lstStyle/>
          <a:p>
            <a:pPr>
              <a:buFont typeface="Arial" charset="0"/>
              <a:buNone/>
              <a:defRPr/>
            </a:pPr>
            <a:r>
              <a:rPr lang="en-US" sz="2800" dirty="0" smtClean="0"/>
              <a:t>if (</a:t>
            </a:r>
            <a:r>
              <a:rPr lang="en-US" sz="2800" i="1" dirty="0" smtClean="0"/>
              <a:t>expression</a:t>
            </a:r>
            <a:r>
              <a:rPr lang="en-US" sz="2800" dirty="0" smtClean="0"/>
              <a:t>)</a:t>
            </a:r>
          </a:p>
          <a:p>
            <a:pPr>
              <a:buFont typeface="Arial" charset="0"/>
              <a:buNone/>
              <a:defRPr/>
            </a:pPr>
            <a:r>
              <a:rPr lang="en-US" sz="2800" dirty="0" smtClean="0"/>
              <a:t>    &lt;</a:t>
            </a:r>
            <a:r>
              <a:rPr lang="en-US" sz="2800" i="1" dirty="0" smtClean="0"/>
              <a:t>statement to execute when expression is true</a:t>
            </a:r>
            <a:r>
              <a:rPr lang="en-US" sz="2800" dirty="0" smtClean="0"/>
              <a:t>&gt;;</a:t>
            </a:r>
          </a:p>
          <a:p>
            <a:pPr>
              <a:buFont typeface="Arial" charset="0"/>
              <a:buNone/>
              <a:defRPr/>
            </a:pPr>
            <a:endParaRPr lang="en-US" sz="2800" dirty="0" smtClean="0"/>
          </a:p>
          <a:p>
            <a:pPr>
              <a:buFont typeface="Arial" charset="0"/>
              <a:buNone/>
              <a:defRPr/>
            </a:pPr>
            <a:r>
              <a:rPr lang="en-US" sz="2800" dirty="0" smtClean="0"/>
              <a:t>if (</a:t>
            </a:r>
            <a:r>
              <a:rPr lang="en-US" sz="2800" i="1" dirty="0" smtClean="0"/>
              <a:t>expression</a:t>
            </a:r>
            <a:r>
              <a:rPr lang="en-US" sz="2800" dirty="0" smtClean="0"/>
              <a:t>)</a:t>
            </a:r>
          </a:p>
          <a:p>
            <a:pPr>
              <a:buFont typeface="Arial" charset="0"/>
              <a:buNone/>
              <a:defRPr/>
            </a:pPr>
            <a:r>
              <a:rPr lang="en-US" sz="2800" dirty="0" smtClean="0"/>
              <a:t>{</a:t>
            </a:r>
          </a:p>
          <a:p>
            <a:pPr>
              <a:buFont typeface="Arial" charset="0"/>
              <a:buNone/>
              <a:defRPr/>
            </a:pPr>
            <a:r>
              <a:rPr lang="en-US" sz="2800" dirty="0" smtClean="0"/>
              <a:t>    &lt;</a:t>
            </a:r>
            <a:r>
              <a:rPr lang="en-US" sz="2800" i="1" dirty="0" smtClean="0"/>
              <a:t>statement 1</a:t>
            </a:r>
            <a:r>
              <a:rPr lang="en-US" sz="2800" dirty="0" smtClean="0"/>
              <a:t>&gt;;</a:t>
            </a:r>
          </a:p>
          <a:p>
            <a:pPr>
              <a:buFont typeface="Arial" charset="0"/>
              <a:buNone/>
              <a:defRPr/>
            </a:pPr>
            <a:r>
              <a:rPr lang="en-US" sz="2800" dirty="0" smtClean="0"/>
              <a:t>    &lt;</a:t>
            </a:r>
            <a:r>
              <a:rPr lang="en-US" sz="2800" i="1" dirty="0" smtClean="0"/>
              <a:t>statement 2</a:t>
            </a:r>
            <a:r>
              <a:rPr lang="en-US" sz="2800" dirty="0" smtClean="0"/>
              <a:t>&gt;;</a:t>
            </a:r>
          </a:p>
          <a:p>
            <a:pPr>
              <a:buFont typeface="Arial" charset="0"/>
              <a:buNone/>
              <a:defRPr/>
            </a:pPr>
            <a:r>
              <a:rPr lang="en-US" sz="2800" dirty="0" smtClean="0"/>
              <a:t>}</a:t>
            </a:r>
            <a:endParaRPr lang="fa-IR" sz="2800" dirty="0" smtClean="0"/>
          </a:p>
          <a:p>
            <a:pPr>
              <a:buFont typeface="Arial" charset="0"/>
              <a:buNone/>
              <a:defRPr/>
            </a:pPr>
            <a:endParaRPr lang="fa-IR" sz="2800" dirty="0" smtClean="0"/>
          </a:p>
          <a:p>
            <a:pPr>
              <a:buFont typeface="Arial" charset="0"/>
              <a:buNone/>
            </a:pPr>
            <a:r>
              <a:rPr lang="tr-TR" sz="2800" dirty="0"/>
              <a:t>if (</a:t>
            </a:r>
            <a:r>
              <a:rPr lang="tr-TR" sz="2800" i="1" dirty="0"/>
              <a:t>expression</a:t>
            </a:r>
            <a:r>
              <a:rPr lang="tr-TR" sz="2800" dirty="0"/>
              <a:t>)</a:t>
            </a:r>
          </a:p>
          <a:p>
            <a:pPr>
              <a:buFont typeface="Arial" charset="0"/>
              <a:buNone/>
            </a:pPr>
            <a:r>
              <a:rPr lang="en-US" sz="2800" dirty="0"/>
              <a:t>    &lt;</a:t>
            </a:r>
            <a:r>
              <a:rPr lang="en-US" sz="2800" i="1" dirty="0"/>
              <a:t>statement to execute when expression is true</a:t>
            </a:r>
            <a:r>
              <a:rPr lang="en-US" sz="2800" dirty="0"/>
              <a:t>&gt;;</a:t>
            </a:r>
          </a:p>
          <a:p>
            <a:pPr>
              <a:buFont typeface="Arial" charset="0"/>
              <a:buNone/>
            </a:pPr>
            <a:r>
              <a:rPr lang="tr-TR" sz="2800" dirty="0"/>
              <a:t>else</a:t>
            </a:r>
          </a:p>
          <a:p>
            <a:pPr>
              <a:buFont typeface="Arial" charset="0"/>
              <a:buNone/>
            </a:pPr>
            <a:r>
              <a:rPr lang="en-US" sz="2800" dirty="0"/>
              <a:t>    &lt;</a:t>
            </a:r>
            <a:r>
              <a:rPr lang="en-US" sz="2800" i="1" dirty="0"/>
              <a:t>statement to execute when expression is false</a:t>
            </a:r>
            <a:r>
              <a:rPr lang="en-US" sz="2800" dirty="0"/>
              <a:t>&gt;;</a:t>
            </a:r>
          </a:p>
          <a:p>
            <a:pPr>
              <a:buFont typeface="Arial" charset="0"/>
              <a:buNone/>
              <a:defRPr/>
            </a:pPr>
            <a:endParaRPr lang="tr-TR" sz="2800" dirty="0"/>
          </a:p>
        </p:txBody>
      </p:sp>
    </p:spTree>
    <p:extLst>
      <p:ext uri="{BB962C8B-B14F-4D97-AF65-F5344CB8AC3E}">
        <p14:creationId xmlns:p14="http://schemas.microsoft.com/office/powerpoint/2010/main" val="2072483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rtl="1"/>
            <a:r>
              <a:rPr lang="fa-IR" dirty="0" smtClean="0">
                <a:cs typeface="B Jadid" pitchFamily="2" charset="-78"/>
              </a:rPr>
              <a:t>دستورشرطی تو در تو(</a:t>
            </a:r>
            <a:r>
              <a:rPr lang="en-US" sz="3200" b="1" dirty="0" smtClean="0">
                <a:latin typeface="Times New Roman" pitchFamily="18" charset="0"/>
                <a:cs typeface="Times New Roman" pitchFamily="18" charset="0"/>
              </a:rPr>
              <a:t>Nested</a:t>
            </a:r>
            <a:r>
              <a:rPr lang="en-US" sz="3200" b="1" dirty="0" smtClean="0">
                <a:cs typeface="B Jadid" pitchFamily="2" charset="-78"/>
              </a:rPr>
              <a:t> </a:t>
            </a:r>
            <a:r>
              <a:rPr lang="en-US" sz="3200" b="1" dirty="0" smtClean="0">
                <a:latin typeface="Times New Roman" pitchFamily="18" charset="0"/>
                <a:cs typeface="Times New Roman" pitchFamily="18" charset="0"/>
              </a:rPr>
              <a:t>if</a:t>
            </a:r>
            <a:r>
              <a:rPr lang="fa-IR" dirty="0" smtClean="0">
                <a:cs typeface="B Jadid" pitchFamily="2" charset="-78"/>
              </a:rPr>
              <a:t>)</a:t>
            </a:r>
            <a:endParaRPr lang="en-US" dirty="0"/>
          </a:p>
        </p:txBody>
      </p:sp>
      <p:sp>
        <p:nvSpPr>
          <p:cNvPr id="5" name="Content Placeholder 4"/>
          <p:cNvSpPr>
            <a:spLocks noGrp="1"/>
          </p:cNvSpPr>
          <p:nvPr>
            <p:ph sz="quarter" idx="1"/>
          </p:nvPr>
        </p:nvSpPr>
        <p:spPr/>
        <p:txBody>
          <a:bodyPr>
            <a:normAutofit fontScale="92500" lnSpcReduction="10000"/>
          </a:bodyPr>
          <a:lstStyle/>
          <a:p>
            <a:pPr marL="0" indent="0">
              <a:buFont typeface="Arial" charset="0"/>
              <a:buNone/>
              <a:defRPr/>
            </a:pPr>
            <a:r>
              <a:rPr lang="tr-TR" sz="2000" dirty="0"/>
              <a:t>if </a:t>
            </a:r>
            <a:r>
              <a:rPr lang="tr-TR" sz="2000" dirty="0" smtClean="0"/>
              <a:t>(</a:t>
            </a:r>
            <a:r>
              <a:rPr lang="en-US" sz="2000" dirty="0" smtClean="0"/>
              <a:t>Condition1</a:t>
            </a:r>
            <a:r>
              <a:rPr lang="tr-TR" sz="2000" dirty="0" smtClean="0"/>
              <a:t>)</a:t>
            </a:r>
            <a:r>
              <a:rPr lang="en-US" sz="2000" dirty="0" smtClean="0"/>
              <a:t> </a:t>
            </a:r>
            <a:r>
              <a:rPr lang="tr-TR" sz="2000" dirty="0"/>
              <a:t>{</a:t>
            </a:r>
          </a:p>
          <a:p>
            <a:pPr marL="0" indent="0">
              <a:buFont typeface="Arial" charset="0"/>
              <a:buNone/>
              <a:defRPr/>
            </a:pPr>
            <a:r>
              <a:rPr lang="en-US" sz="2000" dirty="0">
                <a:solidFill>
                  <a:srgbClr val="0070C0"/>
                </a:solidFill>
              </a:rPr>
              <a:t>   </a:t>
            </a:r>
            <a:r>
              <a:rPr lang="tr-TR" sz="2000" dirty="0">
                <a:solidFill>
                  <a:srgbClr val="0070C0"/>
                </a:solidFill>
              </a:rPr>
              <a:t>// Do something.</a:t>
            </a:r>
          </a:p>
          <a:p>
            <a:pPr marL="0" indent="0">
              <a:buFont typeface="Arial" charset="0"/>
              <a:buNone/>
              <a:defRPr/>
            </a:pPr>
            <a:r>
              <a:rPr lang="tr-TR" sz="2000" dirty="0"/>
              <a:t>}</a:t>
            </a:r>
          </a:p>
          <a:p>
            <a:pPr marL="0" indent="0">
              <a:buFont typeface="Arial" charset="0"/>
              <a:buNone/>
              <a:defRPr/>
            </a:pPr>
            <a:r>
              <a:rPr lang="tr-TR" sz="2000" dirty="0"/>
              <a:t>else</a:t>
            </a:r>
            <a:r>
              <a:rPr lang="en-US" sz="2000" dirty="0"/>
              <a:t> </a:t>
            </a:r>
            <a:r>
              <a:rPr lang="tr-TR" sz="2000" dirty="0"/>
              <a:t>if </a:t>
            </a:r>
            <a:r>
              <a:rPr lang="tr-TR" sz="2000" dirty="0" smtClean="0"/>
              <a:t>(</a:t>
            </a:r>
            <a:r>
              <a:rPr lang="en-US" sz="2000" dirty="0" smtClean="0"/>
              <a:t>Condition2</a:t>
            </a:r>
            <a:r>
              <a:rPr lang="tr-TR" sz="2000" dirty="0" smtClean="0"/>
              <a:t>)</a:t>
            </a:r>
            <a:r>
              <a:rPr lang="en-US" sz="2000" dirty="0" smtClean="0"/>
              <a:t> </a:t>
            </a:r>
            <a:r>
              <a:rPr lang="tr-TR" sz="2000" dirty="0"/>
              <a:t>{</a:t>
            </a:r>
          </a:p>
          <a:p>
            <a:pPr marL="0" indent="0">
              <a:buFont typeface="Arial" charset="0"/>
              <a:buNone/>
              <a:defRPr/>
            </a:pPr>
            <a:r>
              <a:rPr lang="en-US" sz="2000" dirty="0">
                <a:solidFill>
                  <a:srgbClr val="7030A0"/>
                </a:solidFill>
              </a:rPr>
              <a:t>   </a:t>
            </a:r>
            <a:r>
              <a:rPr lang="tr-TR" sz="2000" dirty="0">
                <a:solidFill>
                  <a:srgbClr val="7030A0"/>
                </a:solidFill>
              </a:rPr>
              <a:t>// Do something else.</a:t>
            </a:r>
          </a:p>
          <a:p>
            <a:pPr marL="0" indent="0">
              <a:buFont typeface="Arial" charset="0"/>
              <a:buNone/>
              <a:defRPr/>
            </a:pPr>
            <a:r>
              <a:rPr lang="tr-TR" sz="2000" dirty="0" smtClean="0"/>
              <a:t>}</a:t>
            </a:r>
            <a:endParaRPr lang="en-US" sz="2000" dirty="0" smtClean="0"/>
          </a:p>
          <a:p>
            <a:pPr marL="0" indent="0">
              <a:buFont typeface="Arial" charset="0"/>
              <a:buNone/>
              <a:defRPr/>
            </a:pPr>
            <a:r>
              <a:rPr lang="en-US" sz="2000" dirty="0" smtClean="0"/>
              <a:t>…</a:t>
            </a:r>
            <a:endParaRPr lang="tr-TR" sz="2000" dirty="0"/>
          </a:p>
          <a:p>
            <a:pPr marL="0" indent="0">
              <a:buFont typeface="Arial" charset="0"/>
              <a:buNone/>
              <a:defRPr/>
            </a:pPr>
            <a:r>
              <a:rPr lang="tr-TR" sz="2000" dirty="0"/>
              <a:t>else</a:t>
            </a:r>
            <a:r>
              <a:rPr lang="en-US" sz="2000" dirty="0"/>
              <a:t> </a:t>
            </a:r>
            <a:r>
              <a:rPr lang="da-DK" sz="2000" dirty="0"/>
              <a:t>if </a:t>
            </a:r>
            <a:r>
              <a:rPr lang="da-DK" sz="2000" dirty="0" smtClean="0"/>
              <a:t>(Conditioni) </a:t>
            </a:r>
            <a:r>
              <a:rPr lang="tr-TR" sz="2000" dirty="0"/>
              <a:t>{</a:t>
            </a:r>
          </a:p>
          <a:p>
            <a:pPr marL="0" indent="0">
              <a:buFont typeface="Arial" charset="0"/>
              <a:buNone/>
              <a:defRPr/>
            </a:pPr>
            <a:r>
              <a:rPr lang="en-US" sz="2000" dirty="0">
                <a:solidFill>
                  <a:srgbClr val="FFC000"/>
                </a:solidFill>
              </a:rPr>
              <a:t>   </a:t>
            </a:r>
            <a:r>
              <a:rPr lang="tr-TR" sz="2000" dirty="0">
                <a:solidFill>
                  <a:srgbClr val="FFC000"/>
                </a:solidFill>
              </a:rPr>
              <a:t>// Do something else.</a:t>
            </a:r>
          </a:p>
          <a:p>
            <a:pPr marL="0" indent="0">
              <a:buFont typeface="Arial" charset="0"/>
              <a:buNone/>
              <a:defRPr/>
            </a:pPr>
            <a:r>
              <a:rPr lang="tr-TR" sz="2000" dirty="0"/>
              <a:t>}</a:t>
            </a:r>
          </a:p>
          <a:p>
            <a:pPr marL="0" indent="0">
              <a:buFont typeface="Arial" charset="0"/>
              <a:buNone/>
              <a:defRPr/>
            </a:pPr>
            <a:r>
              <a:rPr lang="tr-TR" sz="2000" dirty="0"/>
              <a:t>else</a:t>
            </a:r>
            <a:r>
              <a:rPr lang="en-US" sz="2000" dirty="0"/>
              <a:t> </a:t>
            </a:r>
            <a:r>
              <a:rPr lang="tr-TR" sz="2000" dirty="0"/>
              <a:t>{</a:t>
            </a:r>
          </a:p>
          <a:p>
            <a:pPr marL="0" indent="0">
              <a:buFont typeface="Arial" charset="0"/>
              <a:buNone/>
              <a:defRPr/>
            </a:pPr>
            <a:r>
              <a:rPr lang="en-US" sz="2000" dirty="0">
                <a:solidFill>
                  <a:srgbClr val="00B050"/>
                </a:solidFill>
              </a:rPr>
              <a:t>   </a:t>
            </a:r>
            <a:r>
              <a:rPr lang="tr-TR" sz="2000" dirty="0">
                <a:solidFill>
                  <a:srgbClr val="00B050"/>
                </a:solidFill>
              </a:rPr>
              <a:t>// Do something else.</a:t>
            </a:r>
          </a:p>
          <a:p>
            <a:pPr marL="0" indent="0">
              <a:buFont typeface="Arial" charset="0"/>
              <a:buNone/>
              <a:defRPr/>
            </a:pPr>
            <a:r>
              <a:rPr lang="tr-TR" sz="2000" dirty="0"/>
              <a:t>}</a:t>
            </a:r>
          </a:p>
        </p:txBody>
      </p:sp>
      <p:graphicFrame>
        <p:nvGraphicFramePr>
          <p:cNvPr id="7" name="Content Placeholder 6"/>
          <p:cNvGraphicFramePr>
            <a:graphicFrameLocks noGrp="1"/>
          </p:cNvGraphicFramePr>
          <p:nvPr>
            <p:ph sz="quarter" idx="2"/>
            <p:extLst>
              <p:ext uri="{D42A27DB-BD31-4B8C-83A1-F6EECF244321}">
                <p14:modId xmlns:p14="http://schemas.microsoft.com/office/powerpoint/2010/main" val="2158695156"/>
              </p:ext>
            </p:extLst>
          </p:nvPr>
        </p:nvGraphicFramePr>
        <p:xfrm>
          <a:off x="4933950" y="1447800"/>
          <a:ext cx="3749675"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46506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نکات دستور شرطی	</a:t>
            </a:r>
            <a:endParaRPr lang="en-US" dirty="0">
              <a:cs typeface="B Jadid" pitchFamily="2" charset="-78"/>
            </a:endParaRPr>
          </a:p>
        </p:txBody>
      </p:sp>
      <p:sp>
        <p:nvSpPr>
          <p:cNvPr id="3" name="Content Placeholder 2"/>
          <p:cNvSpPr>
            <a:spLocks noGrp="1"/>
          </p:cNvSpPr>
          <p:nvPr>
            <p:ph sz="quarter" idx="1"/>
          </p:nvPr>
        </p:nvSpPr>
        <p:spPr/>
        <p:txBody>
          <a:bodyPr>
            <a:normAutofit/>
          </a:bodyPr>
          <a:lstStyle/>
          <a:p>
            <a:pPr algn="just" rtl="1"/>
            <a:r>
              <a:rPr lang="fa-IR" dirty="0" smtClean="0">
                <a:cs typeface="B Nazanin" pitchFamily="2" charset="-78"/>
              </a:rPr>
              <a:t>&lt;</a:t>
            </a:r>
            <a:r>
              <a:rPr lang="en-US" dirty="0" smtClean="0">
                <a:latin typeface="Times New Roman" pitchFamily="18" charset="0"/>
                <a:cs typeface="Times New Roman" pitchFamily="18" charset="0"/>
              </a:rPr>
              <a:t>Condition</a:t>
            </a:r>
            <a:r>
              <a:rPr lang="fa-IR" dirty="0" smtClean="0">
                <a:cs typeface="B Nazanin" pitchFamily="2" charset="-78"/>
              </a:rPr>
              <a:t>&gt; در دستور شرطی یک عبارت محاسباتی می باشد که حاصل </a:t>
            </a:r>
            <a:r>
              <a:rPr lang="en-US" dirty="0" smtClean="0">
                <a:latin typeface="Times New Roman" pitchFamily="18" charset="0"/>
                <a:cs typeface="Times New Roman" pitchFamily="18" charset="0"/>
              </a:rPr>
              <a:t>True/False</a:t>
            </a:r>
            <a:r>
              <a:rPr lang="fa-IR" dirty="0" smtClean="0">
                <a:cs typeface="B Nazanin" pitchFamily="2" charset="-78"/>
              </a:rPr>
              <a:t> آن برای دستور شرطی مهم است پس اگر مقدار عبارت </a:t>
            </a:r>
            <a:r>
              <a:rPr lang="en-US" dirty="0" smtClean="0">
                <a:latin typeface="Times New Roman" pitchFamily="18" charset="0"/>
                <a:cs typeface="Times New Roman" pitchFamily="18" charset="0"/>
              </a:rPr>
              <a:t>True/False</a:t>
            </a:r>
            <a:r>
              <a:rPr lang="fa-IR" dirty="0" smtClean="0">
                <a:cs typeface="B Nazanin" pitchFamily="2" charset="-78"/>
              </a:rPr>
              <a:t> باشد نیاز به عملگر مقایسه ای نیست.</a:t>
            </a:r>
            <a:endParaRPr lang="en-US" dirty="0" smtClean="0">
              <a:cs typeface="B Nazanin" pitchFamily="2" charset="-78"/>
            </a:endParaRPr>
          </a:p>
          <a:p>
            <a:pPr marL="0" indent="0">
              <a:buNone/>
            </a:pPr>
            <a:r>
              <a:rPr lang="en-US" sz="2000" b="1" dirty="0" smtClean="0"/>
              <a:t> </a:t>
            </a:r>
            <a:r>
              <a:rPr lang="en-US" sz="2000" b="1" dirty="0" smtClean="0">
                <a:solidFill>
                  <a:srgbClr val="0070C0"/>
                </a:solidFill>
              </a:rPr>
              <a:t>if</a:t>
            </a:r>
            <a:r>
              <a:rPr lang="en-US" sz="2000" b="1" dirty="0" smtClean="0"/>
              <a:t> (true) </a:t>
            </a:r>
            <a:r>
              <a:rPr lang="en-US" sz="2000" b="1" dirty="0" err="1" smtClean="0"/>
              <a:t>Console.WriteLine</a:t>
            </a:r>
            <a:r>
              <a:rPr lang="en-US" sz="2000" b="1" dirty="0" smtClean="0"/>
              <a:t>(</a:t>
            </a:r>
            <a:r>
              <a:rPr lang="en-US" sz="2000" b="1" dirty="0" smtClean="0">
                <a:solidFill>
                  <a:srgbClr val="0070C0"/>
                </a:solidFill>
              </a:rPr>
              <a:t>true</a:t>
            </a:r>
            <a:r>
              <a:rPr lang="en-US" sz="2000" b="1" dirty="0" smtClean="0"/>
              <a:t>); </a:t>
            </a:r>
            <a:r>
              <a:rPr lang="en-US" sz="2000" b="1" dirty="0" smtClean="0">
                <a:solidFill>
                  <a:srgbClr val="0070C0"/>
                </a:solidFill>
              </a:rPr>
              <a:t>else</a:t>
            </a:r>
            <a:r>
              <a:rPr lang="en-US" sz="2000" b="1" dirty="0" smtClean="0"/>
              <a:t> </a:t>
            </a:r>
            <a:r>
              <a:rPr lang="en-US" sz="2000" b="1" dirty="0" err="1" smtClean="0"/>
              <a:t>Console.WriteLine</a:t>
            </a:r>
            <a:r>
              <a:rPr lang="en-US" sz="2000" b="1" dirty="0" smtClean="0"/>
              <a:t>(</a:t>
            </a:r>
            <a:r>
              <a:rPr lang="en-US" sz="2000" b="1" dirty="0" smtClean="0">
                <a:solidFill>
                  <a:srgbClr val="0070C0"/>
                </a:solidFill>
              </a:rPr>
              <a:t>false</a:t>
            </a:r>
            <a:r>
              <a:rPr lang="en-US" sz="2000" b="1" dirty="0" smtClean="0"/>
              <a:t>);</a:t>
            </a:r>
          </a:p>
          <a:p>
            <a:pPr marL="0" indent="0">
              <a:buNone/>
            </a:pPr>
            <a:r>
              <a:rPr lang="en-US" sz="2000" b="1" dirty="0" smtClean="0"/>
              <a:t> </a:t>
            </a:r>
            <a:r>
              <a:rPr lang="en-US" sz="2000" b="1" dirty="0">
                <a:solidFill>
                  <a:srgbClr val="0070C0"/>
                </a:solidFill>
              </a:rPr>
              <a:t>if</a:t>
            </a:r>
            <a:r>
              <a:rPr lang="en-US" sz="2000" b="1" dirty="0"/>
              <a:t> (false) </a:t>
            </a:r>
            <a:r>
              <a:rPr lang="en-US" sz="2000" b="1" dirty="0" err="1"/>
              <a:t>Console.WriteLine</a:t>
            </a:r>
            <a:r>
              <a:rPr lang="en-US" sz="2000" b="1" dirty="0"/>
              <a:t>(</a:t>
            </a:r>
            <a:r>
              <a:rPr lang="en-US" sz="2000" b="1" dirty="0">
                <a:solidFill>
                  <a:srgbClr val="0070C0"/>
                </a:solidFill>
              </a:rPr>
              <a:t>true</a:t>
            </a:r>
            <a:r>
              <a:rPr lang="en-US" sz="2000" b="1" dirty="0"/>
              <a:t>); </a:t>
            </a:r>
            <a:r>
              <a:rPr lang="en-US" sz="2000" b="1" dirty="0">
                <a:solidFill>
                  <a:srgbClr val="0070C0"/>
                </a:solidFill>
              </a:rPr>
              <a:t>else</a:t>
            </a:r>
            <a:r>
              <a:rPr lang="en-US" sz="2000" b="1" dirty="0"/>
              <a:t> </a:t>
            </a:r>
            <a:r>
              <a:rPr lang="en-US" sz="2000" b="1" dirty="0" err="1"/>
              <a:t>Console.WriteLine</a:t>
            </a:r>
            <a:r>
              <a:rPr lang="en-US" sz="2000" b="1" dirty="0"/>
              <a:t>(</a:t>
            </a:r>
            <a:r>
              <a:rPr lang="en-US" sz="2000" b="1" dirty="0">
                <a:solidFill>
                  <a:srgbClr val="0070C0"/>
                </a:solidFill>
              </a:rPr>
              <a:t>false</a:t>
            </a:r>
            <a:r>
              <a:rPr lang="en-US" sz="2000" b="1" dirty="0" smtClean="0"/>
              <a:t>);</a:t>
            </a:r>
          </a:p>
          <a:p>
            <a:pPr marL="0" indent="0">
              <a:buNone/>
            </a:pPr>
            <a:endParaRPr lang="en-US" sz="2000" b="1" dirty="0">
              <a:solidFill>
                <a:srgbClr val="00B050"/>
              </a:solidFill>
            </a:endParaRPr>
          </a:p>
          <a:p>
            <a:pPr marL="0" indent="0">
              <a:buNone/>
            </a:pPr>
            <a:r>
              <a:rPr lang="en-US" sz="2000" b="1" dirty="0" err="1">
                <a:solidFill>
                  <a:srgbClr val="0070C0"/>
                </a:solidFill>
              </a:rPr>
              <a:t>bool</a:t>
            </a:r>
            <a:r>
              <a:rPr lang="en-US" sz="2000" b="1" dirty="0">
                <a:solidFill>
                  <a:srgbClr val="0070C0"/>
                </a:solidFill>
              </a:rPr>
              <a:t> </a:t>
            </a:r>
            <a:r>
              <a:rPr lang="en-US" sz="2000" b="1" dirty="0" smtClean="0"/>
              <a:t>Hit;</a:t>
            </a:r>
            <a:endParaRPr lang="en-US" sz="2000" b="1" dirty="0"/>
          </a:p>
          <a:p>
            <a:pPr marL="0" indent="0">
              <a:buNone/>
            </a:pPr>
            <a:r>
              <a:rPr lang="en-US" sz="2000" b="1" dirty="0"/>
              <a:t>Hit = </a:t>
            </a:r>
            <a:r>
              <a:rPr lang="en-US" sz="2000" b="1" dirty="0">
                <a:solidFill>
                  <a:srgbClr val="0070C0"/>
                </a:solidFill>
              </a:rPr>
              <a:t>true</a:t>
            </a:r>
            <a:r>
              <a:rPr lang="en-US" sz="2000" b="1" dirty="0"/>
              <a:t>;</a:t>
            </a:r>
          </a:p>
          <a:p>
            <a:pPr marL="0" indent="0">
              <a:buNone/>
            </a:pPr>
            <a:r>
              <a:rPr lang="en-US" sz="2000" b="1" dirty="0">
                <a:solidFill>
                  <a:srgbClr val="0070C0"/>
                </a:solidFill>
              </a:rPr>
              <a:t>if</a:t>
            </a:r>
            <a:r>
              <a:rPr lang="en-US" sz="2000" b="1" dirty="0"/>
              <a:t> (Hit)  </a:t>
            </a:r>
            <a:r>
              <a:rPr lang="en-US" sz="2000" b="1" dirty="0" err="1"/>
              <a:t>Console.WriteLine</a:t>
            </a:r>
            <a:r>
              <a:rPr lang="en-US" sz="2000" b="1" dirty="0"/>
              <a:t>( "Hit");</a:t>
            </a:r>
          </a:p>
          <a:p>
            <a:pPr marL="0" indent="0">
              <a:buNone/>
            </a:pPr>
            <a:r>
              <a:rPr lang="en-US" sz="2000" b="1" dirty="0">
                <a:solidFill>
                  <a:srgbClr val="0070C0"/>
                </a:solidFill>
              </a:rPr>
              <a:t>if</a:t>
            </a:r>
            <a:r>
              <a:rPr lang="en-US" sz="2000" b="1" dirty="0"/>
              <a:t> (!Hit)  </a:t>
            </a:r>
            <a:r>
              <a:rPr lang="en-US" sz="2000" b="1" dirty="0" err="1"/>
              <a:t>Console.WriteLine</a:t>
            </a:r>
            <a:r>
              <a:rPr lang="en-US" sz="2000" b="1" dirty="0"/>
              <a:t>( "Not Hit");</a:t>
            </a:r>
          </a:p>
        </p:txBody>
      </p:sp>
    </p:spTree>
    <p:extLst>
      <p:ext uri="{BB962C8B-B14F-4D97-AF65-F5344CB8AC3E}">
        <p14:creationId xmlns:p14="http://schemas.microsoft.com/office/powerpoint/2010/main" val="4089964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4" y="0"/>
            <a:ext cx="9145044" cy="6858000"/>
          </a:xfrm>
          <a:prstGeom prst="rect">
            <a:avLst/>
          </a:prstGeom>
        </p:spPr>
      </p:pic>
    </p:spTree>
    <p:extLst>
      <p:ext uri="{BB962C8B-B14F-4D97-AF65-F5344CB8AC3E}">
        <p14:creationId xmlns:p14="http://schemas.microsoft.com/office/powerpoint/2010/main" val="377201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5000" fill="hold"/>
                                        <p:tgtEl>
                                          <p:spTgt spid="1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r" rtl="1"/>
            <a:r>
              <a:rPr lang="fa-IR" dirty="0" smtClean="0">
                <a:cs typeface="B Jadid" pitchFamily="2" charset="-78"/>
              </a:rPr>
              <a:t>مثال: ساخت مثلث</a:t>
            </a:r>
            <a:endParaRPr lang="en-US" dirty="0">
              <a:cs typeface="B Jadid" pitchFamily="2" charset="-78"/>
            </a:endParaRPr>
          </a:p>
        </p:txBody>
      </p:sp>
      <p:sp>
        <p:nvSpPr>
          <p:cNvPr id="6" name="Content Placeholder 5"/>
          <p:cNvSpPr>
            <a:spLocks noGrp="1"/>
          </p:cNvSpPr>
          <p:nvPr>
            <p:ph sz="quarter" idx="1"/>
          </p:nvPr>
        </p:nvSpPr>
        <p:spPr/>
        <p:txBody>
          <a:bodyPr/>
          <a:lstStyle/>
          <a:p>
            <a:pPr marL="0" indent="0" algn="r" rtl="1">
              <a:buNone/>
            </a:pPr>
            <a:r>
              <a:rPr lang="fa-IR" dirty="0" smtClean="0">
                <a:cs typeface="B Jadid" pitchFamily="2" charset="-78"/>
              </a:rPr>
              <a:t>راه اول:</a:t>
            </a:r>
          </a:p>
          <a:p>
            <a:pPr marL="0" indent="0">
              <a:buNone/>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float</a:t>
            </a:r>
            <a:r>
              <a:rPr lang="en-US" b="1" dirty="0">
                <a:latin typeface="Times New Roman" pitchFamily="18" charset="0"/>
                <a:cs typeface="Times New Roman" pitchFamily="18" charset="0"/>
              </a:rPr>
              <a:t> a = 3, b = </a:t>
            </a:r>
            <a:r>
              <a:rPr lang="en-US" b="1" dirty="0" smtClean="0">
                <a:latin typeface="Times New Roman" pitchFamily="18" charset="0"/>
                <a:cs typeface="Times New Roman" pitchFamily="18" charset="0"/>
              </a:rPr>
              <a:t>4, </a:t>
            </a:r>
            <a:r>
              <a:rPr lang="en-US" b="1" dirty="0">
                <a:latin typeface="Times New Roman" pitchFamily="18" charset="0"/>
                <a:cs typeface="Times New Roman" pitchFamily="18" charset="0"/>
              </a:rPr>
              <a:t>c = 5;</a:t>
            </a:r>
            <a:endParaRPr lang="en-US" b="1"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 </a:t>
            </a:r>
            <a:r>
              <a:rPr lang="en-US" b="1" dirty="0" err="1">
                <a:solidFill>
                  <a:srgbClr val="0070C0"/>
                </a:solidFill>
                <a:latin typeface="Times New Roman" pitchFamily="18" charset="0"/>
                <a:cs typeface="Times New Roman" pitchFamily="18" charset="0"/>
              </a:rPr>
              <a:t>int</a:t>
            </a:r>
            <a:r>
              <a:rPr lang="en-US" b="1" dirty="0">
                <a:solidFill>
                  <a:srgbClr val="0070C0"/>
                </a:solidFill>
                <a:latin typeface="Times New Roman" pitchFamily="18" charset="0"/>
                <a:cs typeface="Times New Roman" pitchFamily="18" charset="0"/>
              </a:rPr>
              <a:t> </a:t>
            </a:r>
            <a:r>
              <a:rPr lang="en-US" b="1" dirty="0">
                <a:latin typeface="Times New Roman" pitchFamily="18" charset="0"/>
                <a:cs typeface="Times New Roman" pitchFamily="18" charset="0"/>
              </a:rPr>
              <a:t>t=0;</a:t>
            </a:r>
          </a:p>
          <a:p>
            <a:pPr marL="0" indent="0">
              <a:buNone/>
            </a:pPr>
            <a:r>
              <a:rPr lang="en-US" b="1" dirty="0" smtClean="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if</a:t>
            </a:r>
            <a:r>
              <a:rPr lang="en-US" b="1" dirty="0">
                <a:latin typeface="Times New Roman" pitchFamily="18" charset="0"/>
                <a:cs typeface="Times New Roman" pitchFamily="18" charset="0"/>
              </a:rPr>
              <a:t> (a + b &gt; c) ++t;</a:t>
            </a:r>
          </a:p>
          <a:p>
            <a:pPr marL="0" indent="0">
              <a:buNone/>
            </a:pPr>
            <a:r>
              <a:rPr lang="en-US" b="1" dirty="0" smtClean="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if</a:t>
            </a:r>
            <a:r>
              <a:rPr lang="en-US" b="1" dirty="0">
                <a:latin typeface="Times New Roman" pitchFamily="18" charset="0"/>
                <a:cs typeface="Times New Roman" pitchFamily="18" charset="0"/>
              </a:rPr>
              <a:t> (a + c &gt; b) ++t;</a:t>
            </a:r>
          </a:p>
          <a:p>
            <a:pPr marL="0" indent="0">
              <a:buNone/>
            </a:pPr>
            <a:r>
              <a:rPr lang="en-US" b="1" dirty="0" smtClean="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if</a:t>
            </a:r>
            <a:r>
              <a:rPr lang="en-US" b="1" dirty="0">
                <a:latin typeface="Times New Roman" pitchFamily="18" charset="0"/>
                <a:cs typeface="Times New Roman" pitchFamily="18" charset="0"/>
              </a:rPr>
              <a:t> (b + c &gt; a) ++t;</a:t>
            </a:r>
          </a:p>
          <a:p>
            <a:pPr marL="0" indent="0">
              <a:buNone/>
            </a:pPr>
            <a:r>
              <a:rPr lang="en-US" b="1" dirty="0" smtClean="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if</a:t>
            </a:r>
            <a:r>
              <a:rPr lang="en-US" b="1" dirty="0">
                <a:latin typeface="Times New Roman" pitchFamily="18" charset="0"/>
                <a:cs typeface="Times New Roman" pitchFamily="18" charset="0"/>
              </a:rPr>
              <a:t> (t == 3) </a:t>
            </a:r>
            <a:r>
              <a:rPr lang="en-US" b="1" dirty="0" err="1">
                <a:latin typeface="Times New Roman" pitchFamily="18" charset="0"/>
                <a:cs typeface="Times New Roman" pitchFamily="18" charset="0"/>
              </a:rPr>
              <a:t>Console.WriteLine</a:t>
            </a:r>
            <a:r>
              <a:rPr lang="en-US" b="1" dirty="0">
                <a:latin typeface="Times New Roman" pitchFamily="18" charset="0"/>
                <a:cs typeface="Times New Roman" pitchFamily="18" charset="0"/>
              </a:rPr>
              <a:t>(true); </a:t>
            </a:r>
            <a:endParaRPr lang="en-US" b="1" dirty="0" smtClean="0">
              <a:latin typeface="Times New Roman" pitchFamily="18" charset="0"/>
              <a:cs typeface="Times New Roman" pitchFamily="18" charset="0"/>
            </a:endParaRPr>
          </a:p>
          <a:p>
            <a:pPr marL="0" indent="0">
              <a:buNone/>
            </a:pPr>
            <a:r>
              <a:rPr lang="en-US" b="1" dirty="0" smtClean="0">
                <a:solidFill>
                  <a:srgbClr val="0070C0"/>
                </a:solidFill>
                <a:latin typeface="Times New Roman" pitchFamily="18" charset="0"/>
                <a:cs typeface="Times New Roman" pitchFamily="18" charset="0"/>
              </a:rPr>
              <a:t>else</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Console.WriteLine</a:t>
            </a:r>
            <a:r>
              <a:rPr lang="en-US" b="1" dirty="0">
                <a:latin typeface="Times New Roman" pitchFamily="18" charset="0"/>
                <a:cs typeface="Times New Roman" pitchFamily="18" charset="0"/>
              </a:rPr>
              <a:t>(false);</a:t>
            </a:r>
          </a:p>
        </p:txBody>
      </p:sp>
    </p:spTree>
    <p:extLst>
      <p:ext uri="{BB962C8B-B14F-4D97-AF65-F5344CB8AC3E}">
        <p14:creationId xmlns:p14="http://schemas.microsoft.com/office/powerpoint/2010/main" val="9189980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r" rtl="1"/>
            <a:r>
              <a:rPr lang="fa-IR" dirty="0" smtClean="0">
                <a:cs typeface="B Jadid" pitchFamily="2" charset="-78"/>
              </a:rPr>
              <a:t>مثال 2:ساخت مثلث</a:t>
            </a:r>
            <a:endParaRPr lang="en-US" dirty="0">
              <a:cs typeface="B Jadid" pitchFamily="2" charset="-78"/>
            </a:endParaRPr>
          </a:p>
        </p:txBody>
      </p:sp>
      <p:sp>
        <p:nvSpPr>
          <p:cNvPr id="3" name="Text Placeholder 2"/>
          <p:cNvSpPr>
            <a:spLocks noGrp="1"/>
          </p:cNvSpPr>
          <p:nvPr>
            <p:ph type="body" idx="2"/>
          </p:nvPr>
        </p:nvSpPr>
        <p:spPr>
          <a:xfrm>
            <a:off x="381000" y="1828800"/>
            <a:ext cx="3352800" cy="3962400"/>
          </a:xfrm>
        </p:spPr>
        <p:txBody>
          <a:bodyPr>
            <a:normAutofit fontScale="92500"/>
          </a:bodyPr>
          <a:lstStyle/>
          <a:p>
            <a:r>
              <a:rPr lang="en-US" sz="2000" dirty="0"/>
              <a:t> </a:t>
            </a:r>
            <a:r>
              <a:rPr lang="en-US" sz="2000" b="1" dirty="0">
                <a:solidFill>
                  <a:srgbClr val="0070C0"/>
                </a:solidFill>
                <a:latin typeface="Times New Roman" pitchFamily="18" charset="0"/>
                <a:cs typeface="Times New Roman" pitchFamily="18" charset="0"/>
              </a:rPr>
              <a:t>float</a:t>
            </a:r>
            <a:r>
              <a:rPr lang="en-US" sz="2000" b="1" dirty="0">
                <a:latin typeface="Times New Roman" pitchFamily="18" charset="0"/>
                <a:cs typeface="Times New Roman" pitchFamily="18" charset="0"/>
              </a:rPr>
              <a:t> a = 3, b = 4, c = 5;</a:t>
            </a:r>
          </a:p>
          <a:p>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if</a:t>
            </a:r>
            <a:r>
              <a:rPr lang="en-US" sz="2000" b="1" dirty="0">
                <a:latin typeface="Times New Roman" pitchFamily="18" charset="0"/>
                <a:cs typeface="Times New Roman" pitchFamily="18" charset="0"/>
              </a:rPr>
              <a:t> (a + b &lt;= c)</a:t>
            </a:r>
          </a:p>
          <a:p>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Console.WriteLine</a:t>
            </a:r>
            <a:r>
              <a:rPr lang="en-US" sz="2000" b="1" dirty="0" smtClean="0">
                <a:latin typeface="Times New Roman" pitchFamily="18" charset="0"/>
                <a:cs typeface="Times New Roman" pitchFamily="18" charset="0"/>
              </a:rPr>
              <a:t>(</a:t>
            </a:r>
            <a:r>
              <a:rPr lang="en-US" sz="2000" b="1" dirty="0" smtClean="0">
                <a:solidFill>
                  <a:srgbClr val="0070C0"/>
                </a:solidFill>
                <a:latin typeface="Times New Roman" pitchFamily="18" charset="0"/>
                <a:cs typeface="Times New Roman" pitchFamily="18" charset="0"/>
              </a:rPr>
              <a:t>false</a:t>
            </a:r>
            <a:r>
              <a:rPr lang="en-US" sz="2000" b="1" dirty="0">
                <a:latin typeface="Times New Roman" pitchFamily="18" charset="0"/>
                <a:cs typeface="Times New Roman" pitchFamily="18" charset="0"/>
              </a:rPr>
              <a:t>);</a:t>
            </a:r>
          </a:p>
          <a:p>
            <a:r>
              <a:rPr lang="en-US" sz="2000" b="1" dirty="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else</a:t>
            </a:r>
            <a:r>
              <a:rPr lang="en-US" sz="2000" b="1" dirty="0" smtClean="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if</a:t>
            </a:r>
            <a:r>
              <a:rPr lang="en-US" sz="2000" b="1" dirty="0">
                <a:latin typeface="Times New Roman" pitchFamily="18" charset="0"/>
                <a:cs typeface="Times New Roman" pitchFamily="18" charset="0"/>
              </a:rPr>
              <a:t> (a + c &lt;= b)</a:t>
            </a:r>
          </a:p>
          <a:p>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false</a:t>
            </a:r>
            <a:r>
              <a:rPr lang="en-US" sz="2000" b="1" dirty="0">
                <a:latin typeface="Times New Roman" pitchFamily="18" charset="0"/>
                <a:cs typeface="Times New Roman" pitchFamily="18" charset="0"/>
              </a:rPr>
              <a:t>);</a:t>
            </a:r>
          </a:p>
          <a:p>
            <a:r>
              <a:rPr lang="en-US" sz="2000" b="1" dirty="0" smtClean="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else</a:t>
            </a:r>
            <a:r>
              <a:rPr lang="en-US" sz="2000" b="1" dirty="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if</a:t>
            </a:r>
            <a:r>
              <a:rPr lang="en-US" sz="2000" b="1" dirty="0">
                <a:latin typeface="Times New Roman" pitchFamily="18" charset="0"/>
                <a:cs typeface="Times New Roman" pitchFamily="18" charset="0"/>
              </a:rPr>
              <a:t> (b + c &lt;= a)</a:t>
            </a:r>
          </a:p>
          <a:p>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false</a:t>
            </a:r>
            <a:r>
              <a:rPr lang="en-US" sz="2000" b="1" dirty="0">
                <a:latin typeface="Times New Roman" pitchFamily="18" charset="0"/>
                <a:cs typeface="Times New Roman" pitchFamily="18" charset="0"/>
              </a:rPr>
              <a:t>);</a:t>
            </a:r>
          </a:p>
          <a:p>
            <a:r>
              <a:rPr lang="en-US" sz="2000" b="1" dirty="0" smtClean="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else</a:t>
            </a:r>
          </a:p>
          <a:p>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true</a:t>
            </a:r>
            <a:r>
              <a:rPr lang="en-US" sz="2000" b="1" dirty="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810000" y="3429000"/>
            <a:ext cx="5029200" cy="2322867"/>
          </a:xfrm>
          <a:prstGeom prst="rect">
            <a:avLst/>
          </a:prstGeom>
          <a:ln>
            <a:noFill/>
          </a:ln>
          <a:effectLst>
            <a:outerShdw blurRad="190500" algn="tl" rotWithShape="0">
              <a:srgbClr val="000000">
                <a:alpha val="70000"/>
              </a:srgbClr>
            </a:outerShdw>
          </a:effectLst>
        </p:spPr>
      </p:pic>
      <p:sp>
        <p:nvSpPr>
          <p:cNvPr id="7" name="TextBox 6"/>
          <p:cNvSpPr txBox="1"/>
          <p:nvPr/>
        </p:nvSpPr>
        <p:spPr>
          <a:xfrm>
            <a:off x="7101753" y="1436089"/>
            <a:ext cx="1268296" cy="492443"/>
          </a:xfrm>
          <a:prstGeom prst="rect">
            <a:avLst/>
          </a:prstGeom>
          <a:noFill/>
        </p:spPr>
        <p:txBody>
          <a:bodyPr wrap="none" rtlCol="0">
            <a:spAutoFit/>
          </a:bodyPr>
          <a:lstStyle/>
          <a:p>
            <a:r>
              <a:rPr lang="fa-IR" sz="2600" dirty="0" smtClean="0">
                <a:cs typeface="B Jadid" pitchFamily="2" charset="-78"/>
              </a:rPr>
              <a:t>راه  دوم</a:t>
            </a:r>
            <a:endParaRPr lang="en-US" sz="2600" dirty="0">
              <a:cs typeface="B Jadid" pitchFamily="2" charset="-78"/>
            </a:endParaRPr>
          </a:p>
        </p:txBody>
      </p:sp>
    </p:spTree>
    <p:extLst>
      <p:ext uri="{BB962C8B-B14F-4D97-AF65-F5344CB8AC3E}">
        <p14:creationId xmlns:p14="http://schemas.microsoft.com/office/powerpoint/2010/main" val="8779368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r" rtl="1"/>
            <a:r>
              <a:rPr lang="fa-IR" dirty="0" smtClean="0">
                <a:cs typeface="B Jadid" pitchFamily="2" charset="-78"/>
              </a:rPr>
              <a:t>مثال 2:ساخت مثلث</a:t>
            </a:r>
            <a:endParaRPr lang="en-US" dirty="0">
              <a:cs typeface="B Jadid" pitchFamily="2" charset="-78"/>
            </a:endParaRPr>
          </a:p>
        </p:txBody>
      </p:sp>
      <p:sp>
        <p:nvSpPr>
          <p:cNvPr id="6" name="Content Placeholder 5"/>
          <p:cNvSpPr>
            <a:spLocks noGrp="1"/>
          </p:cNvSpPr>
          <p:nvPr>
            <p:ph sz="quarter" idx="1"/>
          </p:nvPr>
        </p:nvSpPr>
        <p:spPr/>
        <p:txBody>
          <a:bodyPr>
            <a:normAutofit fontScale="92500" lnSpcReduction="10000"/>
          </a:bodyPr>
          <a:lstStyle/>
          <a:p>
            <a:pPr marL="0" indent="0" algn="r" rtl="1">
              <a:buNone/>
            </a:pPr>
            <a:r>
              <a:rPr lang="fa-IR" dirty="0" smtClean="0">
                <a:cs typeface="B Jadid" pitchFamily="2" charset="-78"/>
              </a:rPr>
              <a:t>راه سوم:</a:t>
            </a:r>
          </a:p>
          <a:p>
            <a:pPr marL="0" indent="0">
              <a:buNone/>
            </a:pPr>
            <a:r>
              <a:rPr lang="en-US" sz="2400" b="1" dirty="0" smtClean="0">
                <a:latin typeface="Times New Roman" pitchFamily="18" charset="0"/>
                <a:cs typeface="Times New Roman" pitchFamily="18" charset="0"/>
              </a:rPr>
              <a:t>First:</a:t>
            </a:r>
          </a:p>
          <a:p>
            <a:pPr marL="0" indent="0">
              <a:buNone/>
            </a:pPr>
            <a:r>
              <a:rPr lang="en-US" sz="2000" b="1" dirty="0" smtClean="0">
                <a:solidFill>
                  <a:srgbClr val="0070C0"/>
                </a:solidFill>
                <a:latin typeface="Times New Roman" pitchFamily="18" charset="0"/>
                <a:cs typeface="Times New Roman" pitchFamily="18" charset="0"/>
              </a:rPr>
              <a:t>float</a:t>
            </a:r>
            <a:r>
              <a:rPr lang="en-US" sz="2000" b="1" dirty="0" smtClean="0">
                <a:latin typeface="Times New Roman" pitchFamily="18" charset="0"/>
                <a:cs typeface="Times New Roman" pitchFamily="18" charset="0"/>
              </a:rPr>
              <a:t> </a:t>
            </a:r>
            <a:r>
              <a:rPr lang="en-US" sz="2000" b="1" dirty="0">
                <a:latin typeface="Times New Roman" pitchFamily="18" charset="0"/>
                <a:cs typeface="Times New Roman" pitchFamily="18" charset="0"/>
              </a:rPr>
              <a:t>a = 3, b = 4, c = 5;</a:t>
            </a:r>
          </a:p>
          <a:p>
            <a:pPr marL="0" indent="0">
              <a:buNone/>
            </a:pPr>
            <a:r>
              <a:rPr lang="en-US" sz="2000" b="1" dirty="0" smtClean="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if</a:t>
            </a:r>
            <a:r>
              <a:rPr lang="en-US" sz="2000" b="1" dirty="0">
                <a:latin typeface="Times New Roman" pitchFamily="18" charset="0"/>
                <a:cs typeface="Times New Roman" pitchFamily="18" charset="0"/>
              </a:rPr>
              <a:t> (a + b &lt;= c </a:t>
            </a:r>
            <a:r>
              <a:rPr lang="en-US" sz="2000" b="1" dirty="0" smtClean="0">
                <a:latin typeface="Times New Roman" pitchFamily="18" charset="0"/>
                <a:cs typeface="Times New Roman" pitchFamily="18" charset="0"/>
              </a:rPr>
              <a:t>|| </a:t>
            </a:r>
            <a:r>
              <a:rPr lang="en-US" sz="2000" b="1" dirty="0">
                <a:latin typeface="Times New Roman" pitchFamily="18" charset="0"/>
                <a:cs typeface="Times New Roman" pitchFamily="18" charset="0"/>
              </a:rPr>
              <a:t>a + c &lt;= b || b + c&lt;= a)</a:t>
            </a:r>
          </a:p>
          <a:p>
            <a:pPr marL="0" indent="0">
              <a:buNone/>
            </a:pP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false</a:t>
            </a:r>
            <a:r>
              <a:rPr lang="en-US" sz="2000" b="1" dirty="0">
                <a:latin typeface="Times New Roman" pitchFamily="18" charset="0"/>
                <a:cs typeface="Times New Roman" pitchFamily="18" charset="0"/>
              </a:rPr>
              <a:t> );</a:t>
            </a:r>
          </a:p>
          <a:p>
            <a:pPr marL="0" indent="0">
              <a:buNone/>
            </a:pPr>
            <a:r>
              <a:rPr lang="en-US" sz="2000" b="1" dirty="0" smtClean="0">
                <a:solidFill>
                  <a:srgbClr val="0070C0"/>
                </a:solidFill>
                <a:latin typeface="Times New Roman" pitchFamily="18" charset="0"/>
                <a:cs typeface="Times New Roman" pitchFamily="18" charset="0"/>
              </a:rPr>
              <a:t>else</a:t>
            </a:r>
            <a:endParaRPr lang="en-US" sz="2000" b="1" dirty="0">
              <a:solidFill>
                <a:srgbClr val="0070C0"/>
              </a:solidFill>
              <a:latin typeface="Times New Roman" pitchFamily="18" charset="0"/>
              <a:cs typeface="Times New Roman" pitchFamily="18" charset="0"/>
            </a:endParaRPr>
          </a:p>
          <a:p>
            <a:pPr marL="0" indent="0">
              <a:buNone/>
            </a:pP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true</a:t>
            </a: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p>
          <a:p>
            <a:pPr marL="0" indent="0">
              <a:buNone/>
            </a:pPr>
            <a:r>
              <a:rPr lang="en-US" sz="2400" b="1" dirty="0" smtClean="0">
                <a:latin typeface="Times New Roman" pitchFamily="18" charset="0"/>
                <a:cs typeface="Times New Roman" pitchFamily="18" charset="0"/>
              </a:rPr>
              <a:t>Second:</a:t>
            </a:r>
          </a:p>
          <a:p>
            <a:pPr marL="0" indent="0">
              <a:buNone/>
            </a:pPr>
            <a:r>
              <a:rPr lang="en-US" sz="2000" b="1" dirty="0">
                <a:latin typeface="Times New Roman" pitchFamily="18" charset="0"/>
                <a:cs typeface="Times New Roman" pitchFamily="18" charset="0"/>
              </a:rPr>
              <a:t> </a:t>
            </a:r>
            <a:r>
              <a:rPr lang="en-US" sz="2000" b="1" dirty="0">
                <a:solidFill>
                  <a:srgbClr val="0070C0"/>
                </a:solidFill>
                <a:latin typeface="Times New Roman" pitchFamily="18" charset="0"/>
                <a:cs typeface="Times New Roman" pitchFamily="18" charset="0"/>
              </a:rPr>
              <a:t>float</a:t>
            </a:r>
            <a:r>
              <a:rPr lang="en-US" sz="2000" b="1" dirty="0">
                <a:latin typeface="Times New Roman" pitchFamily="18" charset="0"/>
                <a:cs typeface="Times New Roman" pitchFamily="18" charset="0"/>
              </a:rPr>
              <a:t> a = 3, b = 4, c = 5;</a:t>
            </a:r>
          </a:p>
          <a:p>
            <a:pPr marL="0" indent="0">
              <a:buNone/>
            </a:pPr>
            <a:r>
              <a:rPr lang="en-US" sz="2000" b="1" dirty="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if</a:t>
            </a:r>
            <a:r>
              <a:rPr lang="en-US" sz="2000" b="1" dirty="0" smtClean="0">
                <a:latin typeface="Times New Roman" pitchFamily="18" charset="0"/>
                <a:cs typeface="Times New Roman" pitchFamily="18" charset="0"/>
              </a:rPr>
              <a:t> </a:t>
            </a:r>
            <a:r>
              <a:rPr lang="en-US" sz="2000" b="1" dirty="0">
                <a:latin typeface="Times New Roman" pitchFamily="18" charset="0"/>
                <a:cs typeface="Times New Roman" pitchFamily="18" charset="0"/>
              </a:rPr>
              <a:t>(a + b &gt; c &amp;&amp; a + c &gt; b &amp;&amp; b + c &gt; a)</a:t>
            </a:r>
          </a:p>
          <a:p>
            <a:pPr marL="0" indent="0">
              <a:buNone/>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true</a:t>
            </a:r>
            <a:r>
              <a:rPr lang="en-US" sz="2000" b="1" dirty="0">
                <a:latin typeface="Times New Roman" pitchFamily="18" charset="0"/>
                <a:cs typeface="Times New Roman" pitchFamily="18" charset="0"/>
              </a:rPr>
              <a:t>);</a:t>
            </a:r>
          </a:p>
          <a:p>
            <a:pPr marL="0" indent="0">
              <a:buNone/>
            </a:pPr>
            <a:r>
              <a:rPr lang="en-US" sz="2000" b="1" dirty="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else</a:t>
            </a:r>
            <a:endParaRPr lang="en-US" sz="2000" b="1" dirty="0">
              <a:solidFill>
                <a:srgbClr val="0070C0"/>
              </a:solidFill>
              <a:latin typeface="Times New Roman" pitchFamily="18" charset="0"/>
              <a:cs typeface="Times New Roman" pitchFamily="18" charset="0"/>
            </a:endParaRPr>
          </a:p>
          <a:p>
            <a:pPr marL="0" indent="0">
              <a:buNone/>
            </a:pP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Console.WriteLine</a:t>
            </a:r>
            <a:r>
              <a:rPr lang="en-US" sz="2000" b="1" dirty="0">
                <a:latin typeface="Times New Roman" pitchFamily="18" charset="0"/>
                <a:cs typeface="Times New Roman" pitchFamily="18" charset="0"/>
              </a:rPr>
              <a:t>(</a:t>
            </a:r>
            <a:r>
              <a:rPr lang="en-US" sz="2000" b="1" dirty="0">
                <a:solidFill>
                  <a:srgbClr val="0070C0"/>
                </a:solidFill>
                <a:latin typeface="Times New Roman" pitchFamily="18" charset="0"/>
                <a:cs typeface="Times New Roman" pitchFamily="18" charset="0"/>
              </a:rPr>
              <a:t>false</a:t>
            </a:r>
            <a:r>
              <a:rPr lang="en-US" sz="2000" b="1" dirty="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2" name="Rectangle 1"/>
          <p:cNvSpPr/>
          <p:nvPr/>
        </p:nvSpPr>
        <p:spPr>
          <a:xfrm>
            <a:off x="5101440" y="3465245"/>
            <a:ext cx="2704588" cy="461665"/>
          </a:xfrm>
          <a:prstGeom prst="rect">
            <a:avLst/>
          </a:prstGeom>
          <a:noFill/>
        </p:spPr>
        <p:txBody>
          <a:bodyPr wrap="none" lIns="91440" tIns="45720" rIns="91440" bIns="45720">
            <a:spAutoFit/>
          </a:bodyPr>
          <a:lstStyle/>
          <a:p>
            <a:pPr algn="ct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 || Q)=!P &amp;&amp; !Q</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6849576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r" rtl="1"/>
            <a:r>
              <a:rPr lang="fa-IR" dirty="0" smtClean="0">
                <a:cs typeface="B Jadid" pitchFamily="2" charset="-78"/>
              </a:rPr>
              <a:t>مثال 2:ساخت مثلث</a:t>
            </a:r>
            <a:endParaRPr lang="en-US" dirty="0">
              <a:cs typeface="B Jadid" pitchFamily="2" charset="-78"/>
            </a:endParaRPr>
          </a:p>
        </p:txBody>
      </p:sp>
      <p:sp>
        <p:nvSpPr>
          <p:cNvPr id="6" name="Content Placeholder 5"/>
          <p:cNvSpPr>
            <a:spLocks noGrp="1"/>
          </p:cNvSpPr>
          <p:nvPr>
            <p:ph sz="quarter" idx="1"/>
          </p:nvPr>
        </p:nvSpPr>
        <p:spPr/>
        <p:txBody>
          <a:bodyPr>
            <a:normAutofit/>
          </a:bodyPr>
          <a:lstStyle/>
          <a:p>
            <a:pPr marL="0" indent="0" algn="r" rtl="1">
              <a:buNone/>
            </a:pPr>
            <a:r>
              <a:rPr lang="fa-IR" dirty="0" smtClean="0">
                <a:cs typeface="B Jadid" pitchFamily="2" charset="-78"/>
              </a:rPr>
              <a:t>راه چهارم:</a:t>
            </a:r>
          </a:p>
        </p:txBody>
      </p:sp>
      <p:sp>
        <p:nvSpPr>
          <p:cNvPr id="3" name="Rectangle 2"/>
          <p:cNvSpPr/>
          <p:nvPr/>
        </p:nvSpPr>
        <p:spPr>
          <a:xfrm>
            <a:off x="914400" y="2209800"/>
            <a:ext cx="6934200" cy="646331"/>
          </a:xfrm>
          <a:prstGeom prst="rect">
            <a:avLst/>
          </a:prstGeom>
        </p:spPr>
        <p:txBody>
          <a:bodyPr wrap="square">
            <a:spAutoFit/>
          </a:bodyPr>
          <a:lstStyle/>
          <a:p>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float </a:t>
            </a:r>
            <a:r>
              <a:rPr lang="en-US" b="1" dirty="0">
                <a:latin typeface="Times New Roman" pitchFamily="18" charset="0"/>
                <a:cs typeface="Times New Roman" pitchFamily="18" charset="0"/>
              </a:rPr>
              <a:t>a = 3, b = 4, c = 5;</a:t>
            </a:r>
          </a:p>
          <a:p>
            <a:r>
              <a:rPr lang="en-US" b="1" dirty="0" smtClean="0"/>
              <a:t> </a:t>
            </a:r>
            <a:r>
              <a:rPr lang="en-US" b="1" dirty="0" err="1"/>
              <a:t>Console.WriteLine</a:t>
            </a:r>
            <a:r>
              <a:rPr lang="en-US" b="1" dirty="0"/>
              <a:t>  (a + b &gt; c &amp;&amp; a + c &gt; b &amp;&amp; b + c &gt; </a:t>
            </a:r>
            <a:r>
              <a:rPr lang="en-US" b="1" dirty="0" err="1"/>
              <a:t>a?true:false</a:t>
            </a:r>
            <a:r>
              <a:rPr lang="en-US" b="1" dirty="0"/>
              <a:t> );</a:t>
            </a:r>
            <a:endParaRPr lang="en-US" b="1" dirty="0">
              <a:latin typeface="Times New Roman" pitchFamily="18" charset="0"/>
              <a:cs typeface="Times New Roman" pitchFamily="18" charset="0"/>
            </a:endParaRPr>
          </a:p>
        </p:txBody>
      </p:sp>
      <p:sp>
        <p:nvSpPr>
          <p:cNvPr id="7" name="Rectangle 6"/>
          <p:cNvSpPr/>
          <p:nvPr/>
        </p:nvSpPr>
        <p:spPr>
          <a:xfrm>
            <a:off x="990600" y="3886200"/>
            <a:ext cx="6553200" cy="646331"/>
          </a:xfrm>
          <a:prstGeom prst="rect">
            <a:avLst/>
          </a:prstGeom>
        </p:spPr>
        <p:txBody>
          <a:bodyPr wrap="square">
            <a:spAutoFit/>
          </a:bodyPr>
          <a:lstStyle/>
          <a:p>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float </a:t>
            </a:r>
            <a:r>
              <a:rPr lang="en-US" b="1" dirty="0">
                <a:latin typeface="Times New Roman" pitchFamily="18" charset="0"/>
                <a:cs typeface="Times New Roman" pitchFamily="18" charset="0"/>
              </a:rPr>
              <a:t>a = 3, b = 4, c = 5;</a:t>
            </a:r>
          </a:p>
          <a:p>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Console.WriteLine</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a + b &gt; c &amp;&amp; a + c &gt; b &amp;&amp; b + c &gt; a);</a:t>
            </a:r>
          </a:p>
        </p:txBody>
      </p:sp>
      <p:sp>
        <p:nvSpPr>
          <p:cNvPr id="8" name="Horizontal Scroll 7">
            <a:hlinkClick r:id="rId2" action="ppaction://hlinksldjump"/>
          </p:cNvPr>
          <p:cNvSpPr/>
          <p:nvPr/>
        </p:nvSpPr>
        <p:spPr>
          <a:xfrm>
            <a:off x="6781800" y="57912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a-IR" sz="1600" dirty="0" smtClean="0">
                <a:cs typeface="B Jadid" pitchFamily="2" charset="-78"/>
              </a:rPr>
              <a:t>منوی دستورات</a:t>
            </a:r>
            <a:endParaRPr lang="en-US" sz="1600" dirty="0">
              <a:cs typeface="B Jadid" pitchFamily="2" charset="-78"/>
            </a:endParaRPr>
          </a:p>
        </p:txBody>
      </p:sp>
    </p:spTree>
    <p:extLst>
      <p:ext uri="{BB962C8B-B14F-4D97-AF65-F5344CB8AC3E}">
        <p14:creationId xmlns:p14="http://schemas.microsoft.com/office/powerpoint/2010/main" val="28880143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دستور انتخاب</a:t>
            </a:r>
            <a:endParaRPr lang="en-US" dirty="0">
              <a:cs typeface="B Jadid" pitchFamily="2" charset="-78"/>
            </a:endParaRPr>
          </a:p>
        </p:txBody>
      </p:sp>
      <p:sp>
        <p:nvSpPr>
          <p:cNvPr id="8" name="Content Placeholder 7"/>
          <p:cNvSpPr>
            <a:spLocks noGrp="1"/>
          </p:cNvSpPr>
          <p:nvPr>
            <p:ph sz="quarter" idx="1"/>
          </p:nvPr>
        </p:nvSpPr>
        <p:spPr>
          <a:xfrm>
            <a:off x="685800" y="1207718"/>
            <a:ext cx="6477000" cy="4572000"/>
          </a:xfrm>
        </p:spPr>
        <p:txBody>
          <a:bodyPr>
            <a:normAutofit fontScale="62500" lnSpcReduction="20000"/>
          </a:bodyPr>
          <a:lstStyle/>
          <a:p>
            <a:pPr marL="0" indent="0">
              <a:buFont typeface="Arial" charset="0"/>
              <a:buNone/>
              <a:defRPr/>
            </a:pPr>
            <a:r>
              <a:rPr lang="en-US" b="1" dirty="0">
                <a:solidFill>
                  <a:srgbClr val="0070C0"/>
                </a:solidFill>
                <a:latin typeface="Times New Roman" pitchFamily="18" charset="0"/>
                <a:cs typeface="Times New Roman" pitchFamily="18" charset="0"/>
              </a:rPr>
              <a:t>switch</a:t>
            </a:r>
            <a:r>
              <a:rPr lang="en-US" b="1" dirty="0">
                <a:latin typeface="Times New Roman" pitchFamily="18" charset="0"/>
                <a:cs typeface="Times New Roman" pitchFamily="18" charset="0"/>
              </a:rPr>
              <a:t> (option)</a:t>
            </a:r>
          </a:p>
          <a:p>
            <a:pPr marL="0" indent="0">
              <a:buFont typeface="Arial" charset="0"/>
              <a:buNone/>
              <a:defRPr/>
            </a:pPr>
            <a:r>
              <a:rPr lang="en-US" b="1" dirty="0">
                <a:latin typeface="Times New Roman" pitchFamily="18" charset="0"/>
                <a:cs typeface="Times New Roman" pitchFamily="18" charset="0"/>
              </a:rPr>
              <a:t>{</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case</a:t>
            </a:r>
            <a:r>
              <a:rPr lang="en-US" b="1" dirty="0">
                <a:latin typeface="Times New Roman" pitchFamily="18" charset="0"/>
                <a:cs typeface="Times New Roman" pitchFamily="18" charset="0"/>
              </a:rPr>
              <a:t> 1:</a:t>
            </a:r>
          </a:p>
          <a:p>
            <a:pPr marL="0" indent="0">
              <a:buFont typeface="Arial" charset="0"/>
              <a:buNone/>
              <a:defRPr/>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Console.WriteLine</a:t>
            </a:r>
            <a:r>
              <a:rPr lang="en-US" b="1" dirty="0">
                <a:latin typeface="Times New Roman" pitchFamily="18" charset="0"/>
                <a:cs typeface="Times New Roman" pitchFamily="18" charset="0"/>
              </a:rPr>
              <a:t>(“You select 1”);</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break</a:t>
            </a:r>
            <a:r>
              <a:rPr lang="en-US" b="1" dirty="0">
                <a:latin typeface="Times New Roman" pitchFamily="18" charset="0"/>
                <a:cs typeface="Times New Roman" pitchFamily="18" charset="0"/>
              </a:rPr>
              <a:t>;</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case</a:t>
            </a:r>
            <a:r>
              <a:rPr lang="en-US" b="1" dirty="0">
                <a:latin typeface="Times New Roman" pitchFamily="18" charset="0"/>
                <a:cs typeface="Times New Roman" pitchFamily="18" charset="0"/>
              </a:rPr>
              <a:t> 2:</a:t>
            </a:r>
          </a:p>
          <a:p>
            <a:pPr marL="0" indent="0">
              <a:buFont typeface="Arial" charset="0"/>
              <a:buNone/>
              <a:defRPr/>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Console.WriteLine</a:t>
            </a:r>
            <a:r>
              <a:rPr lang="en-US" b="1" dirty="0">
                <a:latin typeface="Times New Roman" pitchFamily="18" charset="0"/>
                <a:cs typeface="Times New Roman" pitchFamily="18" charset="0"/>
              </a:rPr>
              <a:t>(“You select 2”);</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break</a:t>
            </a:r>
            <a:r>
              <a:rPr lang="en-US" b="1" dirty="0">
                <a:latin typeface="Times New Roman" pitchFamily="18" charset="0"/>
                <a:cs typeface="Times New Roman" pitchFamily="18" charset="0"/>
              </a:rPr>
              <a:t>;</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case</a:t>
            </a:r>
            <a:r>
              <a:rPr lang="en-US" b="1" dirty="0">
                <a:latin typeface="Times New Roman" pitchFamily="18" charset="0"/>
                <a:cs typeface="Times New Roman" pitchFamily="18" charset="0"/>
              </a:rPr>
              <a:t> 3:</a:t>
            </a:r>
          </a:p>
          <a:p>
            <a:pPr marL="0" indent="0">
              <a:buFont typeface="Arial" charset="0"/>
              <a:buNone/>
              <a:defRPr/>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Console.WriteLine</a:t>
            </a:r>
            <a:r>
              <a:rPr lang="en-US" b="1" dirty="0">
                <a:latin typeface="Times New Roman" pitchFamily="18" charset="0"/>
                <a:cs typeface="Times New Roman" pitchFamily="18" charset="0"/>
              </a:rPr>
              <a:t>(“You select 3”);</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break</a:t>
            </a:r>
            <a:r>
              <a:rPr lang="en-US" b="1" dirty="0">
                <a:latin typeface="Times New Roman" pitchFamily="18" charset="0"/>
                <a:cs typeface="Times New Roman" pitchFamily="18" charset="0"/>
              </a:rPr>
              <a:t>;</a:t>
            </a:r>
          </a:p>
          <a:p>
            <a:pPr marL="0" indent="0">
              <a:buFont typeface="Arial" charset="0"/>
              <a:buNone/>
              <a:defRPr/>
            </a:pPr>
            <a:r>
              <a:rPr lang="en-US" b="1" dirty="0">
                <a:solidFill>
                  <a:srgbClr val="0070C0"/>
                </a:solidFill>
                <a:latin typeface="Times New Roman" pitchFamily="18" charset="0"/>
                <a:cs typeface="Times New Roman" pitchFamily="18" charset="0"/>
              </a:rPr>
              <a:t>   default:</a:t>
            </a:r>
          </a:p>
          <a:p>
            <a:pPr marL="0" indent="0">
              <a:buFont typeface="Arial" charset="0"/>
              <a:buNone/>
              <a:defRPr/>
            </a:pP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Console.WriteLine</a:t>
            </a:r>
            <a:r>
              <a:rPr lang="en-US" b="1" dirty="0">
                <a:latin typeface="Times New Roman" pitchFamily="18" charset="0"/>
                <a:cs typeface="Times New Roman" pitchFamily="18" charset="0"/>
              </a:rPr>
              <a:t>(“Please select an integer between 1 and 3.”);</a:t>
            </a:r>
          </a:p>
          <a:p>
            <a:pPr marL="0" indent="0">
              <a:buFont typeface="Arial" charset="0"/>
              <a:buNone/>
              <a:defRPr/>
            </a:pPr>
            <a:r>
              <a:rPr lang="en-US" b="1" dirty="0">
                <a:latin typeface="Times New Roman" pitchFamily="18" charset="0"/>
                <a:cs typeface="Times New Roman" pitchFamily="18" charset="0"/>
              </a:rPr>
              <a:t>      </a:t>
            </a:r>
            <a:r>
              <a:rPr lang="en-US" b="1" dirty="0">
                <a:solidFill>
                  <a:srgbClr val="0070C0"/>
                </a:solidFill>
                <a:latin typeface="Times New Roman" pitchFamily="18" charset="0"/>
                <a:cs typeface="Times New Roman" pitchFamily="18" charset="0"/>
              </a:rPr>
              <a:t>break</a:t>
            </a:r>
            <a:r>
              <a:rPr lang="en-US" b="1" dirty="0">
                <a:latin typeface="Times New Roman" pitchFamily="18" charset="0"/>
                <a:cs typeface="Times New Roman" pitchFamily="18" charset="0"/>
              </a:rPr>
              <a:t>;</a:t>
            </a:r>
          </a:p>
          <a:p>
            <a:pPr marL="0" indent="0">
              <a:buFont typeface="Arial" charset="0"/>
              <a:buNone/>
              <a:defRPr/>
            </a:pPr>
            <a:r>
              <a:rPr lang="en-US" b="1" dirty="0">
                <a:latin typeface="Times New Roman" pitchFamily="18" charset="0"/>
                <a:cs typeface="Times New Roman" pitchFamily="18" charset="0"/>
              </a:rPr>
              <a:t>}</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0424528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pPr algn="r" rtl="1"/>
            <a:r>
              <a:rPr lang="fa-IR" dirty="0" smtClean="0">
                <a:cs typeface="B Jadid" pitchFamily="2" charset="-78"/>
              </a:rPr>
              <a:t>دستور انتخاب</a:t>
            </a:r>
            <a:endParaRPr lang="en-US" dirty="0">
              <a:cs typeface="B Jadid" pitchFamily="2" charset="-78"/>
            </a:endParaRPr>
          </a:p>
        </p:txBody>
      </p:sp>
      <p:sp>
        <p:nvSpPr>
          <p:cNvPr id="8" name="Content Placeholder 7"/>
          <p:cNvSpPr>
            <a:spLocks noGrp="1"/>
          </p:cNvSpPr>
          <p:nvPr>
            <p:ph sz="quarter" idx="1"/>
          </p:nvPr>
        </p:nvSpPr>
        <p:spPr>
          <a:xfrm>
            <a:off x="533400" y="902918"/>
            <a:ext cx="6896100" cy="5193082"/>
          </a:xfrm>
        </p:spPr>
        <p:txBody>
          <a:bodyPr>
            <a:noAutofit/>
          </a:bodyPr>
          <a:lstStyle/>
          <a:p>
            <a:pPr marL="0" indent="0">
              <a:buFont typeface="Arial" charset="0"/>
              <a:buNone/>
              <a:defRPr/>
            </a:pPr>
            <a:r>
              <a:rPr lang="en-US" sz="1400" b="1" dirty="0">
                <a:solidFill>
                  <a:srgbClr val="0070C0"/>
                </a:solidFill>
                <a:latin typeface="Times New Roman" pitchFamily="18" charset="0"/>
                <a:cs typeface="Times New Roman" pitchFamily="18" charset="0"/>
              </a:rPr>
              <a:t>switch</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strAnimal</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case</a:t>
            </a:r>
            <a:r>
              <a:rPr lang="en-US" sz="1400" b="1" dirty="0">
                <a:latin typeface="Times New Roman" pitchFamily="18" charset="0"/>
                <a:cs typeface="Times New Roman" pitchFamily="18" charset="0"/>
              </a:rPr>
              <a:t> “bird”:</a:t>
            </a:r>
          </a:p>
          <a:p>
            <a:pPr marL="0" indent="0">
              <a:buFont typeface="Arial" charset="0"/>
              <a:buNone/>
              <a:defRPr/>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Console.WriteLine</a:t>
            </a:r>
            <a:r>
              <a:rPr lang="en-US" sz="1400" b="1" dirty="0">
                <a:latin typeface="Times New Roman" pitchFamily="18" charset="0"/>
                <a:cs typeface="Times New Roman" pitchFamily="18" charset="0"/>
              </a:rPr>
              <a:t>(“It has 2 legs.”);</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break</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case</a:t>
            </a:r>
            <a:r>
              <a:rPr lang="en-US" sz="1400" b="1" dirty="0">
                <a:latin typeface="Times New Roman" pitchFamily="18" charset="0"/>
                <a:cs typeface="Times New Roman" pitchFamily="18" charset="0"/>
              </a:rPr>
              <a:t> “horse”:</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case</a:t>
            </a:r>
            <a:r>
              <a:rPr lang="en-US" sz="1400" b="1" dirty="0">
                <a:latin typeface="Times New Roman" pitchFamily="18" charset="0"/>
                <a:cs typeface="Times New Roman" pitchFamily="18" charset="0"/>
              </a:rPr>
              <a:t> “dog”:</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case</a:t>
            </a:r>
            <a:r>
              <a:rPr lang="en-US" sz="1400" b="1" dirty="0">
                <a:latin typeface="Times New Roman" pitchFamily="18" charset="0"/>
                <a:cs typeface="Times New Roman" pitchFamily="18" charset="0"/>
              </a:rPr>
              <a:t> “cat”:</a:t>
            </a:r>
          </a:p>
          <a:p>
            <a:pPr marL="0" indent="0">
              <a:buFont typeface="Arial" charset="0"/>
              <a:buNone/>
              <a:defRPr/>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Console.WriteLine</a:t>
            </a:r>
            <a:r>
              <a:rPr lang="en-US" sz="1400" b="1" dirty="0">
                <a:latin typeface="Times New Roman" pitchFamily="18" charset="0"/>
                <a:cs typeface="Times New Roman" pitchFamily="18" charset="0"/>
              </a:rPr>
              <a:t>(“It has 4 legs.”);</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break</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case</a:t>
            </a:r>
            <a:r>
              <a:rPr lang="en-US" sz="1400" b="1" dirty="0">
                <a:latin typeface="Times New Roman" pitchFamily="18" charset="0"/>
                <a:cs typeface="Times New Roman" pitchFamily="18" charset="0"/>
              </a:rPr>
              <a:t> “centipede”:</a:t>
            </a:r>
          </a:p>
          <a:p>
            <a:pPr marL="0" indent="0">
              <a:buFont typeface="Arial" charset="0"/>
              <a:buNone/>
              <a:defRPr/>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Console.WriteLine</a:t>
            </a:r>
            <a:r>
              <a:rPr lang="en-US" sz="1400" b="1" dirty="0">
                <a:latin typeface="Times New Roman" pitchFamily="18" charset="0"/>
                <a:cs typeface="Times New Roman" pitchFamily="18" charset="0"/>
              </a:rPr>
              <a:t>(“It has 40 legs.”);</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break</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case</a:t>
            </a:r>
            <a:r>
              <a:rPr lang="en-US" sz="1400" b="1" dirty="0">
                <a:latin typeface="Times New Roman" pitchFamily="18" charset="0"/>
                <a:cs typeface="Times New Roman" pitchFamily="18" charset="0"/>
              </a:rPr>
              <a:t> “snake”:</a:t>
            </a:r>
          </a:p>
          <a:p>
            <a:pPr marL="0" indent="0">
              <a:buFont typeface="Arial" charset="0"/>
              <a:buNone/>
              <a:defRPr/>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Console.WriteLine</a:t>
            </a:r>
            <a:r>
              <a:rPr lang="en-US" sz="1400" b="1" dirty="0">
                <a:latin typeface="Times New Roman" pitchFamily="18" charset="0"/>
                <a:cs typeface="Times New Roman" pitchFamily="18" charset="0"/>
              </a:rPr>
              <a:t>(“It has no legs.”);</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break</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default</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Console.WriteLine</a:t>
            </a:r>
            <a:r>
              <a:rPr lang="en-US" sz="1400" b="1" dirty="0">
                <a:latin typeface="Times New Roman" pitchFamily="18" charset="0"/>
                <a:cs typeface="Times New Roman" pitchFamily="18" charset="0"/>
              </a:rPr>
              <a:t>(“I don’t know that animal!”);</a:t>
            </a:r>
          </a:p>
          <a:p>
            <a:pPr marL="0" indent="0">
              <a:buFont typeface="Arial" charset="0"/>
              <a:buNone/>
              <a:defRPr/>
            </a:pPr>
            <a:r>
              <a:rPr lang="en-US" sz="1400" b="1" dirty="0">
                <a:latin typeface="Times New Roman" pitchFamily="18" charset="0"/>
                <a:cs typeface="Times New Roman" pitchFamily="18" charset="0"/>
              </a:rPr>
              <a:t>      </a:t>
            </a:r>
            <a:r>
              <a:rPr lang="en-US" sz="1400" b="1" dirty="0">
                <a:solidFill>
                  <a:srgbClr val="0070C0"/>
                </a:solidFill>
                <a:latin typeface="Times New Roman" pitchFamily="18" charset="0"/>
                <a:cs typeface="Times New Roman" pitchFamily="18" charset="0"/>
              </a:rPr>
              <a:t>break</a:t>
            </a:r>
            <a:r>
              <a:rPr lang="en-US" sz="1400" b="1" dirty="0">
                <a:latin typeface="Times New Roman" pitchFamily="18" charset="0"/>
                <a:cs typeface="Times New Roman" pitchFamily="18" charset="0"/>
              </a:rPr>
              <a:t>;</a:t>
            </a:r>
          </a:p>
          <a:p>
            <a:pPr marL="0" indent="0">
              <a:buFont typeface="Arial" charset="0"/>
              <a:buNone/>
              <a:defRPr/>
            </a:pPr>
            <a:r>
              <a:rPr lang="en-US" sz="1400" b="1" dirty="0">
                <a:latin typeface="Times New Roman" pitchFamily="18" charset="0"/>
                <a:cs typeface="Times New Roman" pitchFamily="18" charset="0"/>
              </a:rPr>
              <a:t>}</a:t>
            </a:r>
            <a:endParaRPr lang="tr-TR" sz="1400" b="1" dirty="0">
              <a:latin typeface="Times New Roman" pitchFamily="18" charset="0"/>
              <a:cs typeface="Times New Roman" pitchFamily="18" charset="0"/>
            </a:endParaRPr>
          </a:p>
        </p:txBody>
      </p:sp>
      <p:sp>
        <p:nvSpPr>
          <p:cNvPr id="10" name="Horizontal Scroll 9">
            <a:hlinkClick r:id="rId2" action="ppaction://hlinksldjump"/>
          </p:cNvPr>
          <p:cNvSpPr/>
          <p:nvPr/>
        </p:nvSpPr>
        <p:spPr>
          <a:xfrm>
            <a:off x="6781800" y="57912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a-IR" sz="1600" dirty="0" smtClean="0">
                <a:cs typeface="B Jadid" pitchFamily="2" charset="-78"/>
              </a:rPr>
              <a:t>منوی دستورات</a:t>
            </a:r>
            <a:endParaRPr lang="en-US" sz="1600" dirty="0">
              <a:cs typeface="B Jadid" pitchFamily="2" charset="-78"/>
            </a:endParaRPr>
          </a:p>
        </p:txBody>
      </p:sp>
    </p:spTree>
    <p:extLst>
      <p:ext uri="{BB962C8B-B14F-4D97-AF65-F5344CB8AC3E}">
        <p14:creationId xmlns:p14="http://schemas.microsoft.com/office/powerpoint/2010/main" val="35333676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حلقه های تکرار نامعین</a:t>
            </a:r>
            <a:endParaRPr lang="en-US" sz="2400" dirty="0">
              <a:cs typeface="B Jadid" pitchFamily="2" charset="-78"/>
            </a:endParaRPr>
          </a:p>
        </p:txBody>
      </p:sp>
      <p:sp>
        <p:nvSpPr>
          <p:cNvPr id="11" name="İçerik Yer Tutucusu 2"/>
          <p:cNvSpPr>
            <a:spLocks noGrp="1"/>
          </p:cNvSpPr>
          <p:nvPr>
            <p:ph idx="1"/>
          </p:nvPr>
        </p:nvSpPr>
        <p:spPr>
          <a:xfrm>
            <a:off x="304800" y="1447800"/>
            <a:ext cx="8229600" cy="1935163"/>
          </a:xfrm>
        </p:spPr>
        <p:txBody>
          <a:bodyPr/>
          <a:lstStyle/>
          <a:p>
            <a:pPr>
              <a:buFont typeface="Arial" charset="0"/>
              <a:buNone/>
            </a:pPr>
            <a:r>
              <a:rPr lang="en-US" dirty="0" smtClean="0"/>
              <a:t>while (</a:t>
            </a:r>
            <a:r>
              <a:rPr lang="en-US" i="1" dirty="0" smtClean="0"/>
              <a:t>expression</a:t>
            </a:r>
            <a:r>
              <a:rPr lang="en-US" dirty="0" smtClean="0"/>
              <a:t>)</a:t>
            </a:r>
          </a:p>
          <a:p>
            <a:pPr>
              <a:buFont typeface="Arial" charset="0"/>
              <a:buNone/>
            </a:pPr>
            <a:r>
              <a:rPr lang="en-US" dirty="0" smtClean="0"/>
              <a:t>{</a:t>
            </a:r>
          </a:p>
          <a:p>
            <a:pPr>
              <a:buFont typeface="Arial" charset="0"/>
              <a:buNone/>
            </a:pPr>
            <a:r>
              <a:rPr lang="en-US" dirty="0" smtClean="0"/>
              <a:t>    &lt;</a:t>
            </a:r>
            <a:r>
              <a:rPr lang="en-US" i="1" dirty="0" smtClean="0"/>
              <a:t>statements</a:t>
            </a:r>
            <a:r>
              <a:rPr lang="en-US" dirty="0" smtClean="0"/>
              <a:t>&gt;</a:t>
            </a:r>
          </a:p>
          <a:p>
            <a:pPr>
              <a:buFont typeface="Arial" charset="0"/>
              <a:buNone/>
            </a:pPr>
            <a:r>
              <a:rPr lang="en-US" dirty="0" smtClean="0"/>
              <a:t>}</a:t>
            </a:r>
            <a:endParaRPr lang="tr-TR" dirty="0" smtClean="0"/>
          </a:p>
        </p:txBody>
      </p:sp>
      <p:sp>
        <p:nvSpPr>
          <p:cNvPr id="12" name="Rectangle 11"/>
          <p:cNvSpPr/>
          <p:nvPr/>
        </p:nvSpPr>
        <p:spPr>
          <a:xfrm>
            <a:off x="457200" y="3660732"/>
            <a:ext cx="4572000" cy="1800493"/>
          </a:xfrm>
          <a:prstGeom prst="rect">
            <a:avLst/>
          </a:prstGeom>
          <a:noFill/>
          <a:ln w="12700" cap="sq" cmpd="sng" algn="ctr">
            <a:noFill/>
            <a:prstDash val="solid"/>
          </a:ln>
        </p:spPr>
        <p:txBody>
          <a:bodyPr lIns="91440" anchor="b" anchorCtr="0">
            <a:noAutofit/>
          </a:bodyPr>
          <a:lstStyle/>
          <a:p>
            <a:pPr>
              <a:spcBef>
                <a:spcPts val="580"/>
              </a:spcBef>
              <a:buClr>
                <a:schemeClr val="accent1"/>
              </a:buClr>
              <a:buSzPct val="85000"/>
              <a:buFont typeface="Arial" charset="0"/>
              <a:buNone/>
            </a:pPr>
            <a:r>
              <a:rPr lang="en-US" sz="2400" b="1" dirty="0">
                <a:solidFill>
                  <a:schemeClr val="accent1"/>
                </a:solidFill>
                <a:latin typeface="+mj-lt"/>
                <a:ea typeface="+mj-ea"/>
                <a:cs typeface="+mj-cs"/>
              </a:rPr>
              <a:t>do</a:t>
            </a:r>
          </a:p>
          <a:p>
            <a:pPr>
              <a:spcBef>
                <a:spcPts val="580"/>
              </a:spcBef>
              <a:buClr>
                <a:schemeClr val="accent1"/>
              </a:buClr>
              <a:buSzPct val="85000"/>
              <a:buFont typeface="Arial" charset="0"/>
              <a:buNone/>
            </a:pPr>
            <a:r>
              <a:rPr lang="en-US" sz="2400" b="1" dirty="0">
                <a:solidFill>
                  <a:schemeClr val="accent1"/>
                </a:solidFill>
                <a:latin typeface="+mj-lt"/>
                <a:ea typeface="+mj-ea"/>
                <a:cs typeface="+mj-cs"/>
              </a:rPr>
              <a:t>{</a:t>
            </a:r>
          </a:p>
          <a:p>
            <a:pPr>
              <a:spcBef>
                <a:spcPts val="580"/>
              </a:spcBef>
              <a:buClr>
                <a:schemeClr val="accent1"/>
              </a:buClr>
              <a:buSzPct val="85000"/>
              <a:buFont typeface="Arial" charset="0"/>
              <a:buNone/>
            </a:pPr>
            <a:r>
              <a:rPr lang="en-US" sz="2400" b="1" dirty="0">
                <a:solidFill>
                  <a:schemeClr val="accent1"/>
                </a:solidFill>
                <a:latin typeface="+mj-lt"/>
                <a:ea typeface="+mj-ea"/>
                <a:cs typeface="+mj-cs"/>
              </a:rPr>
              <a:t>    &lt;statements&gt;</a:t>
            </a:r>
          </a:p>
          <a:p>
            <a:pPr>
              <a:spcBef>
                <a:spcPts val="580"/>
              </a:spcBef>
              <a:buClr>
                <a:schemeClr val="accent1"/>
              </a:buClr>
              <a:buSzPct val="85000"/>
              <a:buFont typeface="Arial" charset="0"/>
              <a:buNone/>
            </a:pPr>
            <a:r>
              <a:rPr lang="en-US" sz="2400" b="1" dirty="0">
                <a:solidFill>
                  <a:schemeClr val="accent1"/>
                </a:solidFill>
                <a:latin typeface="+mj-lt"/>
                <a:ea typeface="+mj-ea"/>
                <a:cs typeface="+mj-cs"/>
              </a:rPr>
              <a:t>} while (expression);</a:t>
            </a:r>
            <a:endParaRPr lang="tr-TR" sz="2400" b="1" dirty="0">
              <a:solidFill>
                <a:schemeClr val="accent1"/>
              </a:solidFill>
              <a:latin typeface="+mj-lt"/>
              <a:ea typeface="+mj-ea"/>
              <a:cs typeface="+mj-cs"/>
            </a:endParaRPr>
          </a:p>
        </p:txBody>
      </p:sp>
    </p:spTree>
    <p:extLst>
      <p:ext uri="{BB962C8B-B14F-4D97-AF65-F5344CB8AC3E}">
        <p14:creationId xmlns:p14="http://schemas.microsoft.com/office/powerpoint/2010/main" val="17116906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r" rtl="1"/>
            <a:r>
              <a:rPr lang="fa-IR" dirty="0" smtClean="0">
                <a:cs typeface="B Jadid" pitchFamily="2" charset="-78"/>
              </a:rPr>
              <a:t>نکات حلقه های شرطی</a:t>
            </a:r>
            <a:endParaRPr lang="en-US" dirty="0">
              <a:cs typeface="B Jadid" pitchFamily="2" charset="-78"/>
            </a:endParaRPr>
          </a:p>
        </p:txBody>
      </p:sp>
      <p:sp>
        <p:nvSpPr>
          <p:cNvPr id="8" name="Content Placeholder 7"/>
          <p:cNvSpPr>
            <a:spLocks noGrp="1"/>
          </p:cNvSpPr>
          <p:nvPr>
            <p:ph sz="quarter" idx="1"/>
          </p:nvPr>
        </p:nvSpPr>
        <p:spPr/>
        <p:txBody>
          <a:bodyPr/>
          <a:lstStyle/>
          <a:p>
            <a:pPr algn="just" rtl="1"/>
            <a:r>
              <a:rPr lang="fa-IR" dirty="0" smtClean="0">
                <a:cs typeface="B Nazanin" pitchFamily="2" charset="-78"/>
              </a:rPr>
              <a:t>دستور </a:t>
            </a:r>
            <a:r>
              <a:rPr lang="en-US" dirty="0" smtClean="0">
                <a:latin typeface="Times New Roman" pitchFamily="18" charset="0"/>
                <a:cs typeface="Times New Roman" pitchFamily="18" charset="0"/>
              </a:rPr>
              <a:t>break;</a:t>
            </a:r>
            <a:r>
              <a:rPr lang="fa-IR" dirty="0" smtClean="0">
                <a:cs typeface="B Nazanin" pitchFamily="2" charset="-78"/>
              </a:rPr>
              <a:t> حلقه را می شکند و اجرا به بعد از حلقه منتقل می شود</a:t>
            </a:r>
          </a:p>
          <a:p>
            <a:pPr algn="just" rtl="1"/>
            <a:r>
              <a:rPr lang="fa-IR" dirty="0" smtClean="0">
                <a:cs typeface="B Nazanin" pitchFamily="2" charset="-78"/>
              </a:rPr>
              <a:t>اگر شرط </a:t>
            </a:r>
            <a:r>
              <a:rPr lang="en-US" dirty="0" smtClean="0">
                <a:cs typeface="B Nazanin" pitchFamily="2" charset="-78"/>
              </a:rPr>
              <a:t>true</a:t>
            </a:r>
            <a:r>
              <a:rPr lang="fa-IR" dirty="0" smtClean="0">
                <a:cs typeface="B Nazanin" pitchFamily="2" charset="-78"/>
              </a:rPr>
              <a:t> باشد حلقه بی پایان می شود.</a:t>
            </a:r>
          </a:p>
          <a:p>
            <a:pPr algn="just" rtl="1"/>
            <a:r>
              <a:rPr lang="fa-IR" dirty="0" smtClean="0">
                <a:cs typeface="B Nazanin" pitchFamily="2" charset="-78"/>
              </a:rPr>
              <a:t>اگر شرط مناسب نباشد حلقه بی پایان می شود</a:t>
            </a:r>
          </a:p>
          <a:p>
            <a:pPr algn="just" rtl="1"/>
            <a:r>
              <a:rPr lang="fa-IR" dirty="0" smtClean="0">
                <a:cs typeface="B Nazanin" pitchFamily="2" charset="-78"/>
              </a:rPr>
              <a:t>اگر برنامه در حلقه بی پایان قرار گیرداستفاده از </a:t>
            </a:r>
            <a:r>
              <a:rPr lang="en-US" dirty="0" err="1">
                <a:latin typeface="Times New Roman" pitchFamily="18" charset="0"/>
                <a:cs typeface="Times New Roman" pitchFamily="18" charset="0"/>
              </a:rPr>
              <a:t>Ctrl+Break</a:t>
            </a:r>
            <a:r>
              <a:rPr lang="fa-IR" dirty="0" smtClean="0">
                <a:cs typeface="B Nazanin" pitchFamily="2" charset="-78"/>
              </a:rPr>
              <a:t> برای شکستن حلقه مناسب می باشد.</a:t>
            </a:r>
          </a:p>
          <a:p>
            <a:pPr algn="just" rtl="1"/>
            <a:endParaRPr lang="en-US" dirty="0">
              <a:cs typeface="B Nazanin" pitchFamily="2" charset="-78"/>
            </a:endParaRPr>
          </a:p>
        </p:txBody>
      </p:sp>
      <p:sp>
        <p:nvSpPr>
          <p:cNvPr id="9" name="Horizontal Scroll 8">
            <a:hlinkClick r:id="rId2" action="ppaction://hlinksldjump"/>
          </p:cNvPr>
          <p:cNvSpPr/>
          <p:nvPr/>
        </p:nvSpPr>
        <p:spPr>
          <a:xfrm>
            <a:off x="6781800" y="57912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a-IR" sz="1600" dirty="0" smtClean="0">
                <a:cs typeface="B Jadid" pitchFamily="2" charset="-78"/>
              </a:rPr>
              <a:t>منوی دستورات</a:t>
            </a:r>
            <a:endParaRPr lang="en-US" sz="1600" dirty="0">
              <a:cs typeface="B Jadid" pitchFamily="2" charset="-78"/>
            </a:endParaRPr>
          </a:p>
        </p:txBody>
      </p:sp>
    </p:spTree>
    <p:extLst>
      <p:ext uri="{BB962C8B-B14F-4D97-AF65-F5344CB8AC3E}">
        <p14:creationId xmlns:p14="http://schemas.microsoft.com/office/powerpoint/2010/main" val="36173501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حلقه تکرار معین</a:t>
            </a:r>
            <a:endParaRPr lang="en-US" dirty="0">
              <a:cs typeface="B Jadid" pitchFamily="2" charset="-78"/>
            </a:endParaRPr>
          </a:p>
        </p:txBody>
      </p:sp>
      <p:sp>
        <p:nvSpPr>
          <p:cNvPr id="5" name="İçerik Yer Tutucusu 2"/>
          <p:cNvSpPr>
            <a:spLocks noGrp="1"/>
          </p:cNvSpPr>
          <p:nvPr>
            <p:ph idx="1"/>
          </p:nvPr>
        </p:nvSpPr>
        <p:spPr>
          <a:xfrm>
            <a:off x="457200" y="1600200"/>
            <a:ext cx="8472488" cy="4525963"/>
          </a:xfrm>
        </p:spPr>
        <p:txBody>
          <a:bodyPr/>
          <a:lstStyle/>
          <a:p>
            <a:pPr>
              <a:buFont typeface="Arial" charset="0"/>
              <a:buNone/>
            </a:pPr>
            <a:r>
              <a:rPr lang="en-US" sz="2800" dirty="0" smtClean="0"/>
              <a:t>for (</a:t>
            </a:r>
            <a:r>
              <a:rPr lang="en-US" sz="2800" i="1" dirty="0" smtClean="0"/>
              <a:t>initializers</a:t>
            </a:r>
            <a:r>
              <a:rPr lang="en-US" sz="2800" dirty="0" smtClean="0"/>
              <a:t>; </a:t>
            </a:r>
            <a:r>
              <a:rPr lang="en-US" sz="2800" i="1" dirty="0" err="1" smtClean="0"/>
              <a:t>check_condition</a:t>
            </a:r>
            <a:r>
              <a:rPr lang="en-US" sz="2800" dirty="0" smtClean="0"/>
              <a:t>; </a:t>
            </a:r>
            <a:r>
              <a:rPr lang="en-US" sz="2800" i="1" dirty="0" err="1" smtClean="0"/>
              <a:t>modifying_expressions</a:t>
            </a:r>
            <a:r>
              <a:rPr lang="en-US" sz="2800" dirty="0" smtClean="0"/>
              <a:t>)</a:t>
            </a:r>
          </a:p>
          <a:p>
            <a:pPr>
              <a:buFont typeface="Arial" charset="0"/>
              <a:buNone/>
            </a:pPr>
            <a:r>
              <a:rPr lang="en-US" sz="2800" dirty="0" smtClean="0"/>
              <a:t>{</a:t>
            </a:r>
          </a:p>
          <a:p>
            <a:pPr>
              <a:buFont typeface="Arial" charset="0"/>
              <a:buNone/>
            </a:pPr>
            <a:r>
              <a:rPr lang="en-US" sz="2800" dirty="0" smtClean="0"/>
              <a:t>    &lt;</a:t>
            </a:r>
            <a:r>
              <a:rPr lang="en-US" sz="2800" i="1" dirty="0" smtClean="0"/>
              <a:t>statements</a:t>
            </a:r>
            <a:r>
              <a:rPr lang="en-US" sz="2800" dirty="0" smtClean="0"/>
              <a:t>&gt;</a:t>
            </a:r>
          </a:p>
          <a:p>
            <a:pPr>
              <a:buFont typeface="Arial" charset="0"/>
              <a:buNone/>
            </a:pPr>
            <a:r>
              <a:rPr lang="en-US" sz="2800" dirty="0" smtClean="0"/>
              <a:t>}</a:t>
            </a:r>
          </a:p>
          <a:p>
            <a:r>
              <a:rPr lang="en-US" sz="2800" dirty="0" smtClean="0"/>
              <a:t>Example:</a:t>
            </a:r>
          </a:p>
          <a:p>
            <a:pPr>
              <a:buFont typeface="Arial" charset="0"/>
              <a:buNone/>
            </a:pPr>
            <a:r>
              <a:rPr lang="en-US" sz="2800" dirty="0" smtClean="0">
                <a:solidFill>
                  <a:srgbClr val="0070C0"/>
                </a:solidFill>
              </a:rPr>
              <a:t>for</a:t>
            </a:r>
            <a:r>
              <a:rPr lang="en-US" sz="2800" dirty="0" smtClean="0"/>
              <a:t> (i = 0; i &lt; 10; i++) {</a:t>
            </a:r>
          </a:p>
          <a:p>
            <a:pPr>
              <a:buFont typeface="Arial" charset="0"/>
              <a:buNone/>
            </a:pPr>
            <a:r>
              <a:rPr lang="en-US" sz="2800" dirty="0" smtClean="0"/>
              <a:t>    </a:t>
            </a:r>
            <a:r>
              <a:rPr lang="en-US" sz="2800" dirty="0" err="1" smtClean="0"/>
              <a:t>Console.WriteLine</a:t>
            </a:r>
            <a:r>
              <a:rPr lang="en-US" sz="2800" dirty="0" smtClean="0"/>
              <a:t>("i = " + </a:t>
            </a:r>
            <a:r>
              <a:rPr lang="en-US" sz="2800" dirty="0" err="1" smtClean="0"/>
              <a:t>i.ToString</a:t>
            </a:r>
            <a:r>
              <a:rPr lang="en-US" sz="2800" dirty="0" smtClean="0"/>
              <a:t>());</a:t>
            </a:r>
          </a:p>
          <a:p>
            <a:pPr>
              <a:buFont typeface="Arial" charset="0"/>
              <a:buNone/>
            </a:pPr>
            <a:r>
              <a:rPr lang="en-US" sz="2800" dirty="0" smtClean="0"/>
              <a:t>}</a:t>
            </a:r>
            <a:endParaRPr lang="tr-TR" sz="2800" dirty="0" smtClean="0"/>
          </a:p>
        </p:txBody>
      </p:sp>
    </p:spTree>
    <p:extLst>
      <p:ext uri="{BB962C8B-B14F-4D97-AF65-F5344CB8AC3E}">
        <p14:creationId xmlns:p14="http://schemas.microsoft.com/office/powerpoint/2010/main" val="32605228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حلقه تکرار معین</a:t>
            </a:r>
            <a:endParaRPr lang="en-US" dirty="0">
              <a:cs typeface="B Jadid" pitchFamily="2" charset="-78"/>
            </a:endParaRPr>
          </a:p>
        </p:txBody>
      </p:sp>
      <p:sp>
        <p:nvSpPr>
          <p:cNvPr id="5" name="İçerik Yer Tutucusu 2"/>
          <p:cNvSpPr>
            <a:spLocks noGrp="1"/>
          </p:cNvSpPr>
          <p:nvPr>
            <p:ph idx="1"/>
          </p:nvPr>
        </p:nvSpPr>
        <p:spPr>
          <a:xfrm>
            <a:off x="457200" y="1600200"/>
            <a:ext cx="8472488" cy="4525963"/>
          </a:xfrm>
        </p:spPr>
        <p:txBody>
          <a:bodyPr/>
          <a:lstStyle/>
          <a:p>
            <a:pPr>
              <a:buFont typeface="Arial" charset="0"/>
              <a:buNone/>
              <a:defRPr/>
            </a:pPr>
            <a:r>
              <a:rPr lang="en-US" sz="2800" dirty="0">
                <a:solidFill>
                  <a:srgbClr val="0070C0"/>
                </a:solidFill>
              </a:rPr>
              <a:t>string</a:t>
            </a:r>
            <a:r>
              <a:rPr lang="en-US" sz="2800" dirty="0"/>
              <a:t>[] months = new </a:t>
            </a:r>
            <a:r>
              <a:rPr lang="en-US" sz="2800" dirty="0">
                <a:solidFill>
                  <a:srgbClr val="0070C0"/>
                </a:solidFill>
              </a:rPr>
              <a:t>string</a:t>
            </a:r>
            <a:r>
              <a:rPr lang="en-US" sz="2800" dirty="0"/>
              <a:t>[] { "January", "February", "March", "April", "May", "June", "July", "August", "September", "October", "November", "December" };</a:t>
            </a:r>
          </a:p>
          <a:p>
            <a:pPr>
              <a:buFont typeface="Arial" charset="0"/>
              <a:buNone/>
              <a:defRPr/>
            </a:pPr>
            <a:endParaRPr lang="tr-TR" sz="2800" dirty="0"/>
          </a:p>
          <a:p>
            <a:pPr>
              <a:buFont typeface="Arial" charset="0"/>
              <a:buNone/>
              <a:defRPr/>
            </a:pPr>
            <a:r>
              <a:rPr lang="tr-TR" sz="2800" dirty="0">
                <a:solidFill>
                  <a:srgbClr val="0070C0"/>
                </a:solidFill>
              </a:rPr>
              <a:t>for</a:t>
            </a:r>
            <a:r>
              <a:rPr lang="tr-TR" sz="2800" dirty="0"/>
              <a:t> (</a:t>
            </a:r>
            <a:r>
              <a:rPr lang="tr-TR" sz="2800" dirty="0">
                <a:solidFill>
                  <a:srgbClr val="0070C0"/>
                </a:solidFill>
              </a:rPr>
              <a:t>int</a:t>
            </a:r>
            <a:r>
              <a:rPr lang="tr-TR" sz="2800" dirty="0"/>
              <a:t> i = 0; i &lt; months.Length; i++)</a:t>
            </a:r>
          </a:p>
          <a:p>
            <a:pPr>
              <a:buFont typeface="Arial" charset="0"/>
              <a:buNone/>
              <a:defRPr/>
            </a:pPr>
            <a:r>
              <a:rPr lang="tr-TR" sz="2800" dirty="0"/>
              <a:t>{</a:t>
            </a:r>
          </a:p>
          <a:p>
            <a:pPr>
              <a:buFont typeface="Arial" charset="0"/>
              <a:buNone/>
              <a:defRPr/>
            </a:pPr>
            <a:r>
              <a:rPr lang="tr-TR" sz="2800" dirty="0"/>
              <a:t>    MessageBox.Show(months[i]);</a:t>
            </a:r>
          </a:p>
          <a:p>
            <a:pPr>
              <a:buFont typeface="Arial" charset="0"/>
              <a:buNone/>
              <a:defRPr/>
            </a:pPr>
            <a:r>
              <a:rPr lang="tr-TR" sz="2800" dirty="0"/>
              <a:t>}</a:t>
            </a:r>
          </a:p>
        </p:txBody>
      </p:sp>
    </p:spTree>
    <p:extLst>
      <p:ext uri="{BB962C8B-B14F-4D97-AF65-F5344CB8AC3E}">
        <p14:creationId xmlns:p14="http://schemas.microsoft.com/office/powerpoint/2010/main" val="2704484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457200"/>
            <a:ext cx="8001000" cy="579438"/>
          </a:xfrm>
        </p:spPr>
        <p:txBody>
          <a:bodyPr>
            <a:noAutofit/>
          </a:bodyPr>
          <a:lstStyle/>
          <a:p>
            <a:pPr algn="ctr" rtl="1"/>
            <a:r>
              <a:rPr lang="fa-IR" sz="2400" b="1" dirty="0" smtClean="0">
                <a:cs typeface="B Jadid" pitchFamily="2" charset="-78"/>
              </a:rPr>
              <a:t>ساختار اصلی آموزش برنامه نویسی سی شارپ مقدماتی</a:t>
            </a:r>
            <a:endParaRPr lang="en-US" sz="2400" b="1" dirty="0">
              <a:cs typeface="B Jadid" pitchFamily="2" charset="-78"/>
            </a:endParaRPr>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3367685642"/>
              </p:ext>
            </p:extLst>
          </p:nvPr>
        </p:nvGraphicFramePr>
        <p:xfrm>
          <a:off x="381000" y="1295400"/>
          <a:ext cx="8382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73085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حلقه تکرار معین</a:t>
            </a:r>
            <a:endParaRPr lang="en-US" dirty="0">
              <a:cs typeface="B Jadid" pitchFamily="2" charset="-78"/>
            </a:endParaRPr>
          </a:p>
        </p:txBody>
      </p:sp>
      <p:sp>
        <p:nvSpPr>
          <p:cNvPr id="5" name="İçerik Yer Tutucusu 2"/>
          <p:cNvSpPr>
            <a:spLocks noGrp="1"/>
          </p:cNvSpPr>
          <p:nvPr>
            <p:ph idx="1"/>
          </p:nvPr>
        </p:nvSpPr>
        <p:spPr>
          <a:xfrm>
            <a:off x="457200" y="1600200"/>
            <a:ext cx="8472488" cy="4525963"/>
          </a:xfrm>
        </p:spPr>
        <p:txBody>
          <a:bodyPr/>
          <a:lstStyle/>
          <a:p>
            <a:pPr>
              <a:buFont typeface="Arial" charset="0"/>
              <a:buNone/>
            </a:pPr>
            <a:r>
              <a:rPr lang="en-US" sz="2800" dirty="0" err="1"/>
              <a:t>foreach</a:t>
            </a:r>
            <a:r>
              <a:rPr lang="en-US" sz="2800" dirty="0"/>
              <a:t> (&lt;</a:t>
            </a:r>
            <a:r>
              <a:rPr lang="en-US" sz="2800" i="1" dirty="0"/>
              <a:t>type</a:t>
            </a:r>
            <a:r>
              <a:rPr lang="en-US" sz="2800" dirty="0"/>
              <a:t>&gt; &lt;</a:t>
            </a:r>
            <a:r>
              <a:rPr lang="en-US" sz="2800" i="1" dirty="0"/>
              <a:t>name</a:t>
            </a:r>
            <a:r>
              <a:rPr lang="en-US" sz="2800" dirty="0"/>
              <a:t>&gt; in &lt;</a:t>
            </a:r>
            <a:r>
              <a:rPr lang="en-US" sz="2800" i="1" dirty="0"/>
              <a:t>list</a:t>
            </a:r>
            <a:r>
              <a:rPr lang="en-US" sz="2800" dirty="0"/>
              <a:t>&gt;)</a:t>
            </a:r>
          </a:p>
          <a:p>
            <a:pPr>
              <a:buFont typeface="Arial" charset="0"/>
              <a:buNone/>
            </a:pPr>
            <a:r>
              <a:rPr lang="en-US" sz="2800" dirty="0"/>
              <a:t>{</a:t>
            </a:r>
          </a:p>
          <a:p>
            <a:pPr>
              <a:buFont typeface="Arial" charset="0"/>
              <a:buNone/>
            </a:pPr>
            <a:r>
              <a:rPr lang="en-US" sz="2800" dirty="0"/>
              <a:t>    &lt;</a:t>
            </a:r>
            <a:r>
              <a:rPr lang="en-US" sz="2800" i="1" dirty="0"/>
              <a:t>statements</a:t>
            </a:r>
            <a:r>
              <a:rPr lang="en-US" sz="2800" dirty="0"/>
              <a:t>&gt;</a:t>
            </a:r>
          </a:p>
          <a:p>
            <a:pPr>
              <a:buFont typeface="Arial" charset="0"/>
              <a:buNone/>
            </a:pPr>
            <a:r>
              <a:rPr lang="en-US" sz="2800" dirty="0" smtClean="0"/>
              <a:t>}</a:t>
            </a:r>
          </a:p>
          <a:p>
            <a:pPr>
              <a:buFont typeface="Arial" charset="0"/>
              <a:buNone/>
            </a:pPr>
            <a:endParaRPr lang="en-US" sz="2800" dirty="0"/>
          </a:p>
        </p:txBody>
      </p:sp>
    </p:spTree>
    <p:extLst>
      <p:ext uri="{BB962C8B-B14F-4D97-AF65-F5344CB8AC3E}">
        <p14:creationId xmlns:p14="http://schemas.microsoft.com/office/powerpoint/2010/main" val="29447645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حلقه تکرار معین</a:t>
            </a:r>
            <a:endParaRPr lang="en-US" dirty="0">
              <a:cs typeface="B Jadid" pitchFamily="2" charset="-78"/>
            </a:endParaRPr>
          </a:p>
        </p:txBody>
      </p:sp>
      <p:sp>
        <p:nvSpPr>
          <p:cNvPr id="5" name="İçerik Yer Tutucusu 2"/>
          <p:cNvSpPr>
            <a:spLocks noGrp="1"/>
          </p:cNvSpPr>
          <p:nvPr>
            <p:ph idx="1"/>
          </p:nvPr>
        </p:nvSpPr>
        <p:spPr>
          <a:xfrm>
            <a:off x="457200" y="1600200"/>
            <a:ext cx="8472488" cy="4525963"/>
          </a:xfrm>
        </p:spPr>
        <p:txBody>
          <a:bodyPr/>
          <a:lstStyle/>
          <a:p>
            <a:pPr>
              <a:buFont typeface="Arial" charset="0"/>
              <a:buNone/>
              <a:defRPr/>
            </a:pPr>
            <a:r>
              <a:rPr lang="en-US" sz="2800" dirty="0">
                <a:solidFill>
                  <a:srgbClr val="0070C0"/>
                </a:solidFill>
              </a:rPr>
              <a:t>string</a:t>
            </a:r>
            <a:r>
              <a:rPr lang="en-US" sz="2800" dirty="0"/>
              <a:t>[] months = new string[] { "January", "February", "March", "April", "May", "June", "July", "August", "September", "October", "November", "December" };</a:t>
            </a:r>
          </a:p>
          <a:p>
            <a:pPr>
              <a:buFont typeface="Arial" charset="0"/>
              <a:buNone/>
              <a:defRPr/>
            </a:pPr>
            <a:endParaRPr lang="tr-TR" sz="2800" dirty="0"/>
          </a:p>
          <a:p>
            <a:pPr>
              <a:buFont typeface="Arial" charset="0"/>
              <a:buNone/>
              <a:defRPr/>
            </a:pPr>
            <a:r>
              <a:rPr lang="en-US" sz="2800" dirty="0" err="1">
                <a:solidFill>
                  <a:srgbClr val="0070C0"/>
                </a:solidFill>
              </a:rPr>
              <a:t>foreach</a:t>
            </a:r>
            <a:r>
              <a:rPr lang="en-US" sz="2800" dirty="0">
                <a:solidFill>
                  <a:srgbClr val="0070C0"/>
                </a:solidFill>
              </a:rPr>
              <a:t> </a:t>
            </a:r>
            <a:r>
              <a:rPr lang="en-US" sz="2800" dirty="0"/>
              <a:t>(</a:t>
            </a:r>
            <a:r>
              <a:rPr lang="en-US" sz="2800" dirty="0">
                <a:solidFill>
                  <a:srgbClr val="0070C0"/>
                </a:solidFill>
              </a:rPr>
              <a:t>string</a:t>
            </a:r>
            <a:r>
              <a:rPr lang="en-US" sz="2800" dirty="0"/>
              <a:t> month </a:t>
            </a:r>
            <a:r>
              <a:rPr lang="en-US" sz="2800" dirty="0">
                <a:solidFill>
                  <a:srgbClr val="0070C0"/>
                </a:solidFill>
              </a:rPr>
              <a:t>in</a:t>
            </a:r>
            <a:r>
              <a:rPr lang="en-US" sz="2800" dirty="0"/>
              <a:t> months)</a:t>
            </a:r>
          </a:p>
          <a:p>
            <a:pPr>
              <a:buFont typeface="Arial" charset="0"/>
              <a:buNone/>
              <a:defRPr/>
            </a:pPr>
            <a:r>
              <a:rPr lang="tr-TR" sz="2800" dirty="0"/>
              <a:t>{</a:t>
            </a:r>
          </a:p>
          <a:p>
            <a:pPr>
              <a:buFont typeface="Arial" charset="0"/>
              <a:buNone/>
              <a:defRPr/>
            </a:pPr>
            <a:r>
              <a:rPr lang="tr-TR" sz="2800" dirty="0"/>
              <a:t>    MessageBox.Show(month);</a:t>
            </a:r>
          </a:p>
          <a:p>
            <a:pPr>
              <a:buFont typeface="Arial" charset="0"/>
              <a:buNone/>
              <a:defRPr/>
            </a:pPr>
            <a:r>
              <a:rPr lang="tr-TR" sz="2800" dirty="0"/>
              <a:t>}</a:t>
            </a:r>
          </a:p>
        </p:txBody>
      </p:sp>
      <p:sp>
        <p:nvSpPr>
          <p:cNvPr id="4" name="Horizontal Scroll 3">
            <a:hlinkClick r:id="rId2" action="ppaction://hlinksldjump"/>
          </p:cNvPr>
          <p:cNvSpPr/>
          <p:nvPr/>
        </p:nvSpPr>
        <p:spPr>
          <a:xfrm>
            <a:off x="6781800" y="57912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800" b="1" dirty="0" smtClean="0">
                <a:cs typeface="B Jadid" pitchFamily="2" charset="-78"/>
              </a:rPr>
              <a:t>?</a:t>
            </a:r>
            <a:endParaRPr lang="en-US" sz="2800" b="1" dirty="0">
              <a:cs typeface="B Jadid" pitchFamily="2" charset="-78"/>
            </a:endParaRPr>
          </a:p>
        </p:txBody>
      </p:sp>
    </p:spTree>
    <p:extLst>
      <p:ext uri="{BB962C8B-B14F-4D97-AF65-F5344CB8AC3E}">
        <p14:creationId xmlns:p14="http://schemas.microsoft.com/office/powerpoint/2010/main" val="28775273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0" y="914400"/>
            <a:ext cx="2438400" cy="4114800"/>
          </a:xfrm>
        </p:spPr>
        <p:txBody>
          <a:bodyPr>
            <a:noAutofit/>
          </a:bodyPr>
          <a:lstStyle/>
          <a:p>
            <a:r>
              <a:rPr lang="en-US" sz="239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en-US" sz="1777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295400"/>
            <a:ext cx="2000185" cy="301993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4605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en-US" sz="4400" dirty="0" smtClean="0">
                <a:latin typeface="Rosewood Std Regular" pitchFamily="82" charset="0"/>
                <a:cs typeface="B Elham" pitchFamily="2" charset="-78"/>
              </a:rPr>
              <a:t>Ada Lovelace</a:t>
            </a:r>
            <a:endParaRPr lang="en-US" sz="4400" dirty="0">
              <a:latin typeface="Rosewood Std Regular" pitchFamily="82" charset="0"/>
              <a:cs typeface="B Elham" pitchFamily="2" charset="-78"/>
            </a:endParaRPr>
          </a:p>
        </p:txBody>
      </p:sp>
      <p:sp>
        <p:nvSpPr>
          <p:cNvPr id="3" name="Content Placeholder 2"/>
          <p:cNvSpPr>
            <a:spLocks noGrp="1"/>
          </p:cNvSpPr>
          <p:nvPr>
            <p:ph sz="quarter" idx="1"/>
          </p:nvPr>
        </p:nvSpPr>
        <p:spPr/>
        <p:txBody>
          <a:bodyPr>
            <a:normAutofit/>
          </a:bodyPr>
          <a:lstStyle/>
          <a:p>
            <a:pPr algn="just" rtl="1"/>
            <a:r>
              <a:rPr lang="fa-IR" dirty="0" smtClean="0">
                <a:cs typeface="B Esfehan" pitchFamily="2" charset="-78"/>
              </a:rPr>
              <a:t>اوگوستا آدا بایرون (لاولیس)</a:t>
            </a:r>
            <a:r>
              <a:rPr lang="en-US" dirty="0" smtClean="0">
                <a:cs typeface="B Esfehan" pitchFamily="2" charset="-78"/>
              </a:rPr>
              <a:t>، </a:t>
            </a:r>
            <a:r>
              <a:rPr lang="fa-IR" dirty="0" smtClean="0">
                <a:cs typeface="B Esfehan" pitchFamily="2" charset="-78"/>
              </a:rPr>
              <a:t>دختر لرد بایرون، شاعر معروف انگلیسی، پدر برنامه نویسی است!</a:t>
            </a:r>
            <a:endParaRPr lang="en-US" dirty="0" smtClean="0">
              <a:cs typeface="B Esfehan" pitchFamily="2" charset="-78"/>
            </a:endParaRPr>
          </a:p>
          <a:p>
            <a:pPr algn="just" rtl="1"/>
            <a:r>
              <a:rPr lang="fa-IR" dirty="0" smtClean="0">
                <a:cs typeface="B Esfehan" pitchFamily="2" charset="-78"/>
              </a:rPr>
              <a:t>شهرت </a:t>
            </a:r>
            <a:r>
              <a:rPr lang="fa-IR" dirty="0">
                <a:cs typeface="B Esfehan" pitchFamily="2" charset="-78"/>
              </a:rPr>
              <a:t>آدا بیشتر به واسطه نوشتن توضیحاتی در مورد ماشین محاسباتی مکانیکی «چارلز بابیج» است. چارلز </a:t>
            </a:r>
            <a:r>
              <a:rPr lang="fa-IR" dirty="0" smtClean="0">
                <a:cs typeface="B Esfehan" pitchFamily="2" charset="-78"/>
              </a:rPr>
              <a:t>بابیج،</a:t>
            </a:r>
            <a:r>
              <a:rPr lang="en-US" dirty="0" smtClean="0">
                <a:cs typeface="B Esfehan" pitchFamily="2" charset="-78"/>
              </a:rPr>
              <a:t> </a:t>
            </a:r>
            <a:r>
              <a:rPr lang="fa-IR" dirty="0" smtClean="0">
                <a:cs typeface="B Esfehan" pitchFamily="2" charset="-78"/>
              </a:rPr>
              <a:t>یک </a:t>
            </a:r>
            <a:r>
              <a:rPr lang="fa-IR" dirty="0">
                <a:cs typeface="B Esfehan" pitchFamily="2" charset="-78"/>
              </a:rPr>
              <a:t>فیلسوف تحلیلگر و ریاضیدان انگلیسی و نخستین کسی بود که ایده یک ماشین محاسبه گر برنامه‌پذیر را ارائه داد. وی در سال 1820 طراحی ماشین محاسبه گر خود را آغاز نمود ؛ ماشینی که بعدها به نام ماشین تفاضلی معروف شد. بابیج در زمان حیاتش هیچگاه نتوانست نتیجه کار ماشین محاسبه گر خود را ببیند، اما توانست امکانپذیر بودن برخی گزینه های بنظر نا ممکن را اثبات </a:t>
            </a:r>
            <a:r>
              <a:rPr lang="fa-IR" dirty="0" smtClean="0">
                <a:cs typeface="B Esfehan" pitchFamily="2" charset="-78"/>
              </a:rPr>
              <a:t>کند</a:t>
            </a:r>
            <a:r>
              <a:rPr lang="en-US" dirty="0" smtClean="0">
                <a:cs typeface="B Esfehan" pitchFamily="2" charset="-78"/>
              </a:rPr>
              <a:t>.</a:t>
            </a:r>
          </a:p>
        </p:txBody>
      </p:sp>
    </p:spTree>
    <p:extLst>
      <p:ext uri="{BB962C8B-B14F-4D97-AF65-F5344CB8AC3E}">
        <p14:creationId xmlns:p14="http://schemas.microsoft.com/office/powerpoint/2010/main" val="14912481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pPr rtl="1"/>
            <a:r>
              <a:rPr lang="fa-IR" sz="7200" dirty="0" smtClean="0">
                <a:cs typeface="B Esfehan" pitchFamily="2" charset="-78"/>
              </a:rPr>
              <a:t>پایان</a:t>
            </a:r>
            <a:endParaRPr lang="en-US" sz="7200" dirty="0">
              <a:cs typeface="B Esfehan" pitchFamily="2" charset="-78"/>
            </a:endParaRPr>
          </a:p>
        </p:txBody>
      </p:sp>
      <p:sp>
        <p:nvSpPr>
          <p:cNvPr id="2" name="TextBox 1"/>
          <p:cNvSpPr txBox="1"/>
          <p:nvPr/>
        </p:nvSpPr>
        <p:spPr>
          <a:xfrm>
            <a:off x="2133600" y="3352800"/>
            <a:ext cx="5161991" cy="923330"/>
          </a:xfrm>
          <a:prstGeom prst="rect">
            <a:avLst/>
          </a:prstGeom>
          <a:noFill/>
        </p:spPr>
        <p:txBody>
          <a:bodyPr wrap="none" rtlCol="0">
            <a:spAutoFit/>
          </a:bodyPr>
          <a:lstStyle/>
          <a:p>
            <a:r>
              <a:rPr lang="fa-IR" sz="5400" dirty="0" smtClean="0">
                <a:solidFill>
                  <a:srgbClr val="00B050"/>
                </a:solidFill>
                <a:cs typeface="B Esfehan" pitchFamily="2" charset="-78"/>
              </a:rPr>
              <a:t>با تشکر از توجه شما</a:t>
            </a:r>
            <a:endParaRPr lang="en-US" sz="5400" dirty="0">
              <a:solidFill>
                <a:srgbClr val="00B050"/>
              </a:solidFill>
              <a:cs typeface="B Esfehan" pitchFamily="2" charset="-78"/>
            </a:endParaRPr>
          </a:p>
        </p:txBody>
      </p:sp>
      <p:sp>
        <p:nvSpPr>
          <p:cNvPr id="5" name="Rectangle 4"/>
          <p:cNvSpPr/>
          <p:nvPr/>
        </p:nvSpPr>
        <p:spPr>
          <a:xfrm>
            <a:off x="2299570" y="4419600"/>
            <a:ext cx="4572000" cy="951671"/>
          </a:xfrm>
          <a:prstGeom prst="rect">
            <a:avLst/>
          </a:prstGeom>
        </p:spPr>
        <p:txBody>
          <a:bodyPr>
            <a:spAutoFit/>
          </a:bodyPr>
          <a:lstStyle/>
          <a:p>
            <a:pPr algn="ctr" rtl="1">
              <a:lnSpc>
                <a:spcPct val="115000"/>
              </a:lnSpc>
            </a:pPr>
            <a:r>
              <a:rPr lang="en-US" sz="3200" b="1" dirty="0" smtClean="0">
                <a:solidFill>
                  <a:srgbClr val="000000"/>
                </a:solidFill>
                <a:latin typeface="Times New Roman" pitchFamily="18" charset="0"/>
                <a:ea typeface="Calibri"/>
                <a:cs typeface="Times New Roman" pitchFamily="18" charset="0"/>
                <a:hlinkClick r:id="rId2"/>
              </a:rPr>
              <a:t>CsharpSchool.blog.ir</a:t>
            </a:r>
            <a:endParaRPr lang="fa-IR" sz="3200" b="1" dirty="0">
              <a:solidFill>
                <a:srgbClr val="000000"/>
              </a:solidFill>
              <a:latin typeface="Times New Roman" pitchFamily="18" charset="0"/>
              <a:ea typeface="Calibri"/>
              <a:cs typeface="Times New Roman" pitchFamily="18" charset="0"/>
              <a:hlinkClick r:id="rId2"/>
            </a:endParaRPr>
          </a:p>
          <a:p>
            <a:pPr algn="ctr" rtl="1">
              <a:lnSpc>
                <a:spcPct val="115000"/>
              </a:lnSpc>
            </a:pPr>
            <a:r>
              <a:rPr lang="en-US" b="1" dirty="0" smtClean="0">
                <a:solidFill>
                  <a:srgbClr val="000000"/>
                </a:solidFill>
                <a:latin typeface="Times New Roman" pitchFamily="18" charset="0"/>
                <a:ea typeface="Calibri"/>
                <a:cs typeface="Times New Roman" pitchFamily="18" charset="0"/>
                <a:hlinkClick r:id="rId2"/>
              </a:rPr>
              <a:t>AbuzarArtSchool@yahoo.com</a:t>
            </a:r>
            <a:endParaRPr lang="fa-IR" b="1" dirty="0" smtClean="0">
              <a:solidFill>
                <a:srgbClr val="000000"/>
              </a:solidFill>
              <a:latin typeface="Times New Roman" pitchFamily="18" charset="0"/>
              <a:ea typeface="Calibri"/>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1324354307"/>
              </p:ext>
            </p:extLst>
          </p:nvPr>
        </p:nvGraphicFramePr>
        <p:xfrm>
          <a:off x="304800" y="381000"/>
          <a:ext cx="86106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4135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pPr algn="r" rtl="1"/>
            <a:r>
              <a:rPr lang="fa-IR" sz="3200" dirty="0" smtClean="0">
                <a:cs typeface="B Jadid" pitchFamily="2" charset="-78"/>
              </a:rPr>
              <a:t>انواع داده</a:t>
            </a:r>
            <a:endParaRPr lang="en-US" sz="3200" dirty="0">
              <a:cs typeface="B Jadid"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163" y="1076325"/>
            <a:ext cx="8067675" cy="540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8568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9227"/>
            <a:ext cx="7772400" cy="1143000"/>
          </a:xfrm>
        </p:spPr>
        <p:txBody>
          <a:bodyPr>
            <a:normAutofit/>
          </a:bodyPr>
          <a:lstStyle/>
          <a:p>
            <a:pPr algn="r" rtl="1"/>
            <a:r>
              <a:rPr lang="fa-IR" sz="3600" dirty="0">
                <a:cs typeface="B Jadid" pitchFamily="2" charset="-78"/>
              </a:rPr>
              <a:t>انواع داده</a:t>
            </a:r>
            <a:endParaRPr lang="en-US" sz="36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288" y="1447800"/>
            <a:ext cx="759142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4588" y="3429000"/>
            <a:ext cx="4314825" cy="311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7746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Jadid" pitchFamily="2" charset="-78"/>
              </a:rPr>
              <a:t>نکات قابل توجه داده ها</a:t>
            </a:r>
            <a:endParaRPr lang="en-US" dirty="0">
              <a:cs typeface="B Jadid" pitchFamily="2" charset="-78"/>
            </a:endParaRPr>
          </a:p>
        </p:txBody>
      </p:sp>
      <p:sp>
        <p:nvSpPr>
          <p:cNvPr id="3" name="Content Placeholder 2"/>
          <p:cNvSpPr>
            <a:spLocks noGrp="1"/>
          </p:cNvSpPr>
          <p:nvPr>
            <p:ph sz="quarter" idx="1"/>
          </p:nvPr>
        </p:nvSpPr>
        <p:spPr/>
        <p:txBody>
          <a:bodyPr>
            <a:normAutofit fontScale="85000" lnSpcReduction="20000"/>
          </a:bodyPr>
          <a:lstStyle/>
          <a:p>
            <a:pPr algn="just" rtl="1"/>
            <a:r>
              <a:rPr lang="fa-IR" dirty="0" smtClean="0">
                <a:cs typeface="B Nazanin" pitchFamily="2" charset="-78"/>
              </a:rPr>
              <a:t>متغیر ظرف نگهداری داده ها در حافظه اصلی رایانه می باشد که به صورت زیر تعریف می شود.</a:t>
            </a:r>
          </a:p>
          <a:p>
            <a:pPr marL="0" indent="0">
              <a:buNone/>
            </a:pPr>
            <a:r>
              <a:rPr lang="fa-IR" dirty="0" smtClean="0">
                <a:cs typeface="B Nazanin" pitchFamily="2" charset="-78"/>
              </a:rPr>
              <a:t>مقدار =   نام متغیر    نوع داده  </a:t>
            </a:r>
            <a:r>
              <a:rPr lang="en-US" dirty="0" smtClean="0">
                <a:cs typeface="B Nazanin" pitchFamily="2" charset="-78"/>
              </a:rPr>
              <a:t>;</a:t>
            </a:r>
            <a:endParaRPr lang="en-US" dirty="0">
              <a:cs typeface="B Nazanin" pitchFamily="2" charset="-78"/>
            </a:endParaRPr>
          </a:p>
          <a:p>
            <a:pPr marL="0" indent="0">
              <a:buNone/>
            </a:pPr>
            <a:r>
              <a:rPr lang="en-US" dirty="0" smtClean="0">
                <a:cs typeface="B Nazanin" pitchFamily="2" charset="-78"/>
              </a:rPr>
              <a:t>  </a:t>
            </a:r>
            <a:r>
              <a:rPr lang="en-US" dirty="0" err="1" smtClean="0">
                <a:solidFill>
                  <a:srgbClr val="00B0F0"/>
                </a:solidFill>
                <a:cs typeface="B Nazanin" pitchFamily="2" charset="-78"/>
              </a:rPr>
              <a:t>int</a:t>
            </a:r>
            <a:r>
              <a:rPr lang="en-US" dirty="0" smtClean="0">
                <a:solidFill>
                  <a:srgbClr val="00B0F0"/>
                </a:solidFill>
                <a:cs typeface="B Nazanin" pitchFamily="2" charset="-78"/>
              </a:rPr>
              <a:t> </a:t>
            </a:r>
            <a:r>
              <a:rPr lang="en-US" dirty="0" smtClean="0">
                <a:cs typeface="B Nazanin" pitchFamily="2" charset="-78"/>
              </a:rPr>
              <a:t>age=23;</a:t>
            </a:r>
            <a:endParaRPr lang="fa-IR" dirty="0" smtClean="0">
              <a:cs typeface="B Nazanin" pitchFamily="2" charset="-78"/>
            </a:endParaRPr>
          </a:p>
          <a:p>
            <a:pPr algn="just" rtl="1"/>
            <a:r>
              <a:rPr lang="fa-IR" dirty="0" smtClean="0">
                <a:cs typeface="B Nazanin" pitchFamily="2" charset="-78"/>
              </a:rPr>
              <a:t>در نام گذاری از کلمات با معنی استفاده شود ومطابق استاندارد حرف اول کلمه، بزرگ نوشته شود.</a:t>
            </a:r>
            <a:endParaRPr lang="en-US" dirty="0" smtClean="0">
              <a:cs typeface="B Nazanin" pitchFamily="2" charset="-78"/>
            </a:endParaRPr>
          </a:p>
          <a:p>
            <a:pPr algn="just" rtl="1"/>
            <a:r>
              <a:rPr lang="fa-IR" dirty="0" smtClean="0">
                <a:cs typeface="B Nazanin" pitchFamily="2" charset="-78"/>
              </a:rPr>
              <a:t>برای نام گذاری استاندارد دو روش داریم</a:t>
            </a:r>
          </a:p>
          <a:p>
            <a:pPr lvl="1" algn="just" rtl="1">
              <a:buFont typeface="Wingdings" pitchFamily="2" charset="2"/>
              <a:buChar char="q"/>
            </a:pPr>
            <a:r>
              <a:rPr lang="fa-IR" dirty="0" smtClean="0">
                <a:cs typeface="B Nazanin" pitchFamily="2" charset="-78"/>
              </a:rPr>
              <a:t>کوهان شتری     </a:t>
            </a:r>
            <a:r>
              <a:rPr lang="en-US" dirty="0" err="1" smtClean="0">
                <a:cs typeface="B Nazanin" pitchFamily="2" charset="-78"/>
              </a:rPr>
              <a:t>myPhysicsMark</a:t>
            </a:r>
            <a:endParaRPr lang="fa-IR" dirty="0" smtClean="0">
              <a:cs typeface="B Nazanin" pitchFamily="2" charset="-78"/>
            </a:endParaRPr>
          </a:p>
          <a:p>
            <a:pPr lvl="1" algn="just" rtl="1">
              <a:buFont typeface="Wingdings" pitchFamily="2" charset="2"/>
              <a:buChar char="q"/>
            </a:pPr>
            <a:r>
              <a:rPr lang="fa-IR" dirty="0" smtClean="0">
                <a:cs typeface="B Nazanin" pitchFamily="2" charset="-78"/>
              </a:rPr>
              <a:t>پاسکالی</a:t>
            </a:r>
            <a:r>
              <a:rPr lang="fa-IR" dirty="0">
                <a:cs typeface="B Nazanin" pitchFamily="2" charset="-78"/>
              </a:rPr>
              <a:t> </a:t>
            </a:r>
            <a:r>
              <a:rPr lang="fa-IR" dirty="0" smtClean="0">
                <a:cs typeface="B Nazanin" pitchFamily="2" charset="-78"/>
              </a:rPr>
              <a:t>          </a:t>
            </a:r>
            <a:r>
              <a:rPr lang="en-US" dirty="0" err="1" smtClean="0">
                <a:cs typeface="B Nazanin" pitchFamily="2" charset="-78"/>
              </a:rPr>
              <a:t>MyPhysicsMark</a:t>
            </a:r>
            <a:endParaRPr lang="fa-IR" dirty="0" smtClean="0">
              <a:cs typeface="B Nazanin" pitchFamily="2" charset="-78"/>
            </a:endParaRPr>
          </a:p>
          <a:p>
            <a:pPr algn="just" rtl="1"/>
            <a:r>
              <a:rPr lang="fa-IR" dirty="0" smtClean="0">
                <a:cs typeface="B Nazanin" pitchFamily="2" charset="-78"/>
              </a:rPr>
              <a:t>برنامه مجموعه ای از دستورالعمل ها است که روی داده ها در مجموعه متغیر های برنامه اثرمی گذاردو اجرای خط به خط برنامه یعنی دنبال کردن روند تغییر داده ها در حافظه.</a:t>
            </a:r>
          </a:p>
          <a:p>
            <a:pPr algn="just" rtl="1"/>
            <a:r>
              <a:rPr lang="fa-IR" dirty="0" smtClean="0">
                <a:cs typeface="B Nazanin" pitchFamily="2" charset="-78"/>
              </a:rPr>
              <a:t>نام گذاری استاندارد دربرنامه برای برنامه نویس معنی دارد نه برای رایانه.</a:t>
            </a:r>
            <a:endParaRPr lang="en-US" dirty="0" smtClean="0">
              <a:cs typeface="B Nazanin" pitchFamily="2" charset="-78"/>
            </a:endParaRPr>
          </a:p>
          <a:p>
            <a:pPr algn="just" rtl="1"/>
            <a:r>
              <a:rPr lang="fa-IR" dirty="0" smtClean="0">
                <a:cs typeface="B Nazanin" pitchFamily="2" charset="-78"/>
              </a:rPr>
              <a:t>ساختمان داده مناسب فرایند برنامه نویسی را آسان می کند.</a:t>
            </a:r>
          </a:p>
          <a:p>
            <a:pPr algn="just" rtl="1"/>
            <a:endParaRPr lang="fa-IR" dirty="0" smtClean="0">
              <a:cs typeface="B Nazanin" pitchFamily="2" charset="-78"/>
            </a:endParaRPr>
          </a:p>
          <a:p>
            <a:pPr algn="just" rtl="1"/>
            <a:endParaRPr lang="en-US" dirty="0">
              <a:cs typeface="B Nazanin"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9300" y="3048000"/>
            <a:ext cx="1600200" cy="1321904"/>
          </a:xfrm>
          <a:prstGeom prst="rect">
            <a:avLst/>
          </a:prstGeom>
        </p:spPr>
      </p:pic>
    </p:spTree>
    <p:extLst>
      <p:ext uri="{BB962C8B-B14F-4D97-AF65-F5344CB8AC3E}">
        <p14:creationId xmlns:p14="http://schemas.microsoft.com/office/powerpoint/2010/main" val="2084150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lstStyle/>
          <a:p>
            <a:pPr algn="r" rtl="1"/>
            <a:r>
              <a:rPr lang="fa-IR" dirty="0" smtClean="0">
                <a:cs typeface="B Jadid" pitchFamily="2" charset="-78"/>
              </a:rPr>
              <a:t>نکات قابل توجه داده ها</a:t>
            </a:r>
            <a:endParaRPr lang="en-US" dirty="0">
              <a:cs typeface="B Jadid"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785813"/>
            <a:ext cx="8763000" cy="576738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78390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1143000"/>
          </a:xfrm>
        </p:spPr>
        <p:txBody>
          <a:bodyPr/>
          <a:lstStyle/>
          <a:p>
            <a:pPr algn="r" rtl="1"/>
            <a:r>
              <a:rPr lang="fa-IR" dirty="0" smtClean="0">
                <a:cs typeface="B Jadid" pitchFamily="2" charset="-78"/>
              </a:rPr>
              <a:t>نکات قابل توجه داده ها</a:t>
            </a:r>
            <a:endParaRPr lang="en-US" dirty="0">
              <a:cs typeface="B Jadid" pitchFamily="2" charset="-78"/>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838200"/>
            <a:ext cx="8763000" cy="57912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Horizontal Scroll 4">
            <a:hlinkClick r:id="rId3" action="ppaction://hlinksldjump"/>
          </p:cNvPr>
          <p:cNvSpPr/>
          <p:nvPr/>
        </p:nvSpPr>
        <p:spPr>
          <a:xfrm>
            <a:off x="6781800" y="5867400"/>
            <a:ext cx="1600200" cy="609600"/>
          </a:xfrm>
          <a:prstGeom prst="horizontalScrol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a-IR" sz="1600" dirty="0" smtClean="0">
                <a:cs typeface="B Jadid" pitchFamily="2" charset="-78"/>
              </a:rPr>
              <a:t>منوی اصلی</a:t>
            </a:r>
            <a:endParaRPr lang="en-US" sz="1600" dirty="0">
              <a:cs typeface="B Jadid" pitchFamily="2" charset="-78"/>
            </a:endParaRPr>
          </a:p>
        </p:txBody>
      </p:sp>
    </p:spTree>
    <p:extLst>
      <p:ext uri="{BB962C8B-B14F-4D97-AF65-F5344CB8AC3E}">
        <p14:creationId xmlns:p14="http://schemas.microsoft.com/office/powerpoint/2010/main" val="19606252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2740</TotalTime>
  <Words>1653</Words>
  <Application>Microsoft Office PowerPoint</Application>
  <PresentationFormat>On-screen Show (4:3)</PresentationFormat>
  <Paragraphs>274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Equity</vt:lpstr>
      <vt:lpstr>برنامه نویسی سی شارپ</vt:lpstr>
      <vt:lpstr>PowerPoint Presentation</vt:lpstr>
      <vt:lpstr>ساختار اصلی آموزش برنامه نویسی سی شارپ مقدماتی</vt:lpstr>
      <vt:lpstr>PowerPoint Presentation</vt:lpstr>
      <vt:lpstr>انواع داده</vt:lpstr>
      <vt:lpstr>انواع داده</vt:lpstr>
      <vt:lpstr>نکات قابل توجه داده ها</vt:lpstr>
      <vt:lpstr>نکات قابل توجه داده ها</vt:lpstr>
      <vt:lpstr>نکات قابل توجه داده ها</vt:lpstr>
      <vt:lpstr>عملگر ها و اولویت</vt:lpstr>
      <vt:lpstr>عملگر ها و اولویت</vt:lpstr>
      <vt:lpstr>نکات عملگرها واولویت</vt:lpstr>
      <vt:lpstr>نکات عملگرها واولویت</vt:lpstr>
      <vt:lpstr>نکات عملگرها واولویت</vt:lpstr>
      <vt:lpstr>نکات عملگرها واولویت</vt:lpstr>
      <vt:lpstr>دستورات برنامه نویسی</vt:lpstr>
      <vt:lpstr>دستورات شرطی </vt:lpstr>
      <vt:lpstr>دستورشرطی تو در تو(Nested if)</vt:lpstr>
      <vt:lpstr>نکات دستور شرطی </vt:lpstr>
      <vt:lpstr>مثال: ساخت مثلث</vt:lpstr>
      <vt:lpstr>مثال 2:ساخت مثلث</vt:lpstr>
      <vt:lpstr>مثال 2:ساخت مثلث</vt:lpstr>
      <vt:lpstr>مثال 2:ساخت مثلث</vt:lpstr>
      <vt:lpstr>دستور انتخاب</vt:lpstr>
      <vt:lpstr>دستور انتخاب</vt:lpstr>
      <vt:lpstr>حلقه های تکرار نامعین</vt:lpstr>
      <vt:lpstr>نکات حلقه های شرطی</vt:lpstr>
      <vt:lpstr>حلقه تکرار معین</vt:lpstr>
      <vt:lpstr>حلقه تکرار معین</vt:lpstr>
      <vt:lpstr>حلقه تکرار معین</vt:lpstr>
      <vt:lpstr>حلقه تکرار معین</vt:lpstr>
      <vt:lpstr>?</vt:lpstr>
      <vt:lpstr>Ada Lovelace</vt:lpstr>
      <vt:lpstr>پایان</vt:lpstr>
    </vt:vector>
  </TitlesOfParts>
  <Company>SNM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رمز گشایی امضای دیجیتال RSA در محاسبات کوانتو می</dc:title>
  <dc:creator>Father</dc:creator>
  <cp:lastModifiedBy>Sima</cp:lastModifiedBy>
  <cp:revision>479</cp:revision>
  <dcterms:created xsi:type="dcterms:W3CDTF">2013-02-08T19:52:57Z</dcterms:created>
  <dcterms:modified xsi:type="dcterms:W3CDTF">2015-01-18T15:59:16Z</dcterms:modified>
</cp:coreProperties>
</file>