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6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4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2671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15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4101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417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787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06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7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5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0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91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5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3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0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823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361" y="286965"/>
            <a:ext cx="8915399" cy="734439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بسمه تعالی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8822" y="1781260"/>
            <a:ext cx="8915399" cy="1126283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fa-IR" sz="9800" dirty="0" smtClean="0"/>
              <a:t>جامعه شناسی فصل پنجم</a:t>
            </a:r>
          </a:p>
          <a:p>
            <a:pPr algn="ctr"/>
            <a:endParaRPr lang="fa-IR" sz="9800" dirty="0"/>
          </a:p>
          <a:p>
            <a:pPr algn="ctr"/>
            <a:endParaRPr lang="fa-IR" sz="9800" dirty="0" smtClean="0"/>
          </a:p>
          <a:p>
            <a:pPr algn="ctr"/>
            <a:endParaRPr lang="fa-IR" sz="3200" dirty="0"/>
          </a:p>
          <a:p>
            <a:pPr algn="ctr"/>
            <a:r>
              <a:rPr lang="fa-IR" sz="9800" dirty="0" smtClean="0"/>
              <a:t>گرد اورنده ... سبحان اثاری</a:t>
            </a:r>
          </a:p>
          <a:p>
            <a:pPr algn="ctr"/>
            <a:endParaRPr lang="fa-IR" sz="9800" dirty="0"/>
          </a:p>
          <a:p>
            <a:pPr algn="ctr"/>
            <a:endParaRPr lang="fa-IR" sz="9800" dirty="0" smtClean="0"/>
          </a:p>
          <a:p>
            <a:pPr algn="ctr"/>
            <a:r>
              <a:rPr lang="fa-IR" sz="9800" dirty="0" smtClean="0"/>
              <a:t>دبیر مربوطه جناب اقای کاشفی </a:t>
            </a:r>
          </a:p>
          <a:p>
            <a:pPr algn="ctr"/>
            <a:endParaRPr lang="fa-IR" sz="9800" dirty="0"/>
          </a:p>
        </p:txBody>
      </p:sp>
    </p:spTree>
    <p:extLst>
      <p:ext uri="{BB962C8B-B14F-4D97-AF65-F5344CB8AC3E}">
        <p14:creationId xmlns:p14="http://schemas.microsoft.com/office/powerpoint/2010/main" val="30953726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علوم اجتماعی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r>
              <a:rPr lang="fa-IR" dirty="0" smtClean="0"/>
              <a:t>به علومی که به شناخت کنش های اجتماعی انسان و پیامد های ان میپردازد علوم اجتماعی میگوییم .</a:t>
            </a:r>
          </a:p>
          <a:p>
            <a:r>
              <a:rPr lang="fa-IR" dirty="0" smtClean="0"/>
              <a:t>علوم اجتماعی را میتوان علم به پدیده ها و واقعیت های اجتماعی نیز تعریف کرد .</a:t>
            </a:r>
          </a:p>
          <a:p>
            <a:endParaRPr lang="fa-IR" dirty="0" smtClean="0"/>
          </a:p>
          <a:p>
            <a:r>
              <a:rPr lang="fa-IR" dirty="0" smtClean="0"/>
              <a:t>موضوع علوم انسانی عام تر از علوم اجتماعی است در نتیجه علوم اجتماعی بخشی از </a:t>
            </a:r>
          </a:p>
          <a:p>
            <a:endParaRPr lang="fa-IR" dirty="0" smtClean="0"/>
          </a:p>
          <a:p>
            <a:r>
              <a:rPr lang="fa-IR" dirty="0" smtClean="0"/>
              <a:t>علوم انسانی محسوب میشود و همه فواید علوم انسانی را داراست </a:t>
            </a:r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20527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فواید علوم اجتماعی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شناسایی کنش های اجتماعی انسانها قدرت پیش بینی نسبت به اثار و پیامد های </a:t>
            </a:r>
            <a:r>
              <a:rPr lang="fa-IR" dirty="0"/>
              <a:t> </a:t>
            </a:r>
            <a:r>
              <a:rPr lang="fa-IR" dirty="0" smtClean="0"/>
              <a:t>فعالیت های اجتماعی را پدید می اورد  البته قدرت پیش بینی علوم اجتماعی به دلیل اگاهانه و ارادی بودن کنش های انسانی و تنوع انها از پیچیدگی بیشتری نسبت به علوم طبیعی برخوردار است </a:t>
            </a:r>
          </a:p>
          <a:p>
            <a:endParaRPr lang="fa-IR" dirty="0"/>
          </a:p>
          <a:p>
            <a:r>
              <a:rPr lang="fa-IR" dirty="0" smtClean="0"/>
              <a:t>علوم اجتماعی با فهم معانی کنش های دیگران امکان همدلی و همراهی با انان را پدید می اورد </a:t>
            </a:r>
          </a:p>
          <a:p>
            <a:endParaRPr lang="fa-IR" dirty="0"/>
          </a:p>
          <a:p>
            <a:r>
              <a:rPr lang="fa-IR" dirty="0" smtClean="0"/>
              <a:t>در علوم اجتماعی ظرفیت داوری درباره هنجار ها و ارزش های رفتاری خود و دیگران و به دنبال ان امکان انتقاد نسبت به خطاهای رفتاری و اجتماعی وجود دارد .علوم اجتماعی با داوری و انتقاد درباره کنش های اجتماعی فرصت واکنش و موضع گیری اجتماعی مناسب و صحیح را برای دانشمند فراهم می اورد .</a:t>
            </a:r>
          </a:p>
        </p:txBody>
      </p:sp>
    </p:spTree>
    <p:extLst>
      <p:ext uri="{BB962C8B-B14F-4D97-AF65-F5344CB8AC3E}">
        <p14:creationId xmlns:p14="http://schemas.microsoft.com/office/powerpoint/2010/main" val="3312061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زیر مجموعه های علوم اجتماعی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از جمله رشته هایی که اینک پیرامون پدیده های اجتماعی وجود دارد و در محیط های اموزشی مختلف فعال هستند عبارتند از  </a:t>
            </a:r>
          </a:p>
          <a:p>
            <a:r>
              <a:rPr lang="fa-IR" dirty="0" smtClean="0"/>
              <a:t>اقتصاد </a:t>
            </a:r>
          </a:p>
          <a:p>
            <a:r>
              <a:rPr lang="fa-IR" dirty="0" smtClean="0"/>
              <a:t>سیاست</a:t>
            </a:r>
          </a:p>
          <a:p>
            <a:r>
              <a:rPr lang="fa-IR" dirty="0" smtClean="0"/>
              <a:t>تاریخ</a:t>
            </a:r>
          </a:p>
          <a:p>
            <a:r>
              <a:rPr lang="fa-IR" dirty="0" smtClean="0"/>
              <a:t>باستان شناسی </a:t>
            </a:r>
          </a:p>
          <a:p>
            <a:r>
              <a:rPr lang="fa-IR" dirty="0" smtClean="0"/>
              <a:t>مردم شناسی</a:t>
            </a:r>
          </a:p>
          <a:p>
            <a:r>
              <a:rPr lang="fa-IR" dirty="0" smtClean="0"/>
              <a:t>حقوق</a:t>
            </a:r>
          </a:p>
          <a:p>
            <a:r>
              <a:rPr lang="fa-IR" dirty="0" smtClean="0"/>
              <a:t>جامعه شناسی</a:t>
            </a:r>
          </a:p>
          <a:p>
            <a:r>
              <a:rPr lang="fa-IR" dirty="0" smtClean="0"/>
              <a:t>جمعیت شناسی </a:t>
            </a:r>
          </a:p>
          <a:p>
            <a:r>
              <a:rPr lang="fa-IR" dirty="0" smtClean="0"/>
              <a:t>روان شناسی اجتماعی و...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6238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.....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500" dirty="0" smtClean="0"/>
              <a:t>علم جامعه شناسی به چه موضوعی میپردازد ؟؟؟؟</a:t>
            </a:r>
          </a:p>
          <a:p>
            <a:r>
              <a:rPr lang="fa-IR" sz="2000" dirty="0" smtClean="0"/>
              <a:t>جامعه شناسان به دو دسته تقسیم میشوند .</a:t>
            </a:r>
          </a:p>
          <a:p>
            <a:endParaRPr lang="fa-IR" sz="2000" dirty="0"/>
          </a:p>
          <a:p>
            <a:r>
              <a:rPr lang="fa-IR" sz="2000" dirty="0" smtClean="0"/>
              <a:t>کسانی که به پدیده های اجتماعی خرد میپردازند </a:t>
            </a:r>
          </a:p>
          <a:p>
            <a:endParaRPr lang="fa-IR" sz="2000" dirty="0"/>
          </a:p>
          <a:p>
            <a:r>
              <a:rPr lang="fa-IR" sz="2000" dirty="0" smtClean="0"/>
              <a:t>کسانی که به پدیده های اجتماعی کلان را مورد بررسی قرار میدهند </a:t>
            </a:r>
          </a:p>
          <a:p>
            <a:r>
              <a:rPr lang="fa-IR" sz="2000" dirty="0" smtClean="0"/>
              <a:t>مانند نظام اموزش و پرورش </a:t>
            </a:r>
          </a:p>
          <a:p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226224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00000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موضوع جامعه شناسی خرد و کلان را بنویسید ؟؟؟؟</a:t>
            </a:r>
          </a:p>
          <a:p>
            <a:endParaRPr lang="fa-IR" sz="2400" dirty="0"/>
          </a:p>
          <a:p>
            <a:r>
              <a:rPr lang="fa-IR" sz="2000" dirty="0" smtClean="0"/>
              <a:t>موضوع جامعه شناسی خرد هنجار ها و باور ها و ارزشهاست </a:t>
            </a:r>
          </a:p>
          <a:p>
            <a:endParaRPr lang="fa-IR" sz="2000" dirty="0"/>
          </a:p>
          <a:p>
            <a:r>
              <a:rPr lang="fa-IR" sz="2000" dirty="0" smtClean="0"/>
              <a:t>و موضوع جامعه شناسی کلان نظام اجتماعی و سیستم های اجتماعی است 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7108724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322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Tahoma</vt:lpstr>
      <vt:lpstr>Wingdings 3</vt:lpstr>
      <vt:lpstr>Wisp</vt:lpstr>
      <vt:lpstr>بسمه تعالی </vt:lpstr>
      <vt:lpstr>علوم اجتماعی </vt:lpstr>
      <vt:lpstr>فواید علوم اجتماعی </vt:lpstr>
      <vt:lpstr>زیر مجموعه های علوم اجتماعی </vt:lpstr>
      <vt:lpstr>..... </vt:lpstr>
      <vt:lpstr>00000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</dc:title>
  <dc:creator>115</dc:creator>
  <cp:lastModifiedBy>115</cp:lastModifiedBy>
  <cp:revision>6</cp:revision>
  <dcterms:created xsi:type="dcterms:W3CDTF">2015-11-30T11:46:53Z</dcterms:created>
  <dcterms:modified xsi:type="dcterms:W3CDTF">2015-11-30T12:42:01Z</dcterms:modified>
</cp:coreProperties>
</file>