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62" r:id="rId2"/>
    <p:sldId id="266" r:id="rId3"/>
    <p:sldId id="257" r:id="rId4"/>
    <p:sldId id="269" r:id="rId5"/>
    <p:sldId id="270" r:id="rId6"/>
    <p:sldId id="271" r:id="rId7"/>
    <p:sldId id="265" r:id="rId8"/>
  </p:sldIdLst>
  <p:sldSz cx="12192000" cy="6858000"/>
  <p:notesSz cx="6858000" cy="9144000"/>
  <p:embeddedFontLst>
    <p:embeddedFont>
      <p:font typeface="Calibri" panose="020F0502020204030204" pitchFamily="34" charset="0"/>
      <p:regular r:id="rId10"/>
      <p:bold r:id="rId11"/>
    </p:embeddedFont>
    <p:embeddedFont>
      <p:font typeface="Calibri Light" panose="020F0302020204030204" pitchFamily="34" charset="0"/>
      <p:regular r:id="rId12"/>
    </p:embeddedFont>
    <p:embeddedFont>
      <p:font typeface="IRANSans Black" panose="020B0506030804020204" pitchFamily="34" charset="-78"/>
      <p:bold r:id="rId13"/>
    </p:embeddedFont>
    <p:embeddedFont>
      <p:font typeface="IRANSans Medium" panose="020B0506030804020204" pitchFamily="34" charset="-78"/>
      <p:regular r:id="rId14"/>
    </p:embeddedFont>
    <p:embeddedFont>
      <p:font typeface="IRANSans(FaNum)" panose="020B0604020202020204" charset="-78"/>
      <p:regular r:id="rId15"/>
      <p:bold r:id="rId16"/>
    </p:embeddedFont>
    <p:embeddedFont>
      <p:font typeface="IRANSansDN" panose="020B0506030804020204" pitchFamily="34" charset="-78"/>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0CA6FE"/>
    <a:srgbClr val="FFE699"/>
    <a:srgbClr val="0C88FE"/>
    <a:srgbClr val="E7E6E6"/>
    <a:srgbClr val="018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304A-19C6-4D4C-A299-96026504014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9EB9-5359-4CA9-9200-055ED32249D7}" type="slidenum">
              <a:rPr lang="en-US" smtClean="0"/>
              <a:t>‹#›</a:t>
            </a:fld>
            <a:endParaRPr lang="en-US"/>
          </a:p>
        </p:txBody>
      </p:sp>
    </p:spTree>
    <p:extLst>
      <p:ext uri="{BB962C8B-B14F-4D97-AF65-F5344CB8AC3E}">
        <p14:creationId xmlns:p14="http://schemas.microsoft.com/office/powerpoint/2010/main" val="26173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0DD-2C13-4688-8E51-8F0899A4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953C-E503-4E86-9F32-46DA0C449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5274F-0F56-4139-9756-5620446D3CDF}"/>
              </a:ext>
            </a:extLst>
          </p:cNvPr>
          <p:cNvSpPr>
            <a:spLocks noGrp="1"/>
          </p:cNvSpPr>
          <p:nvPr>
            <p:ph type="dt" sz="half" idx="10"/>
          </p:nvPr>
        </p:nvSpPr>
        <p:spPr/>
        <p:txBody>
          <a:bodyPr/>
          <a:lstStyle/>
          <a:p>
            <a:fld id="{8F93854D-34A1-4020-B89E-36D3354EB200}" type="datetime1">
              <a:rPr lang="en-US" smtClean="0"/>
              <a:t>12/18/2022</a:t>
            </a:fld>
            <a:endParaRPr lang="en-US"/>
          </a:p>
        </p:txBody>
      </p:sp>
      <p:sp>
        <p:nvSpPr>
          <p:cNvPr id="5" name="Footer Placeholder 4">
            <a:extLst>
              <a:ext uri="{FF2B5EF4-FFF2-40B4-BE49-F238E27FC236}">
                <a16:creationId xmlns:a16="http://schemas.microsoft.com/office/drawing/2014/main" id="{EA617425-5D88-42F8-AF10-C13689ECF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5C44-9266-4E26-B62D-6BC77289E9F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4665275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8609-E9B2-49C7-92A2-DA826EF7F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FBBFF-1DDC-4F15-93B5-A14EB6D6A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01AE-B7F8-4928-9B58-1D064223DA97}"/>
              </a:ext>
            </a:extLst>
          </p:cNvPr>
          <p:cNvSpPr>
            <a:spLocks noGrp="1"/>
          </p:cNvSpPr>
          <p:nvPr>
            <p:ph type="dt" sz="half" idx="10"/>
          </p:nvPr>
        </p:nvSpPr>
        <p:spPr/>
        <p:txBody>
          <a:bodyPr/>
          <a:lstStyle/>
          <a:p>
            <a:fld id="{DA1A01B4-A48A-4C3B-8762-58FE1D73664D}" type="datetime1">
              <a:rPr lang="en-US" smtClean="0"/>
              <a:t>12/18/2022</a:t>
            </a:fld>
            <a:endParaRPr lang="en-US"/>
          </a:p>
        </p:txBody>
      </p:sp>
      <p:sp>
        <p:nvSpPr>
          <p:cNvPr id="5" name="Footer Placeholder 4">
            <a:extLst>
              <a:ext uri="{FF2B5EF4-FFF2-40B4-BE49-F238E27FC236}">
                <a16:creationId xmlns:a16="http://schemas.microsoft.com/office/drawing/2014/main" id="{16A9E602-CBEF-4EAF-ADC3-8FC4D84F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424B8-50D9-4695-8158-BEE375FE995C}"/>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913279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01CAD-E9B0-44DA-9C37-712033EC2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5D8D5-88FB-4646-9F00-CC594E9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A300-4F6A-408B-AE32-DCA0108149E2}"/>
              </a:ext>
            </a:extLst>
          </p:cNvPr>
          <p:cNvSpPr>
            <a:spLocks noGrp="1"/>
          </p:cNvSpPr>
          <p:nvPr>
            <p:ph type="dt" sz="half" idx="10"/>
          </p:nvPr>
        </p:nvSpPr>
        <p:spPr/>
        <p:txBody>
          <a:bodyPr/>
          <a:lstStyle/>
          <a:p>
            <a:fld id="{EFB52469-B3FA-493C-BF7D-FDD02C0B351C}" type="datetime1">
              <a:rPr lang="en-US" smtClean="0"/>
              <a:t>12/18/2022</a:t>
            </a:fld>
            <a:endParaRPr lang="en-US"/>
          </a:p>
        </p:txBody>
      </p:sp>
      <p:sp>
        <p:nvSpPr>
          <p:cNvPr id="5" name="Footer Placeholder 4">
            <a:extLst>
              <a:ext uri="{FF2B5EF4-FFF2-40B4-BE49-F238E27FC236}">
                <a16:creationId xmlns:a16="http://schemas.microsoft.com/office/drawing/2014/main" id="{86359329-EFC1-490A-9D45-2A483082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C49A-CC79-47A9-8BEC-9548E69281A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955528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242-68AD-41F9-B339-31C238182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4A53-E0FE-4273-A03E-9BE60F0AB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B214-0DB7-43EB-89EB-E3FAD7982D8B}"/>
              </a:ext>
            </a:extLst>
          </p:cNvPr>
          <p:cNvSpPr>
            <a:spLocks noGrp="1"/>
          </p:cNvSpPr>
          <p:nvPr>
            <p:ph type="dt" sz="half" idx="10"/>
          </p:nvPr>
        </p:nvSpPr>
        <p:spPr/>
        <p:txBody>
          <a:bodyPr/>
          <a:lstStyle/>
          <a:p>
            <a:fld id="{E76FD328-8607-4D6D-AFC4-588AEE03630F}" type="datetime1">
              <a:rPr lang="en-US" smtClean="0"/>
              <a:t>12/18/2022</a:t>
            </a:fld>
            <a:endParaRPr lang="en-US"/>
          </a:p>
        </p:txBody>
      </p:sp>
      <p:sp>
        <p:nvSpPr>
          <p:cNvPr id="5" name="Footer Placeholder 4">
            <a:extLst>
              <a:ext uri="{FF2B5EF4-FFF2-40B4-BE49-F238E27FC236}">
                <a16:creationId xmlns:a16="http://schemas.microsoft.com/office/drawing/2014/main" id="{540D90C1-52C5-4C92-B0DD-C32A9280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E392-0470-4553-85CA-0EA8DD81B76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111283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58-0FA0-4794-A21C-808B30694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A34DB-1059-4535-BBA5-B85AB470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E0ABE-27EB-403F-B5DC-86A3775EFAE1}"/>
              </a:ext>
            </a:extLst>
          </p:cNvPr>
          <p:cNvSpPr>
            <a:spLocks noGrp="1"/>
          </p:cNvSpPr>
          <p:nvPr>
            <p:ph type="dt" sz="half" idx="10"/>
          </p:nvPr>
        </p:nvSpPr>
        <p:spPr/>
        <p:txBody>
          <a:bodyPr/>
          <a:lstStyle/>
          <a:p>
            <a:fld id="{DA0E698C-A623-4D0C-8748-64ECBAC4E398}" type="datetime1">
              <a:rPr lang="en-US" smtClean="0"/>
              <a:t>12/18/2022</a:t>
            </a:fld>
            <a:endParaRPr lang="en-US"/>
          </a:p>
        </p:txBody>
      </p:sp>
      <p:sp>
        <p:nvSpPr>
          <p:cNvPr id="5" name="Footer Placeholder 4">
            <a:extLst>
              <a:ext uri="{FF2B5EF4-FFF2-40B4-BE49-F238E27FC236}">
                <a16:creationId xmlns:a16="http://schemas.microsoft.com/office/drawing/2014/main" id="{571996E6-FF07-43A9-A9DD-4525F5E3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5471-6275-4FD8-983E-70520B769296}"/>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42676048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DC97-2500-49B2-92F7-B4573CE5E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49E7C-61FA-44E4-88D7-1F8B8024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AF96-7188-4523-B48B-11C892F3D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ADB-8AFF-4FF2-BC4E-DB66E20E7165}"/>
              </a:ext>
            </a:extLst>
          </p:cNvPr>
          <p:cNvSpPr>
            <a:spLocks noGrp="1"/>
          </p:cNvSpPr>
          <p:nvPr>
            <p:ph type="dt" sz="half" idx="10"/>
          </p:nvPr>
        </p:nvSpPr>
        <p:spPr/>
        <p:txBody>
          <a:bodyPr/>
          <a:lstStyle/>
          <a:p>
            <a:fld id="{98D8A66F-E087-4865-A892-FB32833BE25F}" type="datetime1">
              <a:rPr lang="en-US" smtClean="0"/>
              <a:t>12/18/2022</a:t>
            </a:fld>
            <a:endParaRPr lang="en-US"/>
          </a:p>
        </p:txBody>
      </p:sp>
      <p:sp>
        <p:nvSpPr>
          <p:cNvPr id="6" name="Footer Placeholder 5">
            <a:extLst>
              <a:ext uri="{FF2B5EF4-FFF2-40B4-BE49-F238E27FC236}">
                <a16:creationId xmlns:a16="http://schemas.microsoft.com/office/drawing/2014/main" id="{5CDEDB02-BDAC-4E1E-9D08-34866AC83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9336-C0EB-4DF6-85AB-325BDA1D16D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161318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C4F-437A-4F23-A3C7-87D37F18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24290-73D1-4E0F-AE79-5AC2B37E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EBA5D-3B04-4EC5-BC92-CD045810E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031-AABA-4064-A311-4BEB307B5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B7E8-16E0-4165-B002-0F8626032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731E8-D580-4AC7-8ADE-D955D975CA10}"/>
              </a:ext>
            </a:extLst>
          </p:cNvPr>
          <p:cNvSpPr>
            <a:spLocks noGrp="1"/>
          </p:cNvSpPr>
          <p:nvPr>
            <p:ph type="dt" sz="half" idx="10"/>
          </p:nvPr>
        </p:nvSpPr>
        <p:spPr/>
        <p:txBody>
          <a:bodyPr/>
          <a:lstStyle/>
          <a:p>
            <a:fld id="{005E0CB6-3D80-4550-820E-81AE0F0C8320}" type="datetime1">
              <a:rPr lang="en-US" smtClean="0"/>
              <a:t>12/18/2022</a:t>
            </a:fld>
            <a:endParaRPr lang="en-US"/>
          </a:p>
        </p:txBody>
      </p:sp>
      <p:sp>
        <p:nvSpPr>
          <p:cNvPr id="8" name="Footer Placeholder 7">
            <a:extLst>
              <a:ext uri="{FF2B5EF4-FFF2-40B4-BE49-F238E27FC236}">
                <a16:creationId xmlns:a16="http://schemas.microsoft.com/office/drawing/2014/main" id="{DABD5429-7283-4C52-B824-E45C557D2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2CA2-30DA-47FD-8CE8-A628AA1108DA}"/>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0690738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2B85-299D-4507-B46E-54DFCB431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CE148-5C1D-407E-B2F4-7C8899882587}"/>
              </a:ext>
            </a:extLst>
          </p:cNvPr>
          <p:cNvSpPr>
            <a:spLocks noGrp="1"/>
          </p:cNvSpPr>
          <p:nvPr>
            <p:ph type="dt" sz="half" idx="10"/>
          </p:nvPr>
        </p:nvSpPr>
        <p:spPr/>
        <p:txBody>
          <a:bodyPr/>
          <a:lstStyle/>
          <a:p>
            <a:fld id="{E019EF1B-87FB-4573-B34B-CCEBA610B081}" type="datetime1">
              <a:rPr lang="en-US" smtClean="0"/>
              <a:t>12/18/2022</a:t>
            </a:fld>
            <a:endParaRPr lang="en-US"/>
          </a:p>
        </p:txBody>
      </p:sp>
      <p:sp>
        <p:nvSpPr>
          <p:cNvPr id="4" name="Footer Placeholder 3">
            <a:extLst>
              <a:ext uri="{FF2B5EF4-FFF2-40B4-BE49-F238E27FC236}">
                <a16:creationId xmlns:a16="http://schemas.microsoft.com/office/drawing/2014/main" id="{22CDB3AD-FCD4-439C-8CA6-9B1B94FF8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8154D-07F4-476B-8C8F-15F6191DABC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069077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9E27A-464E-4966-BC20-CDA13CCC8936}"/>
              </a:ext>
            </a:extLst>
          </p:cNvPr>
          <p:cNvSpPr>
            <a:spLocks noGrp="1"/>
          </p:cNvSpPr>
          <p:nvPr>
            <p:ph type="dt" sz="half" idx="10"/>
          </p:nvPr>
        </p:nvSpPr>
        <p:spPr/>
        <p:txBody>
          <a:bodyPr/>
          <a:lstStyle/>
          <a:p>
            <a:fld id="{9E9A0171-7CF7-4A11-85AC-7F561016D31C}" type="datetime1">
              <a:rPr lang="en-US" smtClean="0"/>
              <a:t>12/18/2022</a:t>
            </a:fld>
            <a:endParaRPr lang="en-US"/>
          </a:p>
        </p:txBody>
      </p:sp>
      <p:sp>
        <p:nvSpPr>
          <p:cNvPr id="3" name="Footer Placeholder 2">
            <a:extLst>
              <a:ext uri="{FF2B5EF4-FFF2-40B4-BE49-F238E27FC236}">
                <a16:creationId xmlns:a16="http://schemas.microsoft.com/office/drawing/2014/main" id="{448A549D-08A1-4CAF-9128-C977FE6CF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2E1C7-7574-4DA4-B56C-7F09462FE4F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314978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34D5-845C-4B64-8726-F3541030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15875-3AFE-4F4F-9BEE-FC676248D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9DA54-7526-4E68-87E9-74B6C5C1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7C48-6AB5-4C08-8923-49C1D9BA42DB}"/>
              </a:ext>
            </a:extLst>
          </p:cNvPr>
          <p:cNvSpPr>
            <a:spLocks noGrp="1"/>
          </p:cNvSpPr>
          <p:nvPr>
            <p:ph type="dt" sz="half" idx="10"/>
          </p:nvPr>
        </p:nvSpPr>
        <p:spPr/>
        <p:txBody>
          <a:bodyPr/>
          <a:lstStyle/>
          <a:p>
            <a:fld id="{EA846799-3394-4BAA-B03E-FE8D58C1862D}" type="datetime1">
              <a:rPr lang="en-US" smtClean="0"/>
              <a:t>12/18/2022</a:t>
            </a:fld>
            <a:endParaRPr lang="en-US"/>
          </a:p>
        </p:txBody>
      </p:sp>
      <p:sp>
        <p:nvSpPr>
          <p:cNvPr id="6" name="Footer Placeholder 5">
            <a:extLst>
              <a:ext uri="{FF2B5EF4-FFF2-40B4-BE49-F238E27FC236}">
                <a16:creationId xmlns:a16="http://schemas.microsoft.com/office/drawing/2014/main" id="{7EAB3E37-AA89-41DB-BAB1-86A9013C8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3DFC2-839D-45DC-829B-938A1615FF5F}"/>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8095853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6496-D07F-421D-A1EE-298CAF62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7AC2-4AC4-43A8-8929-B4D3349B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A75B-09AF-45FD-9FAE-69650DEE2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4BFFE-7EDF-4A32-AE4A-8D9B02E46C18}"/>
              </a:ext>
            </a:extLst>
          </p:cNvPr>
          <p:cNvSpPr>
            <a:spLocks noGrp="1"/>
          </p:cNvSpPr>
          <p:nvPr>
            <p:ph type="dt" sz="half" idx="10"/>
          </p:nvPr>
        </p:nvSpPr>
        <p:spPr/>
        <p:txBody>
          <a:bodyPr/>
          <a:lstStyle/>
          <a:p>
            <a:fld id="{E76BF7B9-4753-4499-ABBB-E27F4D2F617B}" type="datetime1">
              <a:rPr lang="en-US" smtClean="0"/>
              <a:t>12/18/2022</a:t>
            </a:fld>
            <a:endParaRPr lang="en-US"/>
          </a:p>
        </p:txBody>
      </p:sp>
      <p:sp>
        <p:nvSpPr>
          <p:cNvPr id="6" name="Footer Placeholder 5">
            <a:extLst>
              <a:ext uri="{FF2B5EF4-FFF2-40B4-BE49-F238E27FC236}">
                <a16:creationId xmlns:a16="http://schemas.microsoft.com/office/drawing/2014/main" id="{F8F3FE73-F9D1-4F68-9E76-E111CCFF1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7AB4-6753-45D0-BE10-4ED768CCBD7D}"/>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74983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CCA5D-68BC-4CEF-9845-09DC5C81B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A5DE-9A63-4A44-B412-90B32742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3009-4B7F-4EAF-AAB0-D9C548E3E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D7B8-FB07-4E17-AD6E-87CC6D8A374A}" type="datetime1">
              <a:rPr lang="en-US" smtClean="0"/>
              <a:t>12/18/2022</a:t>
            </a:fld>
            <a:endParaRPr lang="en-US"/>
          </a:p>
        </p:txBody>
      </p:sp>
      <p:sp>
        <p:nvSpPr>
          <p:cNvPr id="5" name="Footer Placeholder 4">
            <a:extLst>
              <a:ext uri="{FF2B5EF4-FFF2-40B4-BE49-F238E27FC236}">
                <a16:creationId xmlns:a16="http://schemas.microsoft.com/office/drawing/2014/main" id="{DF4986D3-E619-4B44-9839-96C8EBD52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9EE41-216C-4CB7-864E-E149096E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F4A4-55A9-4704-B865-71C58301C2D8}" type="slidenum">
              <a:rPr lang="en-US" smtClean="0"/>
              <a:t>‹#›</a:t>
            </a:fld>
            <a:endParaRPr lang="en-US"/>
          </a:p>
        </p:txBody>
      </p:sp>
    </p:spTree>
    <p:extLst>
      <p:ext uri="{BB962C8B-B14F-4D97-AF65-F5344CB8AC3E}">
        <p14:creationId xmlns:p14="http://schemas.microsoft.com/office/powerpoint/2010/main" val="17724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3E803-FB82-4923-AB06-DC328750CE38}"/>
              </a:ext>
            </a:extLst>
          </p:cNvPr>
          <p:cNvSpPr/>
          <p:nvPr/>
        </p:nvSpPr>
        <p:spPr>
          <a:xfrm>
            <a:off x="771524" y="423863"/>
            <a:ext cx="6438900" cy="6010275"/>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3C04-8D3C-4FB0-9F38-9A7A76408BDD}"/>
              </a:ext>
            </a:extLst>
          </p:cNvPr>
          <p:cNvSpPr/>
          <p:nvPr/>
        </p:nvSpPr>
        <p:spPr>
          <a:xfrm>
            <a:off x="5743576" y="123348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B68C5C-2E67-4A58-9F63-91C33A33A401}"/>
              </a:ext>
            </a:extLst>
          </p:cNvPr>
          <p:cNvSpPr/>
          <p:nvPr/>
        </p:nvSpPr>
        <p:spPr>
          <a:xfrm>
            <a:off x="5743576" y="2767013"/>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47C549-5A31-4D34-95BC-C1F8FCC29432}"/>
              </a:ext>
            </a:extLst>
          </p:cNvPr>
          <p:cNvSpPr/>
          <p:nvPr/>
        </p:nvSpPr>
        <p:spPr>
          <a:xfrm>
            <a:off x="5743576" y="430053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12FA69-F295-4BF6-A89D-4BEC05557741}"/>
              </a:ext>
            </a:extLst>
          </p:cNvPr>
          <p:cNvSpPr txBox="1"/>
          <p:nvPr/>
        </p:nvSpPr>
        <p:spPr>
          <a:xfrm>
            <a:off x="6052326" y="1581939"/>
            <a:ext cx="5059397" cy="646331"/>
          </a:xfrm>
          <a:prstGeom prst="rect">
            <a:avLst/>
          </a:prstGeom>
          <a:noFill/>
        </p:spPr>
        <p:txBody>
          <a:bodyPr wrap="none" rtlCol="0">
            <a:spAutoFit/>
          </a:bodyPr>
          <a:lstStyle/>
          <a:p>
            <a:pPr algn="ctr" rtl="1"/>
            <a:r>
              <a:rPr lang="fa-IR" sz="3600" b="1" dirty="0">
                <a:solidFill>
                  <a:schemeClr val="accent4">
                    <a:lumMod val="50000"/>
                  </a:schemeClr>
                </a:solidFill>
                <a:latin typeface="IRANSansDN" panose="020B0506030804020204" pitchFamily="34" charset="-78"/>
                <a:cs typeface="IRANSansDN" panose="020B0506030804020204" pitchFamily="34" charset="-78"/>
              </a:rPr>
              <a:t>پروژه ترجمه زبان انگلیسی</a:t>
            </a:r>
            <a:endParaRPr lang="en-US" sz="3600" b="1" dirty="0">
              <a:solidFill>
                <a:schemeClr val="accent4">
                  <a:lumMod val="50000"/>
                </a:schemeClr>
              </a:solidFill>
              <a:latin typeface="IRANSansDN" panose="020B0506030804020204" pitchFamily="34" charset="-78"/>
              <a:cs typeface="IRANSansDN" panose="020B0506030804020204" pitchFamily="34" charset="-78"/>
            </a:endParaRPr>
          </a:p>
        </p:txBody>
      </p:sp>
      <p:sp>
        <p:nvSpPr>
          <p:cNvPr id="11" name="TextBox 10">
            <a:extLst>
              <a:ext uri="{FF2B5EF4-FFF2-40B4-BE49-F238E27FC236}">
                <a16:creationId xmlns:a16="http://schemas.microsoft.com/office/drawing/2014/main" id="{4D18457D-9908-4E05-BB3F-0D89A3B0F534}"/>
              </a:ext>
            </a:extLst>
          </p:cNvPr>
          <p:cNvSpPr txBox="1"/>
          <p:nvPr/>
        </p:nvSpPr>
        <p:spPr>
          <a:xfrm>
            <a:off x="6096000" y="2838465"/>
            <a:ext cx="4931157" cy="1246495"/>
          </a:xfrm>
          <a:prstGeom prst="rect">
            <a:avLst/>
          </a:prstGeom>
          <a:noFill/>
        </p:spPr>
        <p:txBody>
          <a:bodyPr wrap="none" rtlCol="0">
            <a:spAutoFit/>
          </a:bodyPr>
          <a:lstStyle/>
          <a:p>
            <a:pPr algn="ctr" rtl="1">
              <a:lnSpc>
                <a:spcPct val="150000"/>
              </a:lnSpc>
            </a:pPr>
            <a:r>
              <a:rPr lang="en-US" sz="2800" dirty="0">
                <a:solidFill>
                  <a:schemeClr val="accent4">
                    <a:lumMod val="50000"/>
                  </a:schemeClr>
                </a:solidFill>
                <a:latin typeface="IRANSans Black" panose="020B0506030804020204" pitchFamily="34" charset="-78"/>
                <a:cs typeface="IRANSans Black" panose="020B0506030804020204" pitchFamily="34" charset="-78"/>
              </a:rPr>
              <a:t>Active 2– Unit 11- Chapter 1</a:t>
            </a:r>
          </a:p>
          <a:p>
            <a:pPr algn="ctr" rtl="1">
              <a:lnSpc>
                <a:spcPct val="150000"/>
              </a:lnSpc>
            </a:pPr>
            <a:r>
              <a:rPr lang="en-US" sz="2400" b="1" dirty="0">
                <a:solidFill>
                  <a:schemeClr val="accent4">
                    <a:lumMod val="50000"/>
                  </a:schemeClr>
                </a:solidFill>
                <a:latin typeface="IRANSans Black" panose="020B0506030804020204" pitchFamily="34" charset="-78"/>
                <a:cs typeface="IRANSans Black" panose="020B0506030804020204" pitchFamily="34" charset="-78"/>
              </a:rPr>
              <a:t>Engineering a better burger</a:t>
            </a:r>
          </a:p>
        </p:txBody>
      </p:sp>
      <p:sp>
        <p:nvSpPr>
          <p:cNvPr id="12" name="TextBox 11">
            <a:extLst>
              <a:ext uri="{FF2B5EF4-FFF2-40B4-BE49-F238E27FC236}">
                <a16:creationId xmlns:a16="http://schemas.microsoft.com/office/drawing/2014/main" id="{DE0CBA7C-EB25-48A2-88F5-39EF0C829992}"/>
              </a:ext>
            </a:extLst>
          </p:cNvPr>
          <p:cNvSpPr txBox="1"/>
          <p:nvPr/>
        </p:nvSpPr>
        <p:spPr>
          <a:xfrm>
            <a:off x="5920083" y="4731693"/>
            <a:ext cx="5323894" cy="800219"/>
          </a:xfrm>
          <a:prstGeom prst="rect">
            <a:avLst/>
          </a:prstGeom>
          <a:noFill/>
        </p:spPr>
        <p:txBody>
          <a:bodyPr wrap="none" rtlCol="0">
            <a:spAutoFit/>
          </a:bodyPr>
          <a:lstStyle/>
          <a:p>
            <a:pPr algn="ctr" rtl="1"/>
            <a:r>
              <a:rPr lang="fa-IR" sz="2400" b="1" dirty="0">
                <a:solidFill>
                  <a:schemeClr val="accent4">
                    <a:lumMod val="50000"/>
                  </a:schemeClr>
                </a:solidFill>
                <a:latin typeface="IRANSans(FaNum)" panose="02040503050201020203" pitchFamily="18" charset="-78"/>
                <a:cs typeface="IRANSans(FaNum)" panose="02040503050201020203" pitchFamily="18" charset="-78"/>
              </a:rPr>
              <a:t>مترجمان</a:t>
            </a:r>
            <a:r>
              <a:rPr lang="fa-IR" sz="2200" dirty="0">
                <a:solidFill>
                  <a:schemeClr val="accent4">
                    <a:lumMod val="50000"/>
                  </a:schemeClr>
                </a:solidFill>
                <a:latin typeface="IRANSans(FaNum)" panose="02040503050201020203" pitchFamily="18" charset="-78"/>
                <a:cs typeface="IRANSans(FaNum)" panose="02040503050201020203" pitchFamily="18" charset="-78"/>
              </a:rPr>
              <a:t>: </a:t>
            </a:r>
            <a:r>
              <a:rPr kumimoji="0" lang="fa-IR"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مهدی کشاگر – علیرضا انصاری فرد</a:t>
            </a:r>
            <a:endParaRPr kumimoji="0" lang="en-US"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endParaRPr>
          </a:p>
          <a:p>
            <a:pPr algn="ctr" rtl="1"/>
            <a:endParaRPr lang="en-US" sz="2200" b="1" dirty="0">
              <a:solidFill>
                <a:schemeClr val="accent4">
                  <a:lumMod val="50000"/>
                </a:schemeClr>
              </a:solidFill>
              <a:latin typeface="IRANSans(FaNum)" panose="02040503050201020203" pitchFamily="18" charset="-78"/>
              <a:cs typeface="IRANSans(FaNum)" panose="02040503050201020203" pitchFamily="18" charset="-78"/>
            </a:endParaRPr>
          </a:p>
        </p:txBody>
      </p:sp>
      <p:sp>
        <p:nvSpPr>
          <p:cNvPr id="16" name="TextBox 15">
            <a:extLst>
              <a:ext uri="{FF2B5EF4-FFF2-40B4-BE49-F238E27FC236}">
                <a16:creationId xmlns:a16="http://schemas.microsoft.com/office/drawing/2014/main" id="{5F9C7A0F-DAE4-4FAB-812E-67C03F613350}"/>
              </a:ext>
            </a:extLst>
          </p:cNvPr>
          <p:cNvSpPr txBox="1"/>
          <p:nvPr/>
        </p:nvSpPr>
        <p:spPr>
          <a:xfrm>
            <a:off x="8181915" y="5924550"/>
            <a:ext cx="1096775" cy="369332"/>
          </a:xfrm>
          <a:prstGeom prst="rect">
            <a:avLst/>
          </a:prstGeom>
          <a:noFill/>
        </p:spPr>
        <p:txBody>
          <a:bodyPr wrap="none" rtlCol="0">
            <a:spAutoFit/>
          </a:bodyPr>
          <a:lstStyle/>
          <a:p>
            <a:pPr algn="r" rtl="1"/>
            <a:r>
              <a:rPr lang="en-US" dirty="0">
                <a:solidFill>
                  <a:schemeClr val="accent4">
                    <a:lumMod val="50000"/>
                  </a:schemeClr>
                </a:solidFill>
                <a:latin typeface="IRANSans(FaNum)" panose="02040503050201020203" pitchFamily="18" charset="-78"/>
                <a:cs typeface="IRANSans(FaNum)" panose="02040503050201020203" pitchFamily="18" charset="-78"/>
              </a:rPr>
              <a:t>1401-1402</a:t>
            </a:r>
          </a:p>
        </p:txBody>
      </p:sp>
      <p:pic>
        <p:nvPicPr>
          <p:cNvPr id="3" name="Picture 2">
            <a:extLst>
              <a:ext uri="{FF2B5EF4-FFF2-40B4-BE49-F238E27FC236}">
                <a16:creationId xmlns:a16="http://schemas.microsoft.com/office/drawing/2014/main" id="{58B4CE4E-426F-1E52-79D7-3EA62000FF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769" y="542395"/>
            <a:ext cx="4384366" cy="5521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2548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98608-1DCE-4F6D-9106-C12012737DA0}"/>
              </a:ext>
            </a:extLst>
          </p:cNvPr>
          <p:cNvSpPr txBox="1"/>
          <p:nvPr/>
        </p:nvSpPr>
        <p:spPr>
          <a:xfrm>
            <a:off x="1521071" y="658087"/>
            <a:ext cx="1827744" cy="1446550"/>
          </a:xfrm>
          <a:prstGeom prst="rect">
            <a:avLst/>
          </a:prstGeom>
          <a:noFill/>
        </p:spPr>
        <p:txBody>
          <a:bodyPr wrap="non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فهرست</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مطالب</a:t>
            </a:r>
            <a:endParaRPr kumimoji="0" lang="en-US"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endParaRPr>
          </a:p>
        </p:txBody>
      </p:sp>
      <p:cxnSp>
        <p:nvCxnSpPr>
          <p:cNvPr id="11" name="Straight Connector 10">
            <a:extLst>
              <a:ext uri="{FF2B5EF4-FFF2-40B4-BE49-F238E27FC236}">
                <a16:creationId xmlns:a16="http://schemas.microsoft.com/office/drawing/2014/main" id="{200B68DD-B760-436E-ABB6-D5B562DFC047}"/>
              </a:ext>
            </a:extLst>
          </p:cNvPr>
          <p:cNvCxnSpPr/>
          <p:nvPr/>
        </p:nvCxnSpPr>
        <p:spPr>
          <a:xfrm>
            <a:off x="1336431" y="0"/>
            <a:ext cx="0" cy="1949950"/>
          </a:xfrm>
          <a:prstGeom prst="line">
            <a:avLst/>
          </a:prstGeom>
          <a:ln w="38100">
            <a:solidFill>
              <a:srgbClr val="0CA6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A75CE6F-CBCA-61B5-7B9B-4E8AD5DBD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6425" y="2637117"/>
            <a:ext cx="1863064" cy="248408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11C1BE4E-01A3-574F-92CF-65EDC0AE6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532" y="2625077"/>
            <a:ext cx="1857330" cy="247644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8814C54F-6525-CDCE-8216-59D7D047A4EC}"/>
              </a:ext>
            </a:extLst>
          </p:cNvPr>
          <p:cNvSpPr txBox="1"/>
          <p:nvPr/>
        </p:nvSpPr>
        <p:spPr>
          <a:xfrm>
            <a:off x="497148" y="5438238"/>
            <a:ext cx="4918229" cy="43088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مهدی کشاگر – علیرضا انصاری فرد</a:t>
            </a:r>
            <a:endParaRPr kumimoji="0" lang="en-US" sz="22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endParaRPr>
          </a:p>
        </p:txBody>
      </p:sp>
    </p:spTree>
    <p:extLst>
      <p:ext uri="{BB962C8B-B14F-4D97-AF65-F5344CB8AC3E}">
        <p14:creationId xmlns:p14="http://schemas.microsoft.com/office/powerpoint/2010/main" val="3121317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5983873" y="1240437"/>
            <a:ext cx="5586366" cy="44969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28" name="Google Shape;213;p34">
            <a:extLst>
              <a:ext uri="{FF2B5EF4-FFF2-40B4-BE49-F238E27FC236}">
                <a16:creationId xmlns:a16="http://schemas.microsoft.com/office/drawing/2014/main" id="{7D4200D8-85B3-44E1-83FF-295A61BE00A9}"/>
              </a:ext>
            </a:extLst>
          </p:cNvPr>
          <p:cNvSpPr txBox="1">
            <a:spLocks/>
          </p:cNvSpPr>
          <p:nvPr/>
        </p:nvSpPr>
        <p:spPr>
          <a:xfrm>
            <a:off x="523784" y="830027"/>
            <a:ext cx="522894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600" dirty="0">
                <a:solidFill>
                  <a:schemeClr val="tx1">
                    <a:lumMod val="65000"/>
                    <a:lumOff val="35000"/>
                  </a:schemeClr>
                </a:solidFill>
                <a:latin typeface="IRANSans(FaNum)" panose="02040503050201020203" pitchFamily="18" charset="-78"/>
                <a:cs typeface="IRANSans(FaNum)" panose="02040503050201020203" pitchFamily="18" charset="-78"/>
              </a:rPr>
              <a:t>Humans have traditionally been omnivores, with a diet of both meat and vegetables. But lately it seems we've become a society of meat eaters. According to the United Nation's Food and Agriculture Organization (FAO), global demand for meat has increased over 500 percent in the past 50 years. Two things explain this: the Earth's population is rising rapidly, and people with higher incomes tend to consume more meat. With the population expected to reach nine billion people around 2050, and with developing countries getting richer, this trend won't stop any time soon. </a:t>
            </a: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5255"/>
            <a:ext cx="5782320" cy="458748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829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73432" y="1004505"/>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If meat production rises to match demand, the consequences could be devastating for the planet. Thirty percent of Earth's entire land surface—a massive 70 percent of all land available for agricultural use—is used for raising livestock. And more land is required each year as farmers struggle to meet the rising demand, which comes at the cost of rain forests and other valuable lands. Reports by FAO show that meat production is responsible for 70 percent of the Amazon deforestation in South America. Large factory farms are also big consumers of energy and cause a lot of pollution. It's clear that our hunger for meat, and the way we produce it, is not sustainable in the long run. </a:t>
            </a:r>
          </a:p>
        </p:txBody>
      </p:sp>
    </p:spTree>
    <p:extLst>
      <p:ext uri="{BB962C8B-B14F-4D97-AF65-F5344CB8AC3E}">
        <p14:creationId xmlns:p14="http://schemas.microsoft.com/office/powerpoint/2010/main" val="4255908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Fortunately, food scientists have peen anticipating this need for change. They are working on some interesting alternatives to current methods of meat production. A group of Dutch scientists are engineering meats that can be grown in laboratories. This involves using cells taken from cows to grow "muscle" that can be mixed with other things to make beef. They say that this process could reduce the amount of energy and land needed to raise cattle by about 40 percent. Other scientists from the United States and China are working to create "meaty" flavors from mushrooms, which could be used to flavor foods. They feel people can detect chemical flavors, and that natural flavors are better for the body. </a:t>
            </a:r>
          </a:p>
        </p:txBody>
      </p:sp>
    </p:spTree>
    <p:extLst>
      <p:ext uri="{BB962C8B-B14F-4D97-AF65-F5344CB8AC3E}">
        <p14:creationId xmlns:p14="http://schemas.microsoft.com/office/powerpoint/2010/main" val="6212885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For now, lab-grown meat is not a threat to traditional farming. Although scientists say that their beef could be ready for testing (and eating) soon, large-scale manufacturing won't be possible for another ten years. It's far too expensive to develop in large quantities—the Dutch team will spend over $200,000 making enough meat for one burger—and not everyone will be keen on the idea of eating lab-grown meat. While the general public isn't quite ready to accept "fake" meat, the day will come when we may not have a choice. </a:t>
            </a:r>
          </a:p>
        </p:txBody>
      </p:sp>
    </p:spTree>
    <p:extLst>
      <p:ext uri="{BB962C8B-B14F-4D97-AF65-F5344CB8AC3E}">
        <p14:creationId xmlns:p14="http://schemas.microsoft.com/office/powerpoint/2010/main" val="39887773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858B9-4426-499E-957A-D0686556EB3D}"/>
              </a:ext>
            </a:extLst>
          </p:cNvPr>
          <p:cNvSpPr>
            <a:spLocks noGrp="1"/>
          </p:cNvSpPr>
          <p:nvPr>
            <p:ph type="sldNum" sz="quarter" idx="12"/>
          </p:nvPr>
        </p:nvSpPr>
        <p:spPr/>
        <p:txBody>
          <a:bodyPr/>
          <a:lstStyle/>
          <a:p>
            <a:fld id="{B719F4A4-55A9-4704-B865-71C58301C2D8}" type="slidenum">
              <a:rPr lang="en-US" smtClean="0"/>
              <a:t>7</a:t>
            </a:fld>
            <a:endParaRPr lang="en-US"/>
          </a:p>
        </p:txBody>
      </p:sp>
      <p:sp>
        <p:nvSpPr>
          <p:cNvPr id="3" name="Rectangle 2">
            <a:extLst>
              <a:ext uri="{FF2B5EF4-FFF2-40B4-BE49-F238E27FC236}">
                <a16:creationId xmlns:a16="http://schemas.microsoft.com/office/drawing/2014/main" id="{E8626D77-6919-42EA-9121-F04980B95CE7}"/>
              </a:ext>
            </a:extLst>
          </p:cNvPr>
          <p:cNvSpPr/>
          <p:nvPr/>
        </p:nvSpPr>
        <p:spPr>
          <a:xfrm>
            <a:off x="285750" y="247834"/>
            <a:ext cx="11620500" cy="6362333"/>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4A0CAF-E563-48C1-BDC7-F39DC21C1C77}"/>
              </a:ext>
            </a:extLst>
          </p:cNvPr>
          <p:cNvSpPr/>
          <p:nvPr/>
        </p:nvSpPr>
        <p:spPr>
          <a:xfrm>
            <a:off x="4130040" y="1463040"/>
            <a:ext cx="3931920" cy="393192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4CE3427D-E38B-4F81-AD91-B96478347B6A}"/>
              </a:ext>
            </a:extLst>
          </p:cNvPr>
          <p:cNvGrpSpPr/>
          <p:nvPr/>
        </p:nvGrpSpPr>
        <p:grpSpPr>
          <a:xfrm>
            <a:off x="3302000" y="635000"/>
            <a:ext cx="5588000" cy="5588000"/>
            <a:chOff x="2476500" y="476250"/>
            <a:chExt cx="4191000" cy="4191000"/>
          </a:xfrm>
        </p:grpSpPr>
        <p:sp>
          <p:nvSpPr>
            <p:cNvPr id="7" name="Arc 6">
              <a:extLst>
                <a:ext uri="{FF2B5EF4-FFF2-40B4-BE49-F238E27FC236}">
                  <a16:creationId xmlns:a16="http://schemas.microsoft.com/office/drawing/2014/main" id="{0EEC984B-16C7-4544-BEB3-D5E17C6EB34E}"/>
                </a:ext>
              </a:extLst>
            </p:cNvPr>
            <p:cNvSpPr/>
            <p:nvPr/>
          </p:nvSpPr>
          <p:spPr>
            <a:xfrm>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Arc 7">
              <a:extLst>
                <a:ext uri="{FF2B5EF4-FFF2-40B4-BE49-F238E27FC236}">
                  <a16:creationId xmlns:a16="http://schemas.microsoft.com/office/drawing/2014/main" id="{1A7F6A8B-6C6D-4368-B026-0CA2C28EE03C}"/>
                </a:ext>
              </a:extLst>
            </p:cNvPr>
            <p:cNvSpPr/>
            <p:nvPr/>
          </p:nvSpPr>
          <p:spPr>
            <a:xfrm flipH="1" flipV="1">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a:extLst>
                <a:ext uri="{FF2B5EF4-FFF2-40B4-BE49-F238E27FC236}">
                  <a16:creationId xmlns:a16="http://schemas.microsoft.com/office/drawing/2014/main" id="{D2738936-E52C-4BA6-834B-C7739FD87888}"/>
                </a:ext>
              </a:extLst>
            </p:cNvPr>
            <p:cNvSpPr/>
            <p:nvPr/>
          </p:nvSpPr>
          <p:spPr>
            <a:xfrm>
              <a:off x="2692400" y="692150"/>
              <a:ext cx="3759200" cy="3759200"/>
            </a:xfrm>
            <a:prstGeom prst="arc">
              <a:avLst>
                <a:gd name="adj1" fmla="val 11565934"/>
                <a:gd name="adj2" fmla="val 1800818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a:extLst>
                <a:ext uri="{FF2B5EF4-FFF2-40B4-BE49-F238E27FC236}">
                  <a16:creationId xmlns:a16="http://schemas.microsoft.com/office/drawing/2014/main" id="{262A5F8D-D470-497D-A072-07B5EDCE2DFD}"/>
                </a:ext>
              </a:extLst>
            </p:cNvPr>
            <p:cNvSpPr/>
            <p:nvPr/>
          </p:nvSpPr>
          <p:spPr>
            <a:xfrm flipH="1" flipV="1">
              <a:off x="2692400" y="692150"/>
              <a:ext cx="3759200" cy="3759200"/>
            </a:xfrm>
            <a:prstGeom prst="arc">
              <a:avLst>
                <a:gd name="adj1" fmla="val 11565934"/>
                <a:gd name="adj2" fmla="val 1774220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Arc 10">
              <a:extLst>
                <a:ext uri="{FF2B5EF4-FFF2-40B4-BE49-F238E27FC236}">
                  <a16:creationId xmlns:a16="http://schemas.microsoft.com/office/drawing/2014/main" id="{056F1A68-EF26-4EDD-AB9B-2D42CCFE3196}"/>
                </a:ext>
              </a:extLst>
            </p:cNvPr>
            <p:cNvSpPr/>
            <p:nvPr/>
          </p:nvSpPr>
          <p:spPr>
            <a:xfrm flipH="1" flipV="1">
              <a:off x="2813050" y="812800"/>
              <a:ext cx="3517900" cy="3517900"/>
            </a:xfrm>
            <a:prstGeom prst="arc">
              <a:avLst>
                <a:gd name="adj1" fmla="val 4656710"/>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a:extLst>
                <a:ext uri="{FF2B5EF4-FFF2-40B4-BE49-F238E27FC236}">
                  <a16:creationId xmlns:a16="http://schemas.microsoft.com/office/drawing/2014/main" id="{31D2A7F8-6F22-4B3C-AEB8-A634768DF025}"/>
                </a:ext>
              </a:extLst>
            </p:cNvPr>
            <p:cNvSpPr/>
            <p:nvPr/>
          </p:nvSpPr>
          <p:spPr>
            <a:xfrm>
              <a:off x="2813050" y="812800"/>
              <a:ext cx="3517900" cy="3517900"/>
            </a:xfrm>
            <a:prstGeom prst="arc">
              <a:avLst>
                <a:gd name="adj1" fmla="val 5085726"/>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Arc 12">
              <a:extLst>
                <a:ext uri="{FF2B5EF4-FFF2-40B4-BE49-F238E27FC236}">
                  <a16:creationId xmlns:a16="http://schemas.microsoft.com/office/drawing/2014/main" id="{56B67D7A-2F16-4EBE-B2DD-E2CBCAB86887}"/>
                </a:ext>
              </a:extLst>
            </p:cNvPr>
            <p:cNvSpPr/>
            <p:nvPr/>
          </p:nvSpPr>
          <p:spPr>
            <a:xfrm flipH="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Arc 13">
              <a:extLst>
                <a:ext uri="{FF2B5EF4-FFF2-40B4-BE49-F238E27FC236}">
                  <a16:creationId xmlns:a16="http://schemas.microsoft.com/office/drawing/2014/main" id="{2ADAF0BC-B02C-402B-B538-6D4CF362A5AF}"/>
                </a:ext>
              </a:extLst>
            </p:cNvPr>
            <p:cNvSpPr/>
            <p:nvPr/>
          </p:nvSpPr>
          <p:spPr>
            <a:xfrm flipV="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E86DB776-65C8-EFAE-4676-D269E80C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49" y="1997622"/>
            <a:ext cx="3162844" cy="2613718"/>
          </a:xfrm>
          <a:prstGeom prst="rect">
            <a:avLst/>
          </a:prstGeom>
        </p:spPr>
      </p:pic>
    </p:spTree>
    <p:extLst>
      <p:ext uri="{BB962C8B-B14F-4D97-AF65-F5344CB8AC3E}">
        <p14:creationId xmlns:p14="http://schemas.microsoft.com/office/powerpoint/2010/main" val="248693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536</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IRANSansDN</vt:lpstr>
      <vt:lpstr>IRANSans(FaNum)</vt:lpstr>
      <vt:lpstr>Calibri Light</vt:lpstr>
      <vt:lpstr>IRANSans Medium</vt:lpstr>
      <vt:lpstr>IRANSans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Mohsen Mehdizadeh</cp:lastModifiedBy>
  <cp:revision>24</cp:revision>
  <dcterms:created xsi:type="dcterms:W3CDTF">2021-04-06T07:12:06Z</dcterms:created>
  <dcterms:modified xsi:type="dcterms:W3CDTF">2022-12-18T08:53:08Z</dcterms:modified>
</cp:coreProperties>
</file>