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>
        <p:scale>
          <a:sx n="60" d="100"/>
          <a:sy n="60" d="100"/>
        </p:scale>
        <p:origin x="48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8BF-7CB8-4BFC-9451-5B51D4901FD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060E-2C06-4AAA-901D-CB9D43E281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766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8BF-7CB8-4BFC-9451-5B51D4901FD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060E-2C06-4AAA-901D-CB9D43E281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450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8BF-7CB8-4BFC-9451-5B51D4901FD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060E-2C06-4AAA-901D-CB9D43E281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303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8BF-7CB8-4BFC-9451-5B51D4901FD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060E-2C06-4AAA-901D-CB9D43E281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321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8BF-7CB8-4BFC-9451-5B51D4901FD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060E-2C06-4AAA-901D-CB9D43E281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653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8BF-7CB8-4BFC-9451-5B51D4901FD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060E-2C06-4AAA-901D-CB9D43E281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197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8BF-7CB8-4BFC-9451-5B51D4901FD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060E-2C06-4AAA-901D-CB9D43E281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298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8BF-7CB8-4BFC-9451-5B51D4901FD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060E-2C06-4AAA-901D-CB9D43E281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064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8BF-7CB8-4BFC-9451-5B51D4901FD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060E-2C06-4AAA-901D-CB9D43E281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574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8BF-7CB8-4BFC-9451-5B51D4901FD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060E-2C06-4AAA-901D-CB9D43E281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573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8BF-7CB8-4BFC-9451-5B51D4901FD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060E-2C06-4AAA-901D-CB9D43E281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698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118BF-7CB8-4BFC-9451-5B51D4901FD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9060E-2C06-4AAA-901D-CB9D43E281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00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r" rtl="1">
              <a:lnSpc>
                <a:spcPct val="100000"/>
              </a:lnSpc>
            </a:pPr>
            <a:r>
              <a:rPr lang="fa-IR" sz="27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1-</a:t>
            </a:r>
            <a:r>
              <a:rPr lang="ar-SA" sz="2700" dirty="0">
                <a:solidFill>
                  <a:srgbClr val="FF0000"/>
                </a:solidFill>
                <a:cs typeface="B Nazanin" panose="00000400000000000000" pitchFamily="2" charset="-78"/>
              </a:rPr>
              <a:t>سوره : يونس آیه : 57 </a:t>
            </a:r>
            <a:endParaRPr lang="en-US" sz="2700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00000"/>
              </a:lnSpc>
            </a:pPr>
            <a:r>
              <a:rPr lang="ar-SA" sz="2700" b="1" dirty="0" smtClean="0">
                <a:cs typeface="B Nazanin" panose="00000400000000000000" pitchFamily="2" charset="-78"/>
              </a:rPr>
              <a:t>يَا </a:t>
            </a:r>
            <a:r>
              <a:rPr lang="ar-SA" sz="2700" b="1" dirty="0">
                <a:cs typeface="B Nazanin" panose="00000400000000000000" pitchFamily="2" charset="-78"/>
              </a:rPr>
              <a:t>أَيُّهَا النَّاسُ قَدْ جَاءتْكُم </a:t>
            </a:r>
            <a:r>
              <a:rPr lang="ar-SA" sz="2700" b="1" dirty="0">
                <a:solidFill>
                  <a:srgbClr val="00B050"/>
                </a:solidFill>
                <a:cs typeface="B Nazanin" panose="00000400000000000000" pitchFamily="2" charset="-78"/>
              </a:rPr>
              <a:t>مَّوْعِظَة</a:t>
            </a:r>
            <a:r>
              <a:rPr lang="ar-SA" sz="2700" b="1" dirty="0">
                <a:cs typeface="B Nazanin" panose="00000400000000000000" pitchFamily="2" charset="-78"/>
              </a:rPr>
              <a:t>ٌ مِّن رَّبِّكُمْ وَشِفَاء لِّمَا فِي الصُّدُورِ وَهُدًى وَرَحْمَةٌ </a:t>
            </a:r>
            <a:r>
              <a:rPr lang="ar-SA" sz="2700" b="1" dirty="0" smtClean="0">
                <a:cs typeface="B Nazanin" panose="00000400000000000000" pitchFamily="2" charset="-78"/>
              </a:rPr>
              <a:t>لِّلْمُؤْمِنِينَ</a:t>
            </a:r>
            <a:endParaRPr lang="fa-IR" sz="2700" b="1" dirty="0" smtClean="0">
              <a:cs typeface="B Nazanin" panose="00000400000000000000" pitchFamily="2" charset="-78"/>
            </a:endParaRPr>
          </a:p>
          <a:p>
            <a:pPr algn="r" rtl="1">
              <a:lnSpc>
                <a:spcPct val="100000"/>
              </a:lnSpc>
            </a:pPr>
            <a:r>
              <a:rPr lang="fa-IR" sz="27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2-</a:t>
            </a:r>
            <a:r>
              <a:rPr lang="ar-SA" sz="2700" dirty="0">
                <a:solidFill>
                  <a:srgbClr val="FF0000"/>
                </a:solidFill>
                <a:cs typeface="B Nazanin" panose="00000400000000000000" pitchFamily="2" charset="-78"/>
              </a:rPr>
              <a:t>سوره : سبأ آیه : 46 </a:t>
            </a:r>
            <a:endParaRPr lang="en-US" sz="2700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00000"/>
              </a:lnSpc>
            </a:pPr>
            <a:r>
              <a:rPr lang="ar-SA" sz="2700" b="1" dirty="0" smtClean="0">
                <a:cs typeface="B Nazanin" panose="00000400000000000000" pitchFamily="2" charset="-78"/>
              </a:rPr>
              <a:t>قُلْ </a:t>
            </a:r>
            <a:r>
              <a:rPr lang="ar-SA" sz="2700" b="1" dirty="0">
                <a:cs typeface="B Nazanin" panose="00000400000000000000" pitchFamily="2" charset="-78"/>
              </a:rPr>
              <a:t>إِنَّمَا </a:t>
            </a:r>
            <a:r>
              <a:rPr lang="ar-SA" sz="2700" b="1" dirty="0">
                <a:solidFill>
                  <a:srgbClr val="00B050"/>
                </a:solidFill>
                <a:cs typeface="B Nazanin" panose="00000400000000000000" pitchFamily="2" charset="-78"/>
              </a:rPr>
              <a:t>أَعِظُكُم</a:t>
            </a:r>
            <a:r>
              <a:rPr lang="ar-SA" sz="2700" b="1" dirty="0">
                <a:cs typeface="B Nazanin" panose="00000400000000000000" pitchFamily="2" charset="-78"/>
              </a:rPr>
              <a:t> بِوَاحِدَةٍ أَن تَقُومُوا لِلَّهِ مَثْنَى وَفُرَادَى ثُمَّ تَتَفَكَّرُوا مَا بِصَاحِبِكُم مِّن جِنَّةٍ إِنْ هُوَ إِلَّا نَذِيرٌ لَّكُم بَيْنَ يَدَيْ عَذَابٍ شَدِيدٍ</a:t>
            </a:r>
            <a:endParaRPr lang="en-US" sz="2700" b="1" dirty="0">
              <a:cs typeface="B Nazanin" panose="00000400000000000000" pitchFamily="2" charset="-78"/>
            </a:endParaRPr>
          </a:p>
          <a:p>
            <a:pPr algn="r" rtl="1">
              <a:lnSpc>
                <a:spcPct val="100000"/>
              </a:lnSpc>
            </a:pPr>
            <a:r>
              <a:rPr lang="fa-IR" sz="27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3-</a:t>
            </a:r>
            <a:r>
              <a:rPr lang="ar-SA" sz="2700" dirty="0">
                <a:solidFill>
                  <a:srgbClr val="FF0000"/>
                </a:solidFill>
                <a:cs typeface="B Nazanin" panose="00000400000000000000" pitchFamily="2" charset="-78"/>
              </a:rPr>
              <a:t>سوره : الاعراف آیه : 145 </a:t>
            </a:r>
            <a:endParaRPr lang="en-US" sz="2700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00000"/>
              </a:lnSpc>
            </a:pPr>
            <a:r>
              <a:rPr lang="ar-SA" sz="2700" b="1" dirty="0" smtClean="0">
                <a:cs typeface="B Nazanin" panose="00000400000000000000" pitchFamily="2" charset="-78"/>
              </a:rPr>
              <a:t>وَكَتَبْنَا </a:t>
            </a:r>
            <a:r>
              <a:rPr lang="ar-SA" sz="2700" b="1" dirty="0">
                <a:cs typeface="B Nazanin" panose="00000400000000000000" pitchFamily="2" charset="-78"/>
              </a:rPr>
              <a:t>لَهُ فِي الأَلْوَاحِ مِن كُلِّ شَيْءٍ </a:t>
            </a:r>
            <a:r>
              <a:rPr lang="ar-SA" sz="2700" b="1" dirty="0">
                <a:solidFill>
                  <a:srgbClr val="00B050"/>
                </a:solidFill>
                <a:cs typeface="B Nazanin" panose="00000400000000000000" pitchFamily="2" charset="-78"/>
              </a:rPr>
              <a:t>مَّوْعِظَة</a:t>
            </a:r>
            <a:r>
              <a:rPr lang="ar-SA" sz="2700" b="1" dirty="0">
                <a:cs typeface="B Nazanin" panose="00000400000000000000" pitchFamily="2" charset="-78"/>
              </a:rPr>
              <a:t>ً وَتَفْصِيلاً لِّكُلِّ شَيْءٍ فَخُذْهَا بِقُوَّةٍ وَأْمُرْ قَوْمَكَ يَأْخُذُواْ بِأَحْسَنِهَا سَأُرِيكُمْ دَارَ الْفَاسِقِينَ</a:t>
            </a:r>
            <a:endParaRPr lang="en-US" sz="2700" b="1" dirty="0">
              <a:cs typeface="B Nazanin" panose="00000400000000000000" pitchFamily="2" charset="-78"/>
            </a:endParaRPr>
          </a:p>
          <a:p>
            <a:pPr algn="r" rtl="1">
              <a:lnSpc>
                <a:spcPct val="100000"/>
              </a:lnSpc>
            </a:pPr>
            <a:r>
              <a:rPr lang="fa-IR" sz="27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4-</a:t>
            </a:r>
            <a:r>
              <a:rPr lang="ar-SA" sz="2700" dirty="0">
                <a:solidFill>
                  <a:srgbClr val="FF0000"/>
                </a:solidFill>
                <a:cs typeface="B Nazanin" panose="00000400000000000000" pitchFamily="2" charset="-78"/>
              </a:rPr>
              <a:t>سوره : هود آیه : 120 </a:t>
            </a:r>
            <a:endParaRPr lang="en-US" sz="2700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00000"/>
              </a:lnSpc>
            </a:pPr>
            <a:r>
              <a:rPr lang="ar-SA" sz="2700" b="1" dirty="0" smtClean="0">
                <a:cs typeface="B Nazanin" panose="00000400000000000000" pitchFamily="2" charset="-78"/>
              </a:rPr>
              <a:t>وَكُـلاًّ </a:t>
            </a:r>
            <a:r>
              <a:rPr lang="ar-SA" sz="2700" b="1" dirty="0">
                <a:cs typeface="B Nazanin" panose="00000400000000000000" pitchFamily="2" charset="-78"/>
              </a:rPr>
              <a:t>نَّقُصُّ عَلَيْكَ مِنْ أَنبَاء الرُّسُلِ مَا نُثَبِّتُ بِهِ فُؤَادَكَ وَجَاءكَ فِي هَـذِهِ الْحَقُّ و</a:t>
            </a:r>
            <a:r>
              <a:rPr lang="ar-SA" sz="2700" b="1" dirty="0">
                <a:solidFill>
                  <a:srgbClr val="00B050"/>
                </a:solidFill>
                <a:cs typeface="B Nazanin" panose="00000400000000000000" pitchFamily="2" charset="-78"/>
              </a:rPr>
              <a:t>َمَوْعِظَةٌ</a:t>
            </a:r>
            <a:r>
              <a:rPr lang="ar-SA" sz="2700" b="1" dirty="0">
                <a:cs typeface="B Nazanin" panose="00000400000000000000" pitchFamily="2" charset="-78"/>
              </a:rPr>
              <a:t> وَذِكْرَى </a:t>
            </a:r>
            <a:r>
              <a:rPr lang="ar-SA" sz="2700" b="1" dirty="0" smtClean="0">
                <a:cs typeface="B Nazanin" panose="00000400000000000000" pitchFamily="2" charset="-78"/>
              </a:rPr>
              <a:t>لِلْمُؤْمِنِينَ</a:t>
            </a:r>
            <a:endParaRPr lang="fa-IR" sz="2700" b="1" dirty="0">
              <a:cs typeface="B Nazanin" panose="00000400000000000000" pitchFamily="2" charset="-78"/>
            </a:endParaRPr>
          </a:p>
          <a:p>
            <a:pPr algn="r" rtl="1">
              <a:lnSpc>
                <a:spcPct val="100000"/>
              </a:lnSpc>
            </a:pPr>
            <a:r>
              <a:rPr lang="fa-IR" sz="27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5-</a:t>
            </a:r>
            <a:r>
              <a:rPr lang="ar-SA" sz="2700" dirty="0">
                <a:solidFill>
                  <a:srgbClr val="FF0000"/>
                </a:solidFill>
                <a:cs typeface="B Nazanin" panose="00000400000000000000" pitchFamily="2" charset="-78"/>
              </a:rPr>
              <a:t>سوره : هود آیه : 46 </a:t>
            </a:r>
            <a:endParaRPr lang="en-US" sz="2700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00000"/>
              </a:lnSpc>
            </a:pPr>
            <a:r>
              <a:rPr lang="ar-SA" sz="2700" b="1" dirty="0" smtClean="0">
                <a:cs typeface="B Nazanin" panose="00000400000000000000" pitchFamily="2" charset="-78"/>
              </a:rPr>
              <a:t>قَالَ </a:t>
            </a:r>
            <a:r>
              <a:rPr lang="ar-SA" sz="2700" b="1" dirty="0">
                <a:cs typeface="B Nazanin" panose="00000400000000000000" pitchFamily="2" charset="-78"/>
              </a:rPr>
              <a:t>يَا نُوحُ إِنَّهُ لَيْسَ مِنْ أَهْلِكَ إِنَّهُ عَمَلٌ غَيْرُ صَالِحٍ فَلاَ تَسْأَلْنِ مَا لَيْسَ لَكَ بِهِ عِلْمٌ إِنِّي </a:t>
            </a:r>
            <a:r>
              <a:rPr lang="ar-SA" sz="2700" b="1" dirty="0">
                <a:solidFill>
                  <a:srgbClr val="00B050"/>
                </a:solidFill>
                <a:cs typeface="B Nazanin" panose="00000400000000000000" pitchFamily="2" charset="-78"/>
              </a:rPr>
              <a:t>أَعِظُك</a:t>
            </a:r>
            <a:r>
              <a:rPr lang="ar-SA" sz="2700" b="1" dirty="0">
                <a:cs typeface="B Nazanin" panose="00000400000000000000" pitchFamily="2" charset="-78"/>
              </a:rPr>
              <a:t>َ أَن تَكُونَ مِنَ الْجَاهِلِينَ</a:t>
            </a:r>
            <a:endParaRPr lang="en-US" sz="27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0789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lnSpc>
                <a:spcPct val="100000"/>
              </a:lnSpc>
              <a:buNone/>
            </a:pPr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6</a:t>
            </a:r>
            <a:r>
              <a:rPr lang="fa-IR" dirty="0" smtClean="0">
                <a:solidFill>
                  <a:srgbClr val="FF0000"/>
                </a:solidFill>
                <a:cs typeface="B Nazanin" panose="00000400000000000000" pitchFamily="2" charset="-78"/>
              </a:rPr>
              <a:t>-</a:t>
            </a:r>
            <a:r>
              <a:rPr lang="ar-SA" dirty="0">
                <a:solidFill>
                  <a:srgbClr val="FF0000"/>
                </a:solidFill>
                <a:cs typeface="B Nazanin" panose="00000400000000000000" pitchFamily="2" charset="-78"/>
              </a:rPr>
              <a:t>سوره : النساء آیه : 58 </a:t>
            </a:r>
            <a:endParaRPr lang="en-US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ar-SA" b="1" dirty="0" smtClean="0">
                <a:cs typeface="B Nazanin" panose="00000400000000000000" pitchFamily="2" charset="-78"/>
              </a:rPr>
              <a:t>إِنَّ </a:t>
            </a:r>
            <a:r>
              <a:rPr lang="ar-SA" b="1" dirty="0">
                <a:cs typeface="B Nazanin" panose="00000400000000000000" pitchFamily="2" charset="-78"/>
              </a:rPr>
              <a:t>اللّهَ يَأْمُرُكُمْ أَن تُؤدُّواْ الأَمَانَاتِ إِلَى أَهْلِهَا وَإِذَا حَكَمْتُم بَيْنَ النَّاسِ أَن تَحْكُمُواْ بِالْعَدْلِ إِنَّ اللّهَ نِعِمَّا </a:t>
            </a:r>
            <a:r>
              <a:rPr lang="ar-SA" b="1" dirty="0">
                <a:solidFill>
                  <a:srgbClr val="00B050"/>
                </a:solidFill>
                <a:cs typeface="B Nazanin" panose="00000400000000000000" pitchFamily="2" charset="-78"/>
              </a:rPr>
              <a:t>يَعِظُكُم</a:t>
            </a:r>
            <a:r>
              <a:rPr lang="ar-SA" b="1" dirty="0">
                <a:cs typeface="B Nazanin" panose="00000400000000000000" pitchFamily="2" charset="-78"/>
              </a:rPr>
              <a:t> بِهِ إِنَّ اللّهَ كَانَ سَمِيعًا بَصِيرًا</a:t>
            </a:r>
            <a:endParaRPr lang="en-US" b="1" dirty="0">
              <a:cs typeface="B Nazanin" panose="00000400000000000000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dirty="0" smtClean="0">
                <a:solidFill>
                  <a:srgbClr val="FF0000"/>
                </a:solidFill>
                <a:cs typeface="B Nazanin" panose="00000400000000000000" pitchFamily="2" charset="-78"/>
              </a:rPr>
              <a:t>7-</a:t>
            </a:r>
            <a:r>
              <a:rPr lang="ar-SA" dirty="0">
                <a:solidFill>
                  <a:srgbClr val="FF0000"/>
                </a:solidFill>
                <a:cs typeface="B Nazanin" panose="00000400000000000000" pitchFamily="2" charset="-78"/>
              </a:rPr>
              <a:t>سوره : المائدة آیه : 46 </a:t>
            </a:r>
            <a:endParaRPr lang="en-US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ar-SA" b="1" dirty="0" smtClean="0">
                <a:cs typeface="B Nazanin" panose="00000400000000000000" pitchFamily="2" charset="-78"/>
              </a:rPr>
              <a:t>وَقَفَّيْنَا </a:t>
            </a:r>
            <a:r>
              <a:rPr lang="ar-SA" b="1" dirty="0">
                <a:cs typeface="B Nazanin" panose="00000400000000000000" pitchFamily="2" charset="-78"/>
              </a:rPr>
              <a:t>عَلَى آثَارِهِم بِعَيسَى ابْنِ مَرْيَمَ مُصَدِّقًا لِّمَا بَيْنَ يَدَيْهِ مِنَ التَّوْرَاةِ وَآتَيْنَاهُ الإِنجِيلَ فِيهِ هُدًى وَنُورٌ وَمُصَدِّقًا لِّمَا بَيْنَ يَدَيْهِ مِنَ التَّوْرَاةِ </a:t>
            </a:r>
            <a:r>
              <a:rPr lang="ar-SA" b="1" dirty="0">
                <a:solidFill>
                  <a:srgbClr val="00B050"/>
                </a:solidFill>
                <a:cs typeface="B Nazanin" panose="00000400000000000000" pitchFamily="2" charset="-78"/>
              </a:rPr>
              <a:t>وَهُدًى وَمَوْعِظَةً </a:t>
            </a:r>
            <a:r>
              <a:rPr lang="ar-SA" b="1" dirty="0">
                <a:cs typeface="B Nazanin" panose="00000400000000000000" pitchFamily="2" charset="-78"/>
              </a:rPr>
              <a:t>لِّلْمُتَّقِينَ</a:t>
            </a:r>
            <a:endParaRPr lang="en-US" b="1" dirty="0">
              <a:cs typeface="B Nazanin" panose="00000400000000000000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dirty="0" smtClean="0">
                <a:solidFill>
                  <a:srgbClr val="FF0000"/>
                </a:solidFill>
                <a:cs typeface="B Nazanin" panose="00000400000000000000" pitchFamily="2" charset="-78"/>
              </a:rPr>
              <a:t>8-</a:t>
            </a:r>
            <a:r>
              <a:rPr lang="en-US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ar-SA" dirty="0">
                <a:solidFill>
                  <a:srgbClr val="FF0000"/>
                </a:solidFill>
                <a:cs typeface="B Nazanin" panose="00000400000000000000" pitchFamily="2" charset="-78"/>
              </a:rPr>
              <a:t>سوره : آل عمران آیه : 138 </a:t>
            </a:r>
            <a:endParaRPr lang="en-US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ar-SA" b="1" dirty="0" smtClean="0">
                <a:cs typeface="B Nazanin" panose="00000400000000000000" pitchFamily="2" charset="-78"/>
              </a:rPr>
              <a:t>هَـذَا </a:t>
            </a:r>
            <a:r>
              <a:rPr lang="ar-SA" b="1" dirty="0">
                <a:cs typeface="B Nazanin" panose="00000400000000000000" pitchFamily="2" charset="-78"/>
              </a:rPr>
              <a:t>بَيَانٌ لِّلنَّاسِ </a:t>
            </a:r>
            <a:r>
              <a:rPr lang="ar-SA" b="1" dirty="0">
                <a:solidFill>
                  <a:srgbClr val="00B050"/>
                </a:solidFill>
                <a:cs typeface="B Nazanin" panose="00000400000000000000" pitchFamily="2" charset="-78"/>
              </a:rPr>
              <a:t>وَهُدًى وَمَوْعِظَةٌ </a:t>
            </a:r>
            <a:r>
              <a:rPr lang="ar-SA" b="1" dirty="0" smtClean="0">
                <a:cs typeface="B Nazanin" panose="00000400000000000000" pitchFamily="2" charset="-78"/>
              </a:rPr>
              <a:t>لِّلْمُتَّقِينَ</a:t>
            </a:r>
            <a:endParaRPr lang="fa-IR" b="1" dirty="0" smtClean="0">
              <a:cs typeface="B Nazanin" panose="00000400000000000000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9-</a:t>
            </a:r>
            <a:r>
              <a:rPr lang="ar-SA" dirty="0">
                <a:solidFill>
                  <a:srgbClr val="FF0000"/>
                </a:solidFill>
                <a:cs typeface="B Nazanin" panose="00000400000000000000" pitchFamily="2" charset="-78"/>
              </a:rPr>
              <a:t>سوره : النحل آیه : 125 </a:t>
            </a:r>
            <a:endParaRPr lang="en-US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ar-SA" b="1" dirty="0" smtClean="0">
                <a:cs typeface="B Nazanin" panose="00000400000000000000" pitchFamily="2" charset="-78"/>
              </a:rPr>
              <a:t>ادْعُ </a:t>
            </a:r>
            <a:r>
              <a:rPr lang="ar-SA" b="1" dirty="0">
                <a:cs typeface="B Nazanin" panose="00000400000000000000" pitchFamily="2" charset="-78"/>
              </a:rPr>
              <a:t>إِلِى سَبِيلِ رَبِّكَ بِالْحِكْمَةِ و</a:t>
            </a:r>
            <a:r>
              <a:rPr lang="ar-SA" b="1" dirty="0">
                <a:solidFill>
                  <a:srgbClr val="00B050"/>
                </a:solidFill>
                <a:cs typeface="B Nazanin" panose="00000400000000000000" pitchFamily="2" charset="-78"/>
              </a:rPr>
              <a:t>َالْمَوْعِظَةِ</a:t>
            </a:r>
            <a:r>
              <a:rPr lang="ar-SA" b="1" dirty="0">
                <a:cs typeface="B Nazanin" panose="00000400000000000000" pitchFamily="2" charset="-78"/>
              </a:rPr>
              <a:t> الْحَسَنَةِ وَجَادِلْهُم بِالَّتِي هِيَ أَحْسَنُ إِنَّ رَبَّكَ هُوَ أَعْلَمُ بِمَن ضَلَّ عَن سَبِيلِهِ وَهُوَ أَعْلَمُ بِالْمُهْتَدِينَ</a:t>
            </a:r>
            <a:endParaRPr lang="en-US" b="1" dirty="0">
              <a:cs typeface="B Nazanin" panose="00000400000000000000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10-</a:t>
            </a:r>
            <a:r>
              <a:rPr lang="ar-SA" dirty="0">
                <a:solidFill>
                  <a:srgbClr val="FF0000"/>
                </a:solidFill>
                <a:cs typeface="B Nazanin" panose="00000400000000000000" pitchFamily="2" charset="-78"/>
              </a:rPr>
              <a:t>سوره ی طه ؛ آیه ی 44</a:t>
            </a:r>
            <a:endParaRPr lang="en-US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ar-SA" b="1" dirty="0" smtClean="0">
                <a:cs typeface="B Nazanin" panose="00000400000000000000" pitchFamily="2" charset="-78"/>
              </a:rPr>
              <a:t>فَقُولَا </a:t>
            </a:r>
            <a:r>
              <a:rPr lang="ar-SA" b="1" dirty="0">
                <a:cs typeface="B Nazanin" panose="00000400000000000000" pitchFamily="2" charset="-78"/>
              </a:rPr>
              <a:t>لَهُ قَوْلًا لَّيِّنًا لَّعَلَّهُ </a:t>
            </a:r>
            <a:r>
              <a:rPr lang="ar-SA" b="1" dirty="0">
                <a:solidFill>
                  <a:srgbClr val="00B050"/>
                </a:solidFill>
                <a:cs typeface="B Nazanin" panose="00000400000000000000" pitchFamily="2" charset="-78"/>
              </a:rPr>
              <a:t>يَتَذَكَّر</a:t>
            </a:r>
            <a:r>
              <a:rPr lang="ar-SA" b="1" dirty="0">
                <a:cs typeface="B Nazanin" panose="00000400000000000000" pitchFamily="2" charset="-78"/>
              </a:rPr>
              <a:t>ُ أَوْ يَخْشَى</a:t>
            </a:r>
            <a:endParaRPr lang="en-US" b="1" dirty="0">
              <a:cs typeface="B Nazanin" panose="00000400000000000000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8737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259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B Nazanin</vt:lpstr>
      <vt:lpstr>Calibri</vt:lpstr>
      <vt:lpstr>Calibri Light</vt:lpstr>
      <vt:lpstr>Office Theme</vt:lpstr>
      <vt:lpstr>PowerPoint Presentation</vt:lpstr>
      <vt:lpstr>PowerPoint Presentation</vt:lpstr>
    </vt:vector>
  </TitlesOfParts>
  <Company>Zargar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Bahman</dc:creator>
  <cp:lastModifiedBy>Bahman</cp:lastModifiedBy>
  <cp:revision>2</cp:revision>
  <dcterms:created xsi:type="dcterms:W3CDTF">2014-04-13T16:09:52Z</dcterms:created>
  <dcterms:modified xsi:type="dcterms:W3CDTF">2014-04-13T16:15:16Z</dcterms:modified>
</cp:coreProperties>
</file>