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B6A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7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2321BB-63B1-418C-AECE-A25DCB478AFD}" type="doc">
      <dgm:prSet loTypeId="urn:microsoft.com/office/officeart/2005/8/layout/hierarchy2" loCatId="hierarchy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99CE63BA-6642-402A-BD59-EF72CCDE5B70}">
      <dgm:prSet phldrT="[Text]"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اصول خط مشی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846C09FB-17F5-4D7A-BD54-72A854F95A1F}" type="parTrans" cxnId="{FA9A04FF-E13B-4E2E-BD16-DCD69F604A33}">
      <dgm:prSet/>
      <dgm:spPr/>
      <dgm:t>
        <a:bodyPr/>
        <a:lstStyle/>
        <a:p>
          <a:endParaRPr lang="en-US"/>
        </a:p>
      </dgm:t>
    </dgm:pt>
    <dgm:pt modelId="{C6A40DD9-7A47-4B23-A589-80E441FE5B66}" type="sibTrans" cxnId="{FA9A04FF-E13B-4E2E-BD16-DCD69F604A33}">
      <dgm:prSet/>
      <dgm:spPr/>
      <dgm:t>
        <a:bodyPr/>
        <a:lstStyle/>
        <a:p>
          <a:endParaRPr lang="en-US"/>
        </a:p>
      </dgm:t>
    </dgm:pt>
    <dgm:pt modelId="{A6DFE875-3296-4304-96B1-B9A3E5A284B4}">
      <dgm:prSet phldrT="[Text]"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مبناها یا پیشینه ها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770887B1-6FA2-4D83-8855-0FAB505A1F1F}" type="parTrans" cxnId="{3803E7C3-AD07-4F33-BB9A-3EA68D67E132}">
      <dgm:prSet custT="1"/>
      <dgm:spPr/>
      <dgm:t>
        <a:bodyPr/>
        <a:lstStyle/>
        <a:p>
          <a:endParaRPr lang="en-US" sz="700" b="1">
            <a:solidFill>
              <a:schemeClr val="tx1"/>
            </a:solidFill>
            <a:cs typeface="B Mitra" pitchFamily="2" charset="-78"/>
          </a:endParaRPr>
        </a:p>
      </dgm:t>
    </dgm:pt>
    <dgm:pt modelId="{E57EAA00-9F94-48C5-9F3F-436B381640E5}" type="sibTrans" cxnId="{3803E7C3-AD07-4F33-BB9A-3EA68D67E132}">
      <dgm:prSet/>
      <dgm:spPr/>
      <dgm:t>
        <a:bodyPr/>
        <a:lstStyle/>
        <a:p>
          <a:endParaRPr lang="en-US"/>
        </a:p>
      </dgm:t>
    </dgm:pt>
    <dgm:pt modelId="{07CC3780-182C-4F3A-A220-17B15B976A08}">
      <dgm:prSet phldrT="[Text]"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از کجا شروع شده است؟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DE6C43CA-AFF4-47B7-9A62-8A26A9954FEE}" type="parTrans" cxnId="{B6090993-6202-45BC-95F9-E41A58189A7A}">
      <dgm:prSet custT="1"/>
      <dgm:spPr/>
      <dgm:t>
        <a:bodyPr/>
        <a:lstStyle/>
        <a:p>
          <a:endParaRPr lang="en-US" sz="1000" b="1">
            <a:solidFill>
              <a:schemeClr val="tx1"/>
            </a:solidFill>
            <a:cs typeface="B Mitra" pitchFamily="2" charset="-78"/>
          </a:endParaRPr>
        </a:p>
      </dgm:t>
    </dgm:pt>
    <dgm:pt modelId="{A6A389CF-6884-4452-A610-28984322FA39}" type="sibTrans" cxnId="{B6090993-6202-45BC-95F9-E41A58189A7A}">
      <dgm:prSet/>
      <dgm:spPr/>
      <dgm:t>
        <a:bodyPr/>
        <a:lstStyle/>
        <a:p>
          <a:endParaRPr lang="en-US"/>
        </a:p>
      </dgm:t>
    </dgm:pt>
    <dgm:pt modelId="{0063A1D4-B116-4FC7-94BD-B1998BE676EE}">
      <dgm:prSet phldrT="[Text]"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زمینه های قبلی؟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09561D34-0A7E-41FE-8209-47F0ECC68488}" type="parTrans" cxnId="{83D390C1-8042-4694-B316-5832DF6C4961}">
      <dgm:prSet custT="1"/>
      <dgm:spPr/>
      <dgm:t>
        <a:bodyPr/>
        <a:lstStyle/>
        <a:p>
          <a:endParaRPr lang="en-US" sz="800" b="1">
            <a:solidFill>
              <a:schemeClr val="tx1"/>
            </a:solidFill>
            <a:cs typeface="B Mitra" pitchFamily="2" charset="-78"/>
          </a:endParaRPr>
        </a:p>
      </dgm:t>
    </dgm:pt>
    <dgm:pt modelId="{36094D74-4890-4519-87A0-9137328434F1}" type="sibTrans" cxnId="{83D390C1-8042-4694-B316-5832DF6C4961}">
      <dgm:prSet/>
      <dgm:spPr/>
      <dgm:t>
        <a:bodyPr/>
        <a:lstStyle/>
        <a:p>
          <a:endParaRPr lang="en-US"/>
        </a:p>
      </dgm:t>
    </dgm:pt>
    <dgm:pt modelId="{ED279E7A-4A6C-4C11-90DE-AB07707B0321}">
      <dgm:prSet phldrT="[Text]"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زمینه های فرایندی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5DD1D275-B9FB-49C3-87FB-26111DBA8895}" type="parTrans" cxnId="{FFE57E08-277B-40AB-B3AE-69AA54F975B0}">
      <dgm:prSet custT="1"/>
      <dgm:spPr/>
      <dgm:t>
        <a:bodyPr/>
        <a:lstStyle/>
        <a:p>
          <a:endParaRPr lang="en-US" sz="700" b="1">
            <a:solidFill>
              <a:schemeClr val="tx1"/>
            </a:solidFill>
            <a:cs typeface="B Mitra" pitchFamily="2" charset="-78"/>
          </a:endParaRPr>
        </a:p>
      </dgm:t>
    </dgm:pt>
    <dgm:pt modelId="{72EA854B-46AE-4046-BC8B-693439542712}" type="sibTrans" cxnId="{FFE57E08-277B-40AB-B3AE-69AA54F975B0}">
      <dgm:prSet/>
      <dgm:spPr/>
      <dgm:t>
        <a:bodyPr/>
        <a:lstStyle/>
        <a:p>
          <a:endParaRPr lang="en-US"/>
        </a:p>
      </dgm:t>
    </dgm:pt>
    <dgm:pt modelId="{335F8A02-48E6-4606-BC79-929C51972CED}">
      <dgm:prSet phldrT="[Text]"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؟هدف فرایند؟ علت فرایند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65952C9B-3502-4272-BB4D-853F886A64CB}" type="parTrans" cxnId="{F1A91636-EC15-4FE3-874D-E0B090ADDB96}">
      <dgm:prSet custT="1"/>
      <dgm:spPr/>
      <dgm:t>
        <a:bodyPr/>
        <a:lstStyle/>
        <a:p>
          <a:endParaRPr lang="en-US" sz="800" b="1">
            <a:solidFill>
              <a:schemeClr val="tx1"/>
            </a:solidFill>
            <a:cs typeface="B Mitra" pitchFamily="2" charset="-78"/>
          </a:endParaRPr>
        </a:p>
      </dgm:t>
    </dgm:pt>
    <dgm:pt modelId="{5BF8F882-6FE1-4187-9C17-3F361DFD1F2C}" type="sibTrans" cxnId="{F1A91636-EC15-4FE3-874D-E0B090ADDB96}">
      <dgm:prSet/>
      <dgm:spPr/>
      <dgm:t>
        <a:bodyPr/>
        <a:lstStyle/>
        <a:p>
          <a:endParaRPr lang="en-US"/>
        </a:p>
      </dgm:t>
    </dgm:pt>
    <dgm:pt modelId="{FB1A2F4E-744C-46FE-8F1C-989489593E50}">
      <dgm:prSet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زمینه های فکری،‌علمی،‌عقیدتی،‌سیاسی؟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C95801C9-3E87-4FAC-94B8-EC859A4CCEA1}" type="parTrans" cxnId="{5DF99391-5A5F-48AA-A434-14D0F52224CE}">
      <dgm:prSet custT="1"/>
      <dgm:spPr/>
      <dgm:t>
        <a:bodyPr/>
        <a:lstStyle/>
        <a:p>
          <a:endParaRPr lang="en-US" sz="700" b="1">
            <a:solidFill>
              <a:schemeClr val="tx1"/>
            </a:solidFill>
            <a:cs typeface="B Mitra" pitchFamily="2" charset="-78"/>
          </a:endParaRPr>
        </a:p>
      </dgm:t>
    </dgm:pt>
    <dgm:pt modelId="{A8A9CC6B-C3D1-439F-972B-2D26DC317129}" type="sibTrans" cxnId="{5DF99391-5A5F-48AA-A434-14D0F52224CE}">
      <dgm:prSet/>
      <dgm:spPr/>
      <dgm:t>
        <a:bodyPr/>
        <a:lstStyle/>
        <a:p>
          <a:endParaRPr lang="en-US"/>
        </a:p>
      </dgm:t>
    </dgm:pt>
    <dgm:pt modelId="{91837E22-123E-48D6-AD85-DFD8FC258852}">
      <dgm:prSet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علل و عوامل موجده؟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8FAF450A-C2C6-4CC5-862A-8907ADC3187E}" type="parTrans" cxnId="{F97F21ED-35C9-436E-8E3C-B0E8F88199FC}">
      <dgm:prSet custT="1"/>
      <dgm:spPr/>
      <dgm:t>
        <a:bodyPr/>
        <a:lstStyle/>
        <a:p>
          <a:endParaRPr lang="en-US" sz="700" b="1">
            <a:solidFill>
              <a:schemeClr val="tx1"/>
            </a:solidFill>
            <a:cs typeface="B Mitra" pitchFamily="2" charset="-78"/>
          </a:endParaRPr>
        </a:p>
      </dgm:t>
    </dgm:pt>
    <dgm:pt modelId="{64CF881B-179D-474E-A465-778276CF0516}" type="sibTrans" cxnId="{F97F21ED-35C9-436E-8E3C-B0E8F88199FC}">
      <dgm:prSet/>
      <dgm:spPr/>
      <dgm:t>
        <a:bodyPr/>
        <a:lstStyle/>
        <a:p>
          <a:endParaRPr lang="en-US"/>
        </a:p>
      </dgm:t>
    </dgm:pt>
    <dgm:pt modelId="{A43C3889-C596-4018-8834-DD95B9559839}">
      <dgm:prSet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نیازها؟ سلایق؟ ترجیحات؟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F356BA39-F3E3-46A5-8855-599421A604D3}" type="parTrans" cxnId="{27303C2E-0840-4C8D-BF82-3635F6A9C95A}">
      <dgm:prSet custT="1"/>
      <dgm:spPr/>
      <dgm:t>
        <a:bodyPr/>
        <a:lstStyle/>
        <a:p>
          <a:endParaRPr lang="en-US" sz="800" b="1">
            <a:solidFill>
              <a:schemeClr val="tx1"/>
            </a:solidFill>
            <a:cs typeface="B Mitra" pitchFamily="2" charset="-78"/>
          </a:endParaRPr>
        </a:p>
      </dgm:t>
    </dgm:pt>
    <dgm:pt modelId="{3B9A82CD-466F-43B6-95B6-527FBDBC6038}" type="sibTrans" cxnId="{27303C2E-0840-4C8D-BF82-3635F6A9C95A}">
      <dgm:prSet/>
      <dgm:spPr/>
      <dgm:t>
        <a:bodyPr/>
        <a:lstStyle/>
        <a:p>
          <a:endParaRPr lang="en-US"/>
        </a:p>
      </dgm:t>
    </dgm:pt>
    <dgm:pt modelId="{A401D3C6-0605-4293-9254-6300275B586A}">
      <dgm:prSet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نحوه فرایند؟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18FA72BF-9E10-4D40-ABF6-5FC8BA027EA4}" type="parTrans" cxnId="{9B5F63F9-7226-47FA-AF9E-2EB223FF3638}">
      <dgm:prSet custT="1"/>
      <dgm:spPr/>
      <dgm:t>
        <a:bodyPr/>
        <a:lstStyle/>
        <a:p>
          <a:endParaRPr lang="en-US" sz="800" b="1">
            <a:solidFill>
              <a:schemeClr val="tx1"/>
            </a:solidFill>
            <a:cs typeface="B Mitra" pitchFamily="2" charset="-78"/>
          </a:endParaRPr>
        </a:p>
      </dgm:t>
    </dgm:pt>
    <dgm:pt modelId="{0BD0051B-8474-4E89-8602-2B0C0007E002}" type="sibTrans" cxnId="{9B5F63F9-7226-47FA-AF9E-2EB223FF3638}">
      <dgm:prSet/>
      <dgm:spPr/>
      <dgm:t>
        <a:bodyPr/>
        <a:lstStyle/>
        <a:p>
          <a:endParaRPr lang="en-US"/>
        </a:p>
      </dgm:t>
    </dgm:pt>
    <dgm:pt modelId="{056D84D7-BA88-40EA-8A40-657758F439EF}">
      <dgm:prSet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زمان فرایند؟ 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CECE232C-E2D3-4EF2-9430-3F674DF02601}" type="parTrans" cxnId="{54915ADB-779B-415C-B011-7B6DF8004315}">
      <dgm:prSet custT="1"/>
      <dgm:spPr/>
      <dgm:t>
        <a:bodyPr/>
        <a:lstStyle/>
        <a:p>
          <a:endParaRPr lang="en-US" sz="900" b="1">
            <a:solidFill>
              <a:schemeClr val="tx1"/>
            </a:solidFill>
            <a:cs typeface="B Mitra" pitchFamily="2" charset="-78"/>
          </a:endParaRPr>
        </a:p>
      </dgm:t>
    </dgm:pt>
    <dgm:pt modelId="{93F3C6CA-FFCD-46E3-A320-08E4B62C74FF}" type="sibTrans" cxnId="{54915ADB-779B-415C-B011-7B6DF8004315}">
      <dgm:prSet/>
      <dgm:spPr/>
      <dgm:t>
        <a:bodyPr/>
        <a:lstStyle/>
        <a:p>
          <a:endParaRPr lang="en-US"/>
        </a:p>
      </dgm:t>
    </dgm:pt>
    <dgm:pt modelId="{DEAA49AC-806F-4E3C-9D44-91203C047E18}">
      <dgm:prSet custT="1"/>
      <dgm:spPr/>
      <dgm:t>
        <a:bodyPr/>
        <a:lstStyle/>
        <a:p>
          <a:r>
            <a:rPr lang="fa-IR" sz="1400" b="1" dirty="0" smtClean="0">
              <a:solidFill>
                <a:schemeClr val="tx1"/>
              </a:solidFill>
              <a:cs typeface="B Mitra" pitchFamily="2" charset="-78"/>
            </a:rPr>
            <a:t>اقتضائات فرایند؟</a:t>
          </a:r>
          <a:endParaRPr lang="en-US" sz="1400" b="1" dirty="0">
            <a:solidFill>
              <a:schemeClr val="tx1"/>
            </a:solidFill>
            <a:cs typeface="B Mitra" pitchFamily="2" charset="-78"/>
          </a:endParaRPr>
        </a:p>
      </dgm:t>
    </dgm:pt>
    <dgm:pt modelId="{1D5BC290-994D-4BED-A395-99ABB5851E9B}" type="parTrans" cxnId="{EA6E9E36-B00C-4379-82F5-D9E98594D5C5}">
      <dgm:prSet custT="1"/>
      <dgm:spPr/>
      <dgm:t>
        <a:bodyPr/>
        <a:lstStyle/>
        <a:p>
          <a:endParaRPr lang="en-US" sz="1000" b="1">
            <a:solidFill>
              <a:schemeClr val="tx1"/>
            </a:solidFill>
            <a:cs typeface="B Mitra" pitchFamily="2" charset="-78"/>
          </a:endParaRPr>
        </a:p>
      </dgm:t>
    </dgm:pt>
    <dgm:pt modelId="{62C4EEE7-9220-49A6-A904-3A0982009096}" type="sibTrans" cxnId="{EA6E9E36-B00C-4379-82F5-D9E98594D5C5}">
      <dgm:prSet/>
      <dgm:spPr/>
      <dgm:t>
        <a:bodyPr/>
        <a:lstStyle/>
        <a:p>
          <a:endParaRPr lang="en-US"/>
        </a:p>
      </dgm:t>
    </dgm:pt>
    <dgm:pt modelId="{3A42036B-6AEE-46B5-8822-AF5264581EFF}" type="pres">
      <dgm:prSet presAssocID="{2D2321BB-63B1-418C-AECE-A25DCB478AFD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A8C007DE-88AB-456C-87D4-B13FDE388714}" type="pres">
      <dgm:prSet presAssocID="{99CE63BA-6642-402A-BD59-EF72CCDE5B70}" presName="root1" presStyleCnt="0"/>
      <dgm:spPr/>
    </dgm:pt>
    <dgm:pt modelId="{53CC89EF-9B92-473C-9E0B-53AF36190FB8}" type="pres">
      <dgm:prSet presAssocID="{99CE63BA-6642-402A-BD59-EF72CCDE5B70}" presName="LevelOneTextNode" presStyleLbl="node0" presStyleIdx="0" presStyleCnt="1" custLinFactX="6442" custLinFactNeighborX="100000" custLinFactNeighborY="-226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01EC23-152C-4DE9-BBBE-BD1B8F165077}" type="pres">
      <dgm:prSet presAssocID="{99CE63BA-6642-402A-BD59-EF72CCDE5B70}" presName="level2hierChild" presStyleCnt="0"/>
      <dgm:spPr/>
    </dgm:pt>
    <dgm:pt modelId="{AFF69167-66A1-4295-B75D-0C40F5523EF5}" type="pres">
      <dgm:prSet presAssocID="{770887B1-6FA2-4D83-8855-0FAB505A1F1F}" presName="conn2-1" presStyleLbl="parChTrans1D2" presStyleIdx="0" presStyleCnt="2"/>
      <dgm:spPr/>
    </dgm:pt>
    <dgm:pt modelId="{6A98D859-8D4B-4639-8EDD-6319EA02A468}" type="pres">
      <dgm:prSet presAssocID="{770887B1-6FA2-4D83-8855-0FAB505A1F1F}" presName="connTx" presStyleLbl="parChTrans1D2" presStyleIdx="0" presStyleCnt="2"/>
      <dgm:spPr/>
    </dgm:pt>
    <dgm:pt modelId="{6FAAAEEE-F10E-4836-B92E-80959D2F77BB}" type="pres">
      <dgm:prSet presAssocID="{A6DFE875-3296-4304-96B1-B9A3E5A284B4}" presName="root2" presStyleCnt="0"/>
      <dgm:spPr/>
    </dgm:pt>
    <dgm:pt modelId="{995B2A23-F63D-46DD-9D7C-3BB3DBEC5CAE}" type="pres">
      <dgm:prSet presAssocID="{A6DFE875-3296-4304-96B1-B9A3E5A284B4}" presName="LevelTwoTextNode" presStyleLbl="node2" presStyleIdx="0" presStyleCnt="2" custLinFactNeighborX="85767" custLinFactNeighborY="63945">
        <dgm:presLayoutVars>
          <dgm:chPref val="3"/>
        </dgm:presLayoutVars>
      </dgm:prSet>
      <dgm:spPr/>
    </dgm:pt>
    <dgm:pt modelId="{DAE8B563-A4D4-4770-BDCD-E9E8DB5B0472}" type="pres">
      <dgm:prSet presAssocID="{A6DFE875-3296-4304-96B1-B9A3E5A284B4}" presName="level3hierChild" presStyleCnt="0"/>
      <dgm:spPr/>
    </dgm:pt>
    <dgm:pt modelId="{F31FEF49-8362-4F5F-BEBF-3EF83E5F27A6}" type="pres">
      <dgm:prSet presAssocID="{DE6C43CA-AFF4-47B7-9A62-8A26A9954FEE}" presName="conn2-1" presStyleLbl="parChTrans1D3" presStyleIdx="0" presStyleCnt="9"/>
      <dgm:spPr/>
    </dgm:pt>
    <dgm:pt modelId="{6551330B-2C0B-45FD-AF81-04C9F3A42AF9}" type="pres">
      <dgm:prSet presAssocID="{DE6C43CA-AFF4-47B7-9A62-8A26A9954FEE}" presName="connTx" presStyleLbl="parChTrans1D3" presStyleIdx="0" presStyleCnt="9"/>
      <dgm:spPr/>
    </dgm:pt>
    <dgm:pt modelId="{D30B8F66-CEA6-4DE6-8216-4CB54A12EE3F}" type="pres">
      <dgm:prSet presAssocID="{07CC3780-182C-4F3A-A220-17B15B976A08}" presName="root2" presStyleCnt="0"/>
      <dgm:spPr/>
    </dgm:pt>
    <dgm:pt modelId="{F1A76BED-751D-4055-9BC8-E13EFE2074FD}" type="pres">
      <dgm:prSet presAssocID="{07CC3780-182C-4F3A-A220-17B15B976A08}" presName="LevelTwoTextNode" presStyleLbl="node3" presStyleIdx="0" presStyleCnt="9">
        <dgm:presLayoutVars>
          <dgm:chPref val="3"/>
        </dgm:presLayoutVars>
      </dgm:prSet>
      <dgm:spPr/>
    </dgm:pt>
    <dgm:pt modelId="{EAFF8229-2A81-4D20-8EE6-7F21E73A0008}" type="pres">
      <dgm:prSet presAssocID="{07CC3780-182C-4F3A-A220-17B15B976A08}" presName="level3hierChild" presStyleCnt="0"/>
      <dgm:spPr/>
    </dgm:pt>
    <dgm:pt modelId="{FD295953-F1E7-405E-96BC-DD2CB39A978E}" type="pres">
      <dgm:prSet presAssocID="{09561D34-0A7E-41FE-8209-47F0ECC68488}" presName="conn2-1" presStyleLbl="parChTrans1D3" presStyleIdx="1" presStyleCnt="9"/>
      <dgm:spPr/>
    </dgm:pt>
    <dgm:pt modelId="{BF885887-A600-4F34-9EA5-2B0483CFECBC}" type="pres">
      <dgm:prSet presAssocID="{09561D34-0A7E-41FE-8209-47F0ECC68488}" presName="connTx" presStyleLbl="parChTrans1D3" presStyleIdx="1" presStyleCnt="9"/>
      <dgm:spPr/>
    </dgm:pt>
    <dgm:pt modelId="{78251E5F-CD9A-45E3-B934-49A0A528576F}" type="pres">
      <dgm:prSet presAssocID="{0063A1D4-B116-4FC7-94BD-B1998BE676EE}" presName="root2" presStyleCnt="0"/>
      <dgm:spPr/>
    </dgm:pt>
    <dgm:pt modelId="{0C7963C7-FEAB-4E69-B750-69C6FB56A16A}" type="pres">
      <dgm:prSet presAssocID="{0063A1D4-B116-4FC7-94BD-B1998BE676EE}" presName="LevelTwoTextNode" presStyleLbl="node3" presStyleIdx="1" presStyleCnt="9">
        <dgm:presLayoutVars>
          <dgm:chPref val="3"/>
        </dgm:presLayoutVars>
      </dgm:prSet>
      <dgm:spPr/>
    </dgm:pt>
    <dgm:pt modelId="{61531C49-210D-4606-9F34-6080F53D20EA}" type="pres">
      <dgm:prSet presAssocID="{0063A1D4-B116-4FC7-94BD-B1998BE676EE}" presName="level3hierChild" presStyleCnt="0"/>
      <dgm:spPr/>
    </dgm:pt>
    <dgm:pt modelId="{D00BED31-DEE5-4176-8CBB-07562817038B}" type="pres">
      <dgm:prSet presAssocID="{C95801C9-3E87-4FAC-94B8-EC859A4CCEA1}" presName="conn2-1" presStyleLbl="parChTrans1D3" presStyleIdx="2" presStyleCnt="9"/>
      <dgm:spPr/>
    </dgm:pt>
    <dgm:pt modelId="{3271EE7B-2F94-4226-B5C9-36298A3E7B74}" type="pres">
      <dgm:prSet presAssocID="{C95801C9-3E87-4FAC-94B8-EC859A4CCEA1}" presName="connTx" presStyleLbl="parChTrans1D3" presStyleIdx="2" presStyleCnt="9"/>
      <dgm:spPr/>
    </dgm:pt>
    <dgm:pt modelId="{47826E67-B409-4B14-B717-2A2D253A23F4}" type="pres">
      <dgm:prSet presAssocID="{FB1A2F4E-744C-46FE-8F1C-989489593E50}" presName="root2" presStyleCnt="0"/>
      <dgm:spPr/>
    </dgm:pt>
    <dgm:pt modelId="{9B3B1D06-DC2F-40BA-BD6B-279848E24743}" type="pres">
      <dgm:prSet presAssocID="{FB1A2F4E-744C-46FE-8F1C-989489593E50}" presName="LevelTwoTextNode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B91556-DB55-4006-872D-F8E9B45D89C8}" type="pres">
      <dgm:prSet presAssocID="{FB1A2F4E-744C-46FE-8F1C-989489593E50}" presName="level3hierChild" presStyleCnt="0"/>
      <dgm:spPr/>
    </dgm:pt>
    <dgm:pt modelId="{1C6A4015-5790-475C-ADCA-8161BCEAF3D8}" type="pres">
      <dgm:prSet presAssocID="{8FAF450A-C2C6-4CC5-862A-8907ADC3187E}" presName="conn2-1" presStyleLbl="parChTrans1D3" presStyleIdx="3" presStyleCnt="9"/>
      <dgm:spPr/>
    </dgm:pt>
    <dgm:pt modelId="{20B6C197-147C-497C-A05A-20687317EFD5}" type="pres">
      <dgm:prSet presAssocID="{8FAF450A-C2C6-4CC5-862A-8907ADC3187E}" presName="connTx" presStyleLbl="parChTrans1D3" presStyleIdx="3" presStyleCnt="9"/>
      <dgm:spPr/>
    </dgm:pt>
    <dgm:pt modelId="{59E32592-24B5-48E2-A442-8947E379A822}" type="pres">
      <dgm:prSet presAssocID="{91837E22-123E-48D6-AD85-DFD8FC258852}" presName="root2" presStyleCnt="0"/>
      <dgm:spPr/>
    </dgm:pt>
    <dgm:pt modelId="{E56D0DDE-EB49-45F3-8B1C-B28D3EFFA34B}" type="pres">
      <dgm:prSet presAssocID="{91837E22-123E-48D6-AD85-DFD8FC258852}" presName="LevelTwoTextNode" presStyleLbl="node3" presStyleIdx="3" presStyleCnt="9">
        <dgm:presLayoutVars>
          <dgm:chPref val="3"/>
        </dgm:presLayoutVars>
      </dgm:prSet>
      <dgm:spPr/>
    </dgm:pt>
    <dgm:pt modelId="{0969CE65-5151-408C-A94E-073C0C897B9B}" type="pres">
      <dgm:prSet presAssocID="{91837E22-123E-48D6-AD85-DFD8FC258852}" presName="level3hierChild" presStyleCnt="0"/>
      <dgm:spPr/>
    </dgm:pt>
    <dgm:pt modelId="{5C81DC60-C444-4403-88BC-29F5DAD72887}" type="pres">
      <dgm:prSet presAssocID="{F356BA39-F3E3-46A5-8855-599421A604D3}" presName="conn2-1" presStyleLbl="parChTrans1D3" presStyleIdx="4" presStyleCnt="9"/>
      <dgm:spPr/>
    </dgm:pt>
    <dgm:pt modelId="{E2913F79-0012-43C2-82DA-523DA109283F}" type="pres">
      <dgm:prSet presAssocID="{F356BA39-F3E3-46A5-8855-599421A604D3}" presName="connTx" presStyleLbl="parChTrans1D3" presStyleIdx="4" presStyleCnt="9"/>
      <dgm:spPr/>
    </dgm:pt>
    <dgm:pt modelId="{A6F9809B-97CD-4C44-A6BA-89D4337B825E}" type="pres">
      <dgm:prSet presAssocID="{A43C3889-C596-4018-8834-DD95B9559839}" presName="root2" presStyleCnt="0"/>
      <dgm:spPr/>
    </dgm:pt>
    <dgm:pt modelId="{B711C171-6368-4A83-838A-0E2E9AEE8FF1}" type="pres">
      <dgm:prSet presAssocID="{A43C3889-C596-4018-8834-DD95B9559839}" presName="LevelTwoTextNode" presStyleLbl="node3" presStyleIdx="4" presStyleCnt="9">
        <dgm:presLayoutVars>
          <dgm:chPref val="3"/>
        </dgm:presLayoutVars>
      </dgm:prSet>
      <dgm:spPr/>
    </dgm:pt>
    <dgm:pt modelId="{D2303A7C-FD9B-421B-9E63-D245E01E7E50}" type="pres">
      <dgm:prSet presAssocID="{A43C3889-C596-4018-8834-DD95B9559839}" presName="level3hierChild" presStyleCnt="0"/>
      <dgm:spPr/>
    </dgm:pt>
    <dgm:pt modelId="{40090DEE-AEB2-4270-B2C3-591099EB072B}" type="pres">
      <dgm:prSet presAssocID="{5DD1D275-B9FB-49C3-87FB-26111DBA8895}" presName="conn2-1" presStyleLbl="parChTrans1D2" presStyleIdx="1" presStyleCnt="2"/>
      <dgm:spPr/>
    </dgm:pt>
    <dgm:pt modelId="{65D3517A-CCD9-43BE-A31E-92590C9FF9CE}" type="pres">
      <dgm:prSet presAssocID="{5DD1D275-B9FB-49C3-87FB-26111DBA8895}" presName="connTx" presStyleLbl="parChTrans1D2" presStyleIdx="1" presStyleCnt="2"/>
      <dgm:spPr/>
    </dgm:pt>
    <dgm:pt modelId="{C68065A7-CFBD-4F65-9847-19762ED94A70}" type="pres">
      <dgm:prSet presAssocID="{ED279E7A-4A6C-4C11-90DE-AB07707B0321}" presName="root2" presStyleCnt="0"/>
      <dgm:spPr/>
    </dgm:pt>
    <dgm:pt modelId="{D20D60E6-439A-4EDC-812A-4FD9EF263D56}" type="pres">
      <dgm:prSet presAssocID="{ED279E7A-4A6C-4C11-90DE-AB07707B0321}" presName="LevelTwoTextNode" presStyleLbl="node2" presStyleIdx="1" presStyleCnt="2" custLinFactY="-9251" custLinFactNeighborX="9150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71C827-0BC2-4F5F-AE8B-3D9FE740B849}" type="pres">
      <dgm:prSet presAssocID="{ED279E7A-4A6C-4C11-90DE-AB07707B0321}" presName="level3hierChild" presStyleCnt="0"/>
      <dgm:spPr/>
    </dgm:pt>
    <dgm:pt modelId="{42B7169C-1529-4773-9A5A-74564E246E23}" type="pres">
      <dgm:prSet presAssocID="{65952C9B-3502-4272-BB4D-853F886A64CB}" presName="conn2-1" presStyleLbl="parChTrans1D3" presStyleIdx="5" presStyleCnt="9"/>
      <dgm:spPr/>
    </dgm:pt>
    <dgm:pt modelId="{E2A1ECD9-010E-404E-AEE7-8FA4A7DDECFA}" type="pres">
      <dgm:prSet presAssocID="{65952C9B-3502-4272-BB4D-853F886A64CB}" presName="connTx" presStyleLbl="parChTrans1D3" presStyleIdx="5" presStyleCnt="9"/>
      <dgm:spPr/>
    </dgm:pt>
    <dgm:pt modelId="{85EB09E0-C6A8-4E26-A105-EB39FDB3BA47}" type="pres">
      <dgm:prSet presAssocID="{335F8A02-48E6-4606-BC79-929C51972CED}" presName="root2" presStyleCnt="0"/>
      <dgm:spPr/>
    </dgm:pt>
    <dgm:pt modelId="{79B85F1D-E480-400A-9E2E-EB75EDC6F5CF}" type="pres">
      <dgm:prSet presAssocID="{335F8A02-48E6-4606-BC79-929C51972CED}" presName="LevelTwoTextNode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FF3772-353A-49C3-8715-F5D826AC7D91}" type="pres">
      <dgm:prSet presAssocID="{335F8A02-48E6-4606-BC79-929C51972CED}" presName="level3hierChild" presStyleCnt="0"/>
      <dgm:spPr/>
    </dgm:pt>
    <dgm:pt modelId="{545E6486-DAD7-4934-813E-BB4DE510A3D0}" type="pres">
      <dgm:prSet presAssocID="{18FA72BF-9E10-4D40-ABF6-5FC8BA027EA4}" presName="conn2-1" presStyleLbl="parChTrans1D3" presStyleIdx="6" presStyleCnt="9"/>
      <dgm:spPr/>
    </dgm:pt>
    <dgm:pt modelId="{16F252BB-F6B6-4571-8CD8-297E2FF5BF11}" type="pres">
      <dgm:prSet presAssocID="{18FA72BF-9E10-4D40-ABF6-5FC8BA027EA4}" presName="connTx" presStyleLbl="parChTrans1D3" presStyleIdx="6" presStyleCnt="9"/>
      <dgm:spPr/>
    </dgm:pt>
    <dgm:pt modelId="{15B778D6-0CCC-4E6C-9500-3986B0DF0444}" type="pres">
      <dgm:prSet presAssocID="{A401D3C6-0605-4293-9254-6300275B586A}" presName="root2" presStyleCnt="0"/>
      <dgm:spPr/>
    </dgm:pt>
    <dgm:pt modelId="{F1B14E37-BD71-4104-990A-C774F7F01BA5}" type="pres">
      <dgm:prSet presAssocID="{A401D3C6-0605-4293-9254-6300275B586A}" presName="LevelTwoTextNode" presStyleLbl="node3" presStyleIdx="6" presStyleCnt="9">
        <dgm:presLayoutVars>
          <dgm:chPref val="3"/>
        </dgm:presLayoutVars>
      </dgm:prSet>
      <dgm:spPr/>
    </dgm:pt>
    <dgm:pt modelId="{C63B086F-77C2-4C1B-87C4-FC8F942FA645}" type="pres">
      <dgm:prSet presAssocID="{A401D3C6-0605-4293-9254-6300275B586A}" presName="level3hierChild" presStyleCnt="0"/>
      <dgm:spPr/>
    </dgm:pt>
    <dgm:pt modelId="{35C478DB-07CF-47A5-ABAC-D73D010461D6}" type="pres">
      <dgm:prSet presAssocID="{CECE232C-E2D3-4EF2-9430-3F674DF02601}" presName="conn2-1" presStyleLbl="parChTrans1D3" presStyleIdx="7" presStyleCnt="9"/>
      <dgm:spPr/>
    </dgm:pt>
    <dgm:pt modelId="{636C678F-0911-4824-A76E-A50AC133D0F5}" type="pres">
      <dgm:prSet presAssocID="{CECE232C-E2D3-4EF2-9430-3F674DF02601}" presName="connTx" presStyleLbl="parChTrans1D3" presStyleIdx="7" presStyleCnt="9"/>
      <dgm:spPr/>
    </dgm:pt>
    <dgm:pt modelId="{5B279BF6-4D3C-4DE3-8835-32A0DA8C3867}" type="pres">
      <dgm:prSet presAssocID="{056D84D7-BA88-40EA-8A40-657758F439EF}" presName="root2" presStyleCnt="0"/>
      <dgm:spPr/>
    </dgm:pt>
    <dgm:pt modelId="{AC2B76E5-9BF7-4BC7-B9A3-06CB0EBB3DF4}" type="pres">
      <dgm:prSet presAssocID="{056D84D7-BA88-40EA-8A40-657758F439EF}" presName="LevelTwoTextNode" presStyleLbl="node3" presStyleIdx="7" presStyleCnt="9">
        <dgm:presLayoutVars>
          <dgm:chPref val="3"/>
        </dgm:presLayoutVars>
      </dgm:prSet>
      <dgm:spPr/>
    </dgm:pt>
    <dgm:pt modelId="{A136591D-B999-4717-B34C-9980E009B1E0}" type="pres">
      <dgm:prSet presAssocID="{056D84D7-BA88-40EA-8A40-657758F439EF}" presName="level3hierChild" presStyleCnt="0"/>
      <dgm:spPr/>
    </dgm:pt>
    <dgm:pt modelId="{62C6B832-312F-4C7D-AFF6-7550D89358AA}" type="pres">
      <dgm:prSet presAssocID="{1D5BC290-994D-4BED-A395-99ABB5851E9B}" presName="conn2-1" presStyleLbl="parChTrans1D3" presStyleIdx="8" presStyleCnt="9"/>
      <dgm:spPr/>
    </dgm:pt>
    <dgm:pt modelId="{B8EDCCED-6026-4030-A834-6D352E7945B6}" type="pres">
      <dgm:prSet presAssocID="{1D5BC290-994D-4BED-A395-99ABB5851E9B}" presName="connTx" presStyleLbl="parChTrans1D3" presStyleIdx="8" presStyleCnt="9"/>
      <dgm:spPr/>
    </dgm:pt>
    <dgm:pt modelId="{EC8C03F0-74BF-47B2-88F7-0A7739F8360B}" type="pres">
      <dgm:prSet presAssocID="{DEAA49AC-806F-4E3C-9D44-91203C047E18}" presName="root2" presStyleCnt="0"/>
      <dgm:spPr/>
    </dgm:pt>
    <dgm:pt modelId="{7FE5AFA1-41A0-4FEA-B0AA-F22B3EE71470}" type="pres">
      <dgm:prSet presAssocID="{DEAA49AC-806F-4E3C-9D44-91203C047E18}" presName="LevelTwoTextNode" presStyleLbl="node3" presStyleIdx="8" presStyleCnt="9">
        <dgm:presLayoutVars>
          <dgm:chPref val="3"/>
        </dgm:presLayoutVars>
      </dgm:prSet>
      <dgm:spPr/>
    </dgm:pt>
    <dgm:pt modelId="{23D935AF-C6FE-4E8D-98B9-F60DB5DC30B2}" type="pres">
      <dgm:prSet presAssocID="{DEAA49AC-806F-4E3C-9D44-91203C047E18}" presName="level3hierChild" presStyleCnt="0"/>
      <dgm:spPr/>
    </dgm:pt>
  </dgm:ptLst>
  <dgm:cxnLst>
    <dgm:cxn modelId="{28939D28-F552-4E0F-9B1D-899AE6ABEB93}" type="presOf" srcId="{07CC3780-182C-4F3A-A220-17B15B976A08}" destId="{F1A76BED-751D-4055-9BC8-E13EFE2074FD}" srcOrd="0" destOrd="0" presId="urn:microsoft.com/office/officeart/2005/8/layout/hierarchy2"/>
    <dgm:cxn modelId="{8F727E03-641A-40A9-A493-E2ACD3E3A2FC}" type="presOf" srcId="{65952C9B-3502-4272-BB4D-853F886A64CB}" destId="{42B7169C-1529-4773-9A5A-74564E246E23}" srcOrd="0" destOrd="0" presId="urn:microsoft.com/office/officeart/2005/8/layout/hierarchy2"/>
    <dgm:cxn modelId="{AB64E308-AC51-4853-ACEF-78CB56912968}" type="presOf" srcId="{5DD1D275-B9FB-49C3-87FB-26111DBA8895}" destId="{65D3517A-CCD9-43BE-A31E-92590C9FF9CE}" srcOrd="1" destOrd="0" presId="urn:microsoft.com/office/officeart/2005/8/layout/hierarchy2"/>
    <dgm:cxn modelId="{F1A91636-EC15-4FE3-874D-E0B090ADDB96}" srcId="{ED279E7A-4A6C-4C11-90DE-AB07707B0321}" destId="{335F8A02-48E6-4606-BC79-929C51972CED}" srcOrd="0" destOrd="0" parTransId="{65952C9B-3502-4272-BB4D-853F886A64CB}" sibTransId="{5BF8F882-6FE1-4187-9C17-3F361DFD1F2C}"/>
    <dgm:cxn modelId="{48F62D40-D2B8-41B7-B46A-0A9A1B412627}" type="presOf" srcId="{CECE232C-E2D3-4EF2-9430-3F674DF02601}" destId="{35C478DB-07CF-47A5-ABAC-D73D010461D6}" srcOrd="0" destOrd="0" presId="urn:microsoft.com/office/officeart/2005/8/layout/hierarchy2"/>
    <dgm:cxn modelId="{73A6590D-0E73-4B00-B40D-2B6F7F41FFFB}" type="presOf" srcId="{DEAA49AC-806F-4E3C-9D44-91203C047E18}" destId="{7FE5AFA1-41A0-4FEA-B0AA-F22B3EE71470}" srcOrd="0" destOrd="0" presId="urn:microsoft.com/office/officeart/2005/8/layout/hierarchy2"/>
    <dgm:cxn modelId="{D096FA02-CCA3-4B52-818A-A9BC898E0671}" type="presOf" srcId="{91837E22-123E-48D6-AD85-DFD8FC258852}" destId="{E56D0DDE-EB49-45F3-8B1C-B28D3EFFA34B}" srcOrd="0" destOrd="0" presId="urn:microsoft.com/office/officeart/2005/8/layout/hierarchy2"/>
    <dgm:cxn modelId="{EA6E9E36-B00C-4379-82F5-D9E98594D5C5}" srcId="{ED279E7A-4A6C-4C11-90DE-AB07707B0321}" destId="{DEAA49AC-806F-4E3C-9D44-91203C047E18}" srcOrd="3" destOrd="0" parTransId="{1D5BC290-994D-4BED-A395-99ABB5851E9B}" sibTransId="{62C4EEE7-9220-49A6-A904-3A0982009096}"/>
    <dgm:cxn modelId="{1CF084B7-4F59-4E63-B68E-C5EA5D591245}" type="presOf" srcId="{2D2321BB-63B1-418C-AECE-A25DCB478AFD}" destId="{3A42036B-6AEE-46B5-8822-AF5264581EFF}" srcOrd="0" destOrd="0" presId="urn:microsoft.com/office/officeart/2005/8/layout/hierarchy2"/>
    <dgm:cxn modelId="{68AD2714-591C-4AD8-8C54-04179CBE711F}" type="presOf" srcId="{A401D3C6-0605-4293-9254-6300275B586A}" destId="{F1B14E37-BD71-4104-990A-C774F7F01BA5}" srcOrd="0" destOrd="0" presId="urn:microsoft.com/office/officeart/2005/8/layout/hierarchy2"/>
    <dgm:cxn modelId="{FA9A04FF-E13B-4E2E-BD16-DCD69F604A33}" srcId="{2D2321BB-63B1-418C-AECE-A25DCB478AFD}" destId="{99CE63BA-6642-402A-BD59-EF72CCDE5B70}" srcOrd="0" destOrd="0" parTransId="{846C09FB-17F5-4D7A-BD54-72A854F95A1F}" sibTransId="{C6A40DD9-7A47-4B23-A589-80E441FE5B66}"/>
    <dgm:cxn modelId="{172EA328-50B7-4095-B01D-4CA6B9366A81}" type="presOf" srcId="{A6DFE875-3296-4304-96B1-B9A3E5A284B4}" destId="{995B2A23-F63D-46DD-9D7C-3BB3DBEC5CAE}" srcOrd="0" destOrd="0" presId="urn:microsoft.com/office/officeart/2005/8/layout/hierarchy2"/>
    <dgm:cxn modelId="{9053221F-3F37-4F34-ACBF-45C24380A077}" type="presOf" srcId="{8FAF450A-C2C6-4CC5-862A-8907ADC3187E}" destId="{1C6A4015-5790-475C-ADCA-8161BCEAF3D8}" srcOrd="0" destOrd="0" presId="urn:microsoft.com/office/officeart/2005/8/layout/hierarchy2"/>
    <dgm:cxn modelId="{FE72A98E-EBF4-4B8E-B19A-7A23E4BEA527}" type="presOf" srcId="{770887B1-6FA2-4D83-8855-0FAB505A1F1F}" destId="{AFF69167-66A1-4295-B75D-0C40F5523EF5}" srcOrd="0" destOrd="0" presId="urn:microsoft.com/office/officeart/2005/8/layout/hierarchy2"/>
    <dgm:cxn modelId="{514EA6A9-5CE8-4E89-B17B-99F36854C6E1}" type="presOf" srcId="{DE6C43CA-AFF4-47B7-9A62-8A26A9954FEE}" destId="{6551330B-2C0B-45FD-AF81-04C9F3A42AF9}" srcOrd="1" destOrd="0" presId="urn:microsoft.com/office/officeart/2005/8/layout/hierarchy2"/>
    <dgm:cxn modelId="{7C717333-D93B-48D9-9CEE-B11C103D6E63}" type="presOf" srcId="{1D5BC290-994D-4BED-A395-99ABB5851E9B}" destId="{62C6B832-312F-4C7D-AFF6-7550D89358AA}" srcOrd="0" destOrd="0" presId="urn:microsoft.com/office/officeart/2005/8/layout/hierarchy2"/>
    <dgm:cxn modelId="{C0C17C46-A619-4AAC-8B4C-4C36A99FD782}" type="presOf" srcId="{99CE63BA-6642-402A-BD59-EF72CCDE5B70}" destId="{53CC89EF-9B92-473C-9E0B-53AF36190FB8}" srcOrd="0" destOrd="0" presId="urn:microsoft.com/office/officeart/2005/8/layout/hierarchy2"/>
    <dgm:cxn modelId="{6DED6D73-65DA-4E51-9872-8C0BBC894E8E}" type="presOf" srcId="{FB1A2F4E-744C-46FE-8F1C-989489593E50}" destId="{9B3B1D06-DC2F-40BA-BD6B-279848E24743}" srcOrd="0" destOrd="0" presId="urn:microsoft.com/office/officeart/2005/8/layout/hierarchy2"/>
    <dgm:cxn modelId="{9B5F63F9-7226-47FA-AF9E-2EB223FF3638}" srcId="{ED279E7A-4A6C-4C11-90DE-AB07707B0321}" destId="{A401D3C6-0605-4293-9254-6300275B586A}" srcOrd="1" destOrd="0" parTransId="{18FA72BF-9E10-4D40-ABF6-5FC8BA027EA4}" sibTransId="{0BD0051B-8474-4E89-8602-2B0C0007E002}"/>
    <dgm:cxn modelId="{FFE57E08-277B-40AB-B3AE-69AA54F975B0}" srcId="{99CE63BA-6642-402A-BD59-EF72CCDE5B70}" destId="{ED279E7A-4A6C-4C11-90DE-AB07707B0321}" srcOrd="1" destOrd="0" parTransId="{5DD1D275-B9FB-49C3-87FB-26111DBA8895}" sibTransId="{72EA854B-46AE-4046-BC8B-693439542712}"/>
    <dgm:cxn modelId="{CCD35313-C0F5-4AC1-8F48-422CB04DD73C}" type="presOf" srcId="{335F8A02-48E6-4606-BC79-929C51972CED}" destId="{79B85F1D-E480-400A-9E2E-EB75EDC6F5CF}" srcOrd="0" destOrd="0" presId="urn:microsoft.com/office/officeart/2005/8/layout/hierarchy2"/>
    <dgm:cxn modelId="{83D390C1-8042-4694-B316-5832DF6C4961}" srcId="{A6DFE875-3296-4304-96B1-B9A3E5A284B4}" destId="{0063A1D4-B116-4FC7-94BD-B1998BE676EE}" srcOrd="1" destOrd="0" parTransId="{09561D34-0A7E-41FE-8209-47F0ECC68488}" sibTransId="{36094D74-4890-4519-87A0-9137328434F1}"/>
    <dgm:cxn modelId="{4678D2D8-DDCA-45B5-B061-637D45C2D93E}" type="presOf" srcId="{770887B1-6FA2-4D83-8855-0FAB505A1F1F}" destId="{6A98D859-8D4B-4639-8EDD-6319EA02A468}" srcOrd="1" destOrd="0" presId="urn:microsoft.com/office/officeart/2005/8/layout/hierarchy2"/>
    <dgm:cxn modelId="{B439692F-9F9B-4BFB-B83D-C6B9A01334FA}" type="presOf" srcId="{A43C3889-C596-4018-8834-DD95B9559839}" destId="{B711C171-6368-4A83-838A-0E2E9AEE8FF1}" srcOrd="0" destOrd="0" presId="urn:microsoft.com/office/officeart/2005/8/layout/hierarchy2"/>
    <dgm:cxn modelId="{27FCB0DD-E7E9-4290-BD66-F39146E9670F}" type="presOf" srcId="{F356BA39-F3E3-46A5-8855-599421A604D3}" destId="{E2913F79-0012-43C2-82DA-523DA109283F}" srcOrd="1" destOrd="0" presId="urn:microsoft.com/office/officeart/2005/8/layout/hierarchy2"/>
    <dgm:cxn modelId="{B941DB04-6F39-4266-BCD8-FB3DE04DB151}" type="presOf" srcId="{18FA72BF-9E10-4D40-ABF6-5FC8BA027EA4}" destId="{16F252BB-F6B6-4571-8CD8-297E2FF5BF11}" srcOrd="1" destOrd="0" presId="urn:microsoft.com/office/officeart/2005/8/layout/hierarchy2"/>
    <dgm:cxn modelId="{B6090993-6202-45BC-95F9-E41A58189A7A}" srcId="{A6DFE875-3296-4304-96B1-B9A3E5A284B4}" destId="{07CC3780-182C-4F3A-A220-17B15B976A08}" srcOrd="0" destOrd="0" parTransId="{DE6C43CA-AFF4-47B7-9A62-8A26A9954FEE}" sibTransId="{A6A389CF-6884-4452-A610-28984322FA39}"/>
    <dgm:cxn modelId="{D6697AF5-197B-4E48-ABB7-0D395F879DFE}" type="presOf" srcId="{C95801C9-3E87-4FAC-94B8-EC859A4CCEA1}" destId="{3271EE7B-2F94-4226-B5C9-36298A3E7B74}" srcOrd="1" destOrd="0" presId="urn:microsoft.com/office/officeart/2005/8/layout/hierarchy2"/>
    <dgm:cxn modelId="{F97F21ED-35C9-436E-8E3C-B0E8F88199FC}" srcId="{A6DFE875-3296-4304-96B1-B9A3E5A284B4}" destId="{91837E22-123E-48D6-AD85-DFD8FC258852}" srcOrd="3" destOrd="0" parTransId="{8FAF450A-C2C6-4CC5-862A-8907ADC3187E}" sibTransId="{64CF881B-179D-474E-A465-778276CF0516}"/>
    <dgm:cxn modelId="{8F77208E-0825-45D4-81F9-44607ED34BB9}" type="presOf" srcId="{1D5BC290-994D-4BED-A395-99ABB5851E9B}" destId="{B8EDCCED-6026-4030-A834-6D352E7945B6}" srcOrd="1" destOrd="0" presId="urn:microsoft.com/office/officeart/2005/8/layout/hierarchy2"/>
    <dgm:cxn modelId="{BE59D807-7389-4A80-BDD0-C594CD8B7065}" type="presOf" srcId="{65952C9B-3502-4272-BB4D-853F886A64CB}" destId="{E2A1ECD9-010E-404E-AEE7-8FA4A7DDECFA}" srcOrd="1" destOrd="0" presId="urn:microsoft.com/office/officeart/2005/8/layout/hierarchy2"/>
    <dgm:cxn modelId="{0B65351A-371E-4978-9A04-B35923867E16}" type="presOf" srcId="{CECE232C-E2D3-4EF2-9430-3F674DF02601}" destId="{636C678F-0911-4824-A76E-A50AC133D0F5}" srcOrd="1" destOrd="0" presId="urn:microsoft.com/office/officeart/2005/8/layout/hierarchy2"/>
    <dgm:cxn modelId="{C1420DCD-019D-4916-A0C2-7379BBA9B976}" type="presOf" srcId="{DE6C43CA-AFF4-47B7-9A62-8A26A9954FEE}" destId="{F31FEF49-8362-4F5F-BEBF-3EF83E5F27A6}" srcOrd="0" destOrd="0" presId="urn:microsoft.com/office/officeart/2005/8/layout/hierarchy2"/>
    <dgm:cxn modelId="{F5739F89-3C83-4188-9B44-F01E347F41F9}" type="presOf" srcId="{0063A1D4-B116-4FC7-94BD-B1998BE676EE}" destId="{0C7963C7-FEAB-4E69-B750-69C6FB56A16A}" srcOrd="0" destOrd="0" presId="urn:microsoft.com/office/officeart/2005/8/layout/hierarchy2"/>
    <dgm:cxn modelId="{54915ADB-779B-415C-B011-7B6DF8004315}" srcId="{ED279E7A-4A6C-4C11-90DE-AB07707B0321}" destId="{056D84D7-BA88-40EA-8A40-657758F439EF}" srcOrd="2" destOrd="0" parTransId="{CECE232C-E2D3-4EF2-9430-3F674DF02601}" sibTransId="{93F3C6CA-FFCD-46E3-A320-08E4B62C74FF}"/>
    <dgm:cxn modelId="{2F7D1648-4F6A-4A99-8B59-403F582B3154}" type="presOf" srcId="{C95801C9-3E87-4FAC-94B8-EC859A4CCEA1}" destId="{D00BED31-DEE5-4176-8CBB-07562817038B}" srcOrd="0" destOrd="0" presId="urn:microsoft.com/office/officeart/2005/8/layout/hierarchy2"/>
    <dgm:cxn modelId="{C9E8DC21-9386-4A9D-83B9-97E3DE9C9EE2}" type="presOf" srcId="{09561D34-0A7E-41FE-8209-47F0ECC68488}" destId="{FD295953-F1E7-405E-96BC-DD2CB39A978E}" srcOrd="0" destOrd="0" presId="urn:microsoft.com/office/officeart/2005/8/layout/hierarchy2"/>
    <dgm:cxn modelId="{5DF99391-5A5F-48AA-A434-14D0F52224CE}" srcId="{A6DFE875-3296-4304-96B1-B9A3E5A284B4}" destId="{FB1A2F4E-744C-46FE-8F1C-989489593E50}" srcOrd="2" destOrd="0" parTransId="{C95801C9-3E87-4FAC-94B8-EC859A4CCEA1}" sibTransId="{A8A9CC6B-C3D1-439F-972B-2D26DC317129}"/>
    <dgm:cxn modelId="{DDDBC266-AAAA-4EFA-8589-8F5DD5F75B83}" type="presOf" srcId="{ED279E7A-4A6C-4C11-90DE-AB07707B0321}" destId="{D20D60E6-439A-4EDC-812A-4FD9EF263D56}" srcOrd="0" destOrd="0" presId="urn:microsoft.com/office/officeart/2005/8/layout/hierarchy2"/>
    <dgm:cxn modelId="{3803E7C3-AD07-4F33-BB9A-3EA68D67E132}" srcId="{99CE63BA-6642-402A-BD59-EF72CCDE5B70}" destId="{A6DFE875-3296-4304-96B1-B9A3E5A284B4}" srcOrd="0" destOrd="0" parTransId="{770887B1-6FA2-4D83-8855-0FAB505A1F1F}" sibTransId="{E57EAA00-9F94-48C5-9F3F-436B381640E5}"/>
    <dgm:cxn modelId="{27303C2E-0840-4C8D-BF82-3635F6A9C95A}" srcId="{A6DFE875-3296-4304-96B1-B9A3E5A284B4}" destId="{A43C3889-C596-4018-8834-DD95B9559839}" srcOrd="4" destOrd="0" parTransId="{F356BA39-F3E3-46A5-8855-599421A604D3}" sibTransId="{3B9A82CD-466F-43B6-95B6-527FBDBC6038}"/>
    <dgm:cxn modelId="{F70B0287-1FF2-4DB0-8C03-B4FE78A51BD6}" type="presOf" srcId="{F356BA39-F3E3-46A5-8855-599421A604D3}" destId="{5C81DC60-C444-4403-88BC-29F5DAD72887}" srcOrd="0" destOrd="0" presId="urn:microsoft.com/office/officeart/2005/8/layout/hierarchy2"/>
    <dgm:cxn modelId="{2315D0CD-C4C4-44A8-86B7-0D26B93F2FF0}" type="presOf" srcId="{09561D34-0A7E-41FE-8209-47F0ECC68488}" destId="{BF885887-A600-4F34-9EA5-2B0483CFECBC}" srcOrd="1" destOrd="0" presId="urn:microsoft.com/office/officeart/2005/8/layout/hierarchy2"/>
    <dgm:cxn modelId="{602E3467-0BB5-443A-AA91-E64DCDF0AF5F}" type="presOf" srcId="{18FA72BF-9E10-4D40-ABF6-5FC8BA027EA4}" destId="{545E6486-DAD7-4934-813E-BB4DE510A3D0}" srcOrd="0" destOrd="0" presId="urn:microsoft.com/office/officeart/2005/8/layout/hierarchy2"/>
    <dgm:cxn modelId="{C5221C0C-A127-4E79-B05A-D13A72E868A6}" type="presOf" srcId="{056D84D7-BA88-40EA-8A40-657758F439EF}" destId="{AC2B76E5-9BF7-4BC7-B9A3-06CB0EBB3DF4}" srcOrd="0" destOrd="0" presId="urn:microsoft.com/office/officeart/2005/8/layout/hierarchy2"/>
    <dgm:cxn modelId="{862AFA21-04DC-4933-90A5-FBFB102CD4CD}" type="presOf" srcId="{8FAF450A-C2C6-4CC5-862A-8907ADC3187E}" destId="{20B6C197-147C-497C-A05A-20687317EFD5}" srcOrd="1" destOrd="0" presId="urn:microsoft.com/office/officeart/2005/8/layout/hierarchy2"/>
    <dgm:cxn modelId="{02E07D30-7D7C-4E76-A358-A34FBA764E2C}" type="presOf" srcId="{5DD1D275-B9FB-49C3-87FB-26111DBA8895}" destId="{40090DEE-AEB2-4270-B2C3-591099EB072B}" srcOrd="0" destOrd="0" presId="urn:microsoft.com/office/officeart/2005/8/layout/hierarchy2"/>
    <dgm:cxn modelId="{EABDE24F-E807-4B85-AE4E-B611B0C8E4BA}" type="presParOf" srcId="{3A42036B-6AEE-46B5-8822-AF5264581EFF}" destId="{A8C007DE-88AB-456C-87D4-B13FDE388714}" srcOrd="0" destOrd="0" presId="urn:microsoft.com/office/officeart/2005/8/layout/hierarchy2"/>
    <dgm:cxn modelId="{F9362C71-9D38-4492-A67B-AAB5EE16EC41}" type="presParOf" srcId="{A8C007DE-88AB-456C-87D4-B13FDE388714}" destId="{53CC89EF-9B92-473C-9E0B-53AF36190FB8}" srcOrd="0" destOrd="0" presId="urn:microsoft.com/office/officeart/2005/8/layout/hierarchy2"/>
    <dgm:cxn modelId="{BD0E0B61-D41D-4A52-BA16-E54C05152A5F}" type="presParOf" srcId="{A8C007DE-88AB-456C-87D4-B13FDE388714}" destId="{D201EC23-152C-4DE9-BBBE-BD1B8F165077}" srcOrd="1" destOrd="0" presId="urn:microsoft.com/office/officeart/2005/8/layout/hierarchy2"/>
    <dgm:cxn modelId="{D892D4D6-09B9-4637-BAF2-5D0C9B1E6574}" type="presParOf" srcId="{D201EC23-152C-4DE9-BBBE-BD1B8F165077}" destId="{AFF69167-66A1-4295-B75D-0C40F5523EF5}" srcOrd="0" destOrd="0" presId="urn:microsoft.com/office/officeart/2005/8/layout/hierarchy2"/>
    <dgm:cxn modelId="{FE966F77-58D0-452A-9387-E546D8133E54}" type="presParOf" srcId="{AFF69167-66A1-4295-B75D-0C40F5523EF5}" destId="{6A98D859-8D4B-4639-8EDD-6319EA02A468}" srcOrd="0" destOrd="0" presId="urn:microsoft.com/office/officeart/2005/8/layout/hierarchy2"/>
    <dgm:cxn modelId="{6C932ACB-0D12-47C5-ABB1-312986859BD7}" type="presParOf" srcId="{D201EC23-152C-4DE9-BBBE-BD1B8F165077}" destId="{6FAAAEEE-F10E-4836-B92E-80959D2F77BB}" srcOrd="1" destOrd="0" presId="urn:microsoft.com/office/officeart/2005/8/layout/hierarchy2"/>
    <dgm:cxn modelId="{5DF59B36-AABF-40B6-A848-C89C7F53AE73}" type="presParOf" srcId="{6FAAAEEE-F10E-4836-B92E-80959D2F77BB}" destId="{995B2A23-F63D-46DD-9D7C-3BB3DBEC5CAE}" srcOrd="0" destOrd="0" presId="urn:microsoft.com/office/officeart/2005/8/layout/hierarchy2"/>
    <dgm:cxn modelId="{854A20E0-D678-436C-A9CE-F2C689B26448}" type="presParOf" srcId="{6FAAAEEE-F10E-4836-B92E-80959D2F77BB}" destId="{DAE8B563-A4D4-4770-BDCD-E9E8DB5B0472}" srcOrd="1" destOrd="0" presId="urn:microsoft.com/office/officeart/2005/8/layout/hierarchy2"/>
    <dgm:cxn modelId="{9D660E3F-550A-48D0-85B9-F8E0CC215A21}" type="presParOf" srcId="{DAE8B563-A4D4-4770-BDCD-E9E8DB5B0472}" destId="{F31FEF49-8362-4F5F-BEBF-3EF83E5F27A6}" srcOrd="0" destOrd="0" presId="urn:microsoft.com/office/officeart/2005/8/layout/hierarchy2"/>
    <dgm:cxn modelId="{9C88A903-6795-4300-A63F-9748BAD679ED}" type="presParOf" srcId="{F31FEF49-8362-4F5F-BEBF-3EF83E5F27A6}" destId="{6551330B-2C0B-45FD-AF81-04C9F3A42AF9}" srcOrd="0" destOrd="0" presId="urn:microsoft.com/office/officeart/2005/8/layout/hierarchy2"/>
    <dgm:cxn modelId="{DB973010-3ECA-4A44-84CB-B95735BBE3F8}" type="presParOf" srcId="{DAE8B563-A4D4-4770-BDCD-E9E8DB5B0472}" destId="{D30B8F66-CEA6-4DE6-8216-4CB54A12EE3F}" srcOrd="1" destOrd="0" presId="urn:microsoft.com/office/officeart/2005/8/layout/hierarchy2"/>
    <dgm:cxn modelId="{B2010E14-FFC8-4723-B2A5-24FDD8726E17}" type="presParOf" srcId="{D30B8F66-CEA6-4DE6-8216-4CB54A12EE3F}" destId="{F1A76BED-751D-4055-9BC8-E13EFE2074FD}" srcOrd="0" destOrd="0" presId="urn:microsoft.com/office/officeart/2005/8/layout/hierarchy2"/>
    <dgm:cxn modelId="{E5DD13EB-CF79-4184-B5D9-D4E4C221B3F9}" type="presParOf" srcId="{D30B8F66-CEA6-4DE6-8216-4CB54A12EE3F}" destId="{EAFF8229-2A81-4D20-8EE6-7F21E73A0008}" srcOrd="1" destOrd="0" presId="urn:microsoft.com/office/officeart/2005/8/layout/hierarchy2"/>
    <dgm:cxn modelId="{6B4CA322-2C97-49A1-87C5-615FF713E34C}" type="presParOf" srcId="{DAE8B563-A4D4-4770-BDCD-E9E8DB5B0472}" destId="{FD295953-F1E7-405E-96BC-DD2CB39A978E}" srcOrd="2" destOrd="0" presId="urn:microsoft.com/office/officeart/2005/8/layout/hierarchy2"/>
    <dgm:cxn modelId="{FF870086-F3FF-4273-BA93-57BEEE2CA0A1}" type="presParOf" srcId="{FD295953-F1E7-405E-96BC-DD2CB39A978E}" destId="{BF885887-A600-4F34-9EA5-2B0483CFECBC}" srcOrd="0" destOrd="0" presId="urn:microsoft.com/office/officeart/2005/8/layout/hierarchy2"/>
    <dgm:cxn modelId="{6410965D-4999-46FA-9A61-6D66B41FB44E}" type="presParOf" srcId="{DAE8B563-A4D4-4770-BDCD-E9E8DB5B0472}" destId="{78251E5F-CD9A-45E3-B934-49A0A528576F}" srcOrd="3" destOrd="0" presId="urn:microsoft.com/office/officeart/2005/8/layout/hierarchy2"/>
    <dgm:cxn modelId="{1482E248-1C9A-42CC-8785-F4D46FA0AB4E}" type="presParOf" srcId="{78251E5F-CD9A-45E3-B934-49A0A528576F}" destId="{0C7963C7-FEAB-4E69-B750-69C6FB56A16A}" srcOrd="0" destOrd="0" presId="urn:microsoft.com/office/officeart/2005/8/layout/hierarchy2"/>
    <dgm:cxn modelId="{5D158401-4D0D-49F3-8255-7BD1AA43D134}" type="presParOf" srcId="{78251E5F-CD9A-45E3-B934-49A0A528576F}" destId="{61531C49-210D-4606-9F34-6080F53D20EA}" srcOrd="1" destOrd="0" presId="urn:microsoft.com/office/officeart/2005/8/layout/hierarchy2"/>
    <dgm:cxn modelId="{81F0F09E-7F43-452D-93EC-B6F77ABC4C89}" type="presParOf" srcId="{DAE8B563-A4D4-4770-BDCD-E9E8DB5B0472}" destId="{D00BED31-DEE5-4176-8CBB-07562817038B}" srcOrd="4" destOrd="0" presId="urn:microsoft.com/office/officeart/2005/8/layout/hierarchy2"/>
    <dgm:cxn modelId="{4B0E324A-5E58-4F5A-8B7E-DA60B28C114F}" type="presParOf" srcId="{D00BED31-DEE5-4176-8CBB-07562817038B}" destId="{3271EE7B-2F94-4226-B5C9-36298A3E7B74}" srcOrd="0" destOrd="0" presId="urn:microsoft.com/office/officeart/2005/8/layout/hierarchy2"/>
    <dgm:cxn modelId="{82629E79-0E23-4BD5-8931-F30DB68497D0}" type="presParOf" srcId="{DAE8B563-A4D4-4770-BDCD-E9E8DB5B0472}" destId="{47826E67-B409-4B14-B717-2A2D253A23F4}" srcOrd="5" destOrd="0" presId="urn:microsoft.com/office/officeart/2005/8/layout/hierarchy2"/>
    <dgm:cxn modelId="{932FDD1A-23D7-4EA7-B959-DA8CFA81EB31}" type="presParOf" srcId="{47826E67-B409-4B14-B717-2A2D253A23F4}" destId="{9B3B1D06-DC2F-40BA-BD6B-279848E24743}" srcOrd="0" destOrd="0" presId="urn:microsoft.com/office/officeart/2005/8/layout/hierarchy2"/>
    <dgm:cxn modelId="{0738D657-23E6-4982-8EB0-E525FB10205A}" type="presParOf" srcId="{47826E67-B409-4B14-B717-2A2D253A23F4}" destId="{78B91556-DB55-4006-872D-F8E9B45D89C8}" srcOrd="1" destOrd="0" presId="urn:microsoft.com/office/officeart/2005/8/layout/hierarchy2"/>
    <dgm:cxn modelId="{D43C9AC1-1F8F-445F-BE6E-798D63B20336}" type="presParOf" srcId="{DAE8B563-A4D4-4770-BDCD-E9E8DB5B0472}" destId="{1C6A4015-5790-475C-ADCA-8161BCEAF3D8}" srcOrd="6" destOrd="0" presId="urn:microsoft.com/office/officeart/2005/8/layout/hierarchy2"/>
    <dgm:cxn modelId="{22A5544E-DC8D-4604-847F-EA8DE76FC894}" type="presParOf" srcId="{1C6A4015-5790-475C-ADCA-8161BCEAF3D8}" destId="{20B6C197-147C-497C-A05A-20687317EFD5}" srcOrd="0" destOrd="0" presId="urn:microsoft.com/office/officeart/2005/8/layout/hierarchy2"/>
    <dgm:cxn modelId="{DEB000E5-1F0B-4FBC-81D8-018D8D51C8E4}" type="presParOf" srcId="{DAE8B563-A4D4-4770-BDCD-E9E8DB5B0472}" destId="{59E32592-24B5-48E2-A442-8947E379A822}" srcOrd="7" destOrd="0" presId="urn:microsoft.com/office/officeart/2005/8/layout/hierarchy2"/>
    <dgm:cxn modelId="{B0BAD9FA-C969-4F86-B9DB-506C77C3B3C7}" type="presParOf" srcId="{59E32592-24B5-48E2-A442-8947E379A822}" destId="{E56D0DDE-EB49-45F3-8B1C-B28D3EFFA34B}" srcOrd="0" destOrd="0" presId="urn:microsoft.com/office/officeart/2005/8/layout/hierarchy2"/>
    <dgm:cxn modelId="{C60D591B-51DD-4B63-87CC-27F5B723F921}" type="presParOf" srcId="{59E32592-24B5-48E2-A442-8947E379A822}" destId="{0969CE65-5151-408C-A94E-073C0C897B9B}" srcOrd="1" destOrd="0" presId="urn:microsoft.com/office/officeart/2005/8/layout/hierarchy2"/>
    <dgm:cxn modelId="{2E5AC033-6F7F-4F69-9852-4611765446BC}" type="presParOf" srcId="{DAE8B563-A4D4-4770-BDCD-E9E8DB5B0472}" destId="{5C81DC60-C444-4403-88BC-29F5DAD72887}" srcOrd="8" destOrd="0" presId="urn:microsoft.com/office/officeart/2005/8/layout/hierarchy2"/>
    <dgm:cxn modelId="{F9529923-58F9-4301-BE36-12B78854164F}" type="presParOf" srcId="{5C81DC60-C444-4403-88BC-29F5DAD72887}" destId="{E2913F79-0012-43C2-82DA-523DA109283F}" srcOrd="0" destOrd="0" presId="urn:microsoft.com/office/officeart/2005/8/layout/hierarchy2"/>
    <dgm:cxn modelId="{683AFF9E-3694-463B-A941-5AC96794E600}" type="presParOf" srcId="{DAE8B563-A4D4-4770-BDCD-E9E8DB5B0472}" destId="{A6F9809B-97CD-4C44-A6BA-89D4337B825E}" srcOrd="9" destOrd="0" presId="urn:microsoft.com/office/officeart/2005/8/layout/hierarchy2"/>
    <dgm:cxn modelId="{E624429F-CF3F-46A1-92AD-E89066375085}" type="presParOf" srcId="{A6F9809B-97CD-4C44-A6BA-89D4337B825E}" destId="{B711C171-6368-4A83-838A-0E2E9AEE8FF1}" srcOrd="0" destOrd="0" presId="urn:microsoft.com/office/officeart/2005/8/layout/hierarchy2"/>
    <dgm:cxn modelId="{D5708AE8-C553-4FBC-80A4-A485FD079746}" type="presParOf" srcId="{A6F9809B-97CD-4C44-A6BA-89D4337B825E}" destId="{D2303A7C-FD9B-421B-9E63-D245E01E7E50}" srcOrd="1" destOrd="0" presId="urn:microsoft.com/office/officeart/2005/8/layout/hierarchy2"/>
    <dgm:cxn modelId="{1C571CE1-9307-4887-93F8-0CDB2A90DE68}" type="presParOf" srcId="{D201EC23-152C-4DE9-BBBE-BD1B8F165077}" destId="{40090DEE-AEB2-4270-B2C3-591099EB072B}" srcOrd="2" destOrd="0" presId="urn:microsoft.com/office/officeart/2005/8/layout/hierarchy2"/>
    <dgm:cxn modelId="{37AA7367-D771-4A0A-8093-D1E40AB6662B}" type="presParOf" srcId="{40090DEE-AEB2-4270-B2C3-591099EB072B}" destId="{65D3517A-CCD9-43BE-A31E-92590C9FF9CE}" srcOrd="0" destOrd="0" presId="urn:microsoft.com/office/officeart/2005/8/layout/hierarchy2"/>
    <dgm:cxn modelId="{897CBB80-96B5-46FF-9121-DD516569F530}" type="presParOf" srcId="{D201EC23-152C-4DE9-BBBE-BD1B8F165077}" destId="{C68065A7-CFBD-4F65-9847-19762ED94A70}" srcOrd="3" destOrd="0" presId="urn:microsoft.com/office/officeart/2005/8/layout/hierarchy2"/>
    <dgm:cxn modelId="{FBDD7AB6-AF14-4D65-84CC-C1FA91FF041D}" type="presParOf" srcId="{C68065A7-CFBD-4F65-9847-19762ED94A70}" destId="{D20D60E6-439A-4EDC-812A-4FD9EF263D56}" srcOrd="0" destOrd="0" presId="urn:microsoft.com/office/officeart/2005/8/layout/hierarchy2"/>
    <dgm:cxn modelId="{0B436D18-BBB3-4267-93F5-884ACFE31387}" type="presParOf" srcId="{C68065A7-CFBD-4F65-9847-19762ED94A70}" destId="{1C71C827-0BC2-4F5F-AE8B-3D9FE740B849}" srcOrd="1" destOrd="0" presId="urn:microsoft.com/office/officeart/2005/8/layout/hierarchy2"/>
    <dgm:cxn modelId="{C95B2FEB-0F4F-4797-92FC-B6B7CCD7703E}" type="presParOf" srcId="{1C71C827-0BC2-4F5F-AE8B-3D9FE740B849}" destId="{42B7169C-1529-4773-9A5A-74564E246E23}" srcOrd="0" destOrd="0" presId="urn:microsoft.com/office/officeart/2005/8/layout/hierarchy2"/>
    <dgm:cxn modelId="{74A69A7E-870A-4A50-9220-3EAEE8A401D1}" type="presParOf" srcId="{42B7169C-1529-4773-9A5A-74564E246E23}" destId="{E2A1ECD9-010E-404E-AEE7-8FA4A7DDECFA}" srcOrd="0" destOrd="0" presId="urn:microsoft.com/office/officeart/2005/8/layout/hierarchy2"/>
    <dgm:cxn modelId="{85E58791-94B4-47AA-8D0F-06E9783F270A}" type="presParOf" srcId="{1C71C827-0BC2-4F5F-AE8B-3D9FE740B849}" destId="{85EB09E0-C6A8-4E26-A105-EB39FDB3BA47}" srcOrd="1" destOrd="0" presId="urn:microsoft.com/office/officeart/2005/8/layout/hierarchy2"/>
    <dgm:cxn modelId="{4D25D8A8-3219-4798-8A80-F08665F8FA5B}" type="presParOf" srcId="{85EB09E0-C6A8-4E26-A105-EB39FDB3BA47}" destId="{79B85F1D-E480-400A-9E2E-EB75EDC6F5CF}" srcOrd="0" destOrd="0" presId="urn:microsoft.com/office/officeart/2005/8/layout/hierarchy2"/>
    <dgm:cxn modelId="{C4EE3AFF-6DE3-49B4-88B8-3C09CDBF672D}" type="presParOf" srcId="{85EB09E0-C6A8-4E26-A105-EB39FDB3BA47}" destId="{8CFF3772-353A-49C3-8715-F5D826AC7D91}" srcOrd="1" destOrd="0" presId="urn:microsoft.com/office/officeart/2005/8/layout/hierarchy2"/>
    <dgm:cxn modelId="{30B8E12C-25C5-4C33-99EF-3B3F91E18359}" type="presParOf" srcId="{1C71C827-0BC2-4F5F-AE8B-3D9FE740B849}" destId="{545E6486-DAD7-4934-813E-BB4DE510A3D0}" srcOrd="2" destOrd="0" presId="urn:microsoft.com/office/officeart/2005/8/layout/hierarchy2"/>
    <dgm:cxn modelId="{4F9A52D9-1D0D-4DC3-BE75-BC2DAFA920FA}" type="presParOf" srcId="{545E6486-DAD7-4934-813E-BB4DE510A3D0}" destId="{16F252BB-F6B6-4571-8CD8-297E2FF5BF11}" srcOrd="0" destOrd="0" presId="urn:microsoft.com/office/officeart/2005/8/layout/hierarchy2"/>
    <dgm:cxn modelId="{F6092525-DB83-405C-BEFB-B60D417D8772}" type="presParOf" srcId="{1C71C827-0BC2-4F5F-AE8B-3D9FE740B849}" destId="{15B778D6-0CCC-4E6C-9500-3986B0DF0444}" srcOrd="3" destOrd="0" presId="urn:microsoft.com/office/officeart/2005/8/layout/hierarchy2"/>
    <dgm:cxn modelId="{B463885A-1D92-4D8B-BAF8-7BBE845D4622}" type="presParOf" srcId="{15B778D6-0CCC-4E6C-9500-3986B0DF0444}" destId="{F1B14E37-BD71-4104-990A-C774F7F01BA5}" srcOrd="0" destOrd="0" presId="urn:microsoft.com/office/officeart/2005/8/layout/hierarchy2"/>
    <dgm:cxn modelId="{8788F750-0DEC-469A-BA16-843F2571D62D}" type="presParOf" srcId="{15B778D6-0CCC-4E6C-9500-3986B0DF0444}" destId="{C63B086F-77C2-4C1B-87C4-FC8F942FA645}" srcOrd="1" destOrd="0" presId="urn:microsoft.com/office/officeart/2005/8/layout/hierarchy2"/>
    <dgm:cxn modelId="{AF35BEDF-D1DF-4DEC-8E6B-D4D24BE26FC8}" type="presParOf" srcId="{1C71C827-0BC2-4F5F-AE8B-3D9FE740B849}" destId="{35C478DB-07CF-47A5-ABAC-D73D010461D6}" srcOrd="4" destOrd="0" presId="urn:microsoft.com/office/officeart/2005/8/layout/hierarchy2"/>
    <dgm:cxn modelId="{A7E911C7-3AEB-4C11-A196-AE9DC1390764}" type="presParOf" srcId="{35C478DB-07CF-47A5-ABAC-D73D010461D6}" destId="{636C678F-0911-4824-A76E-A50AC133D0F5}" srcOrd="0" destOrd="0" presId="urn:microsoft.com/office/officeart/2005/8/layout/hierarchy2"/>
    <dgm:cxn modelId="{947E357F-9FE9-449D-9289-8094C6993DBF}" type="presParOf" srcId="{1C71C827-0BC2-4F5F-AE8B-3D9FE740B849}" destId="{5B279BF6-4D3C-4DE3-8835-32A0DA8C3867}" srcOrd="5" destOrd="0" presId="urn:microsoft.com/office/officeart/2005/8/layout/hierarchy2"/>
    <dgm:cxn modelId="{7588E4D1-EC91-4D46-A9EB-5ECCB1AFCE0E}" type="presParOf" srcId="{5B279BF6-4D3C-4DE3-8835-32A0DA8C3867}" destId="{AC2B76E5-9BF7-4BC7-B9A3-06CB0EBB3DF4}" srcOrd="0" destOrd="0" presId="urn:microsoft.com/office/officeart/2005/8/layout/hierarchy2"/>
    <dgm:cxn modelId="{CC414334-7414-43DC-A8A4-9584A0A26098}" type="presParOf" srcId="{5B279BF6-4D3C-4DE3-8835-32A0DA8C3867}" destId="{A136591D-B999-4717-B34C-9980E009B1E0}" srcOrd="1" destOrd="0" presId="urn:microsoft.com/office/officeart/2005/8/layout/hierarchy2"/>
    <dgm:cxn modelId="{F5B5E0FA-D160-42CA-BC28-94EA29C3C2C6}" type="presParOf" srcId="{1C71C827-0BC2-4F5F-AE8B-3D9FE740B849}" destId="{62C6B832-312F-4C7D-AFF6-7550D89358AA}" srcOrd="6" destOrd="0" presId="urn:microsoft.com/office/officeart/2005/8/layout/hierarchy2"/>
    <dgm:cxn modelId="{79279EDD-6462-42BF-9D7A-9F1E40F66DBE}" type="presParOf" srcId="{62C6B832-312F-4C7D-AFF6-7550D89358AA}" destId="{B8EDCCED-6026-4030-A834-6D352E7945B6}" srcOrd="0" destOrd="0" presId="urn:microsoft.com/office/officeart/2005/8/layout/hierarchy2"/>
    <dgm:cxn modelId="{E06C7419-3420-4282-BA70-A73FC4CCF85E}" type="presParOf" srcId="{1C71C827-0BC2-4F5F-AE8B-3D9FE740B849}" destId="{EC8C03F0-74BF-47B2-88F7-0A7739F8360B}" srcOrd="7" destOrd="0" presId="urn:microsoft.com/office/officeart/2005/8/layout/hierarchy2"/>
    <dgm:cxn modelId="{6A6627AC-46CB-4D75-8E8F-A74917CEAD30}" type="presParOf" srcId="{EC8C03F0-74BF-47B2-88F7-0A7739F8360B}" destId="{7FE5AFA1-41A0-4FEA-B0AA-F22B3EE71470}" srcOrd="0" destOrd="0" presId="urn:microsoft.com/office/officeart/2005/8/layout/hierarchy2"/>
    <dgm:cxn modelId="{A4421C04-4056-458A-B650-DC3E8A1B3E66}" type="presParOf" srcId="{EC8C03F0-74BF-47B2-88F7-0A7739F8360B}" destId="{23D935AF-C6FE-4E8D-98B9-F60DB5DC30B2}" srcOrd="1" destOrd="0" presId="urn:microsoft.com/office/officeart/2005/8/layout/hierarchy2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C89EF-9B92-473C-9E0B-53AF36190FB8}">
      <dsp:nvSpPr>
        <dsp:cNvPr id="0" name=""/>
        <dsp:cNvSpPr/>
      </dsp:nvSpPr>
      <dsp:spPr>
        <a:xfrm>
          <a:off x="6868752" y="3134155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اصول خط مشی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6888422" y="3153825"/>
        <a:ext cx="1303823" cy="632241"/>
      </dsp:txXfrm>
    </dsp:sp>
    <dsp:sp modelId="{AFF69167-66A1-4295-B75D-0C40F5523EF5}">
      <dsp:nvSpPr>
        <dsp:cNvPr id="0" name=""/>
        <dsp:cNvSpPr/>
      </dsp:nvSpPr>
      <dsp:spPr>
        <a:xfrm rot="14089199">
          <a:off x="5754017" y="2883062"/>
          <a:ext cx="1414506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414506" y="8813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6425907" y="2856513"/>
        <a:ext cx="70725" cy="70725"/>
      </dsp:txXfrm>
    </dsp:sp>
    <dsp:sp modelId="{995B2A23-F63D-46DD-9D7C-3BB3DBEC5CAE}">
      <dsp:nvSpPr>
        <dsp:cNvPr id="0" name=""/>
        <dsp:cNvSpPr/>
      </dsp:nvSpPr>
      <dsp:spPr>
        <a:xfrm>
          <a:off x="4710625" y="1978014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مبناها یا پیشینه ها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4730295" y="1997684"/>
        <a:ext cx="1303823" cy="632241"/>
      </dsp:txXfrm>
    </dsp:sp>
    <dsp:sp modelId="{F31FEF49-8362-4F5F-BEBF-3EF83E5F27A6}">
      <dsp:nvSpPr>
        <dsp:cNvPr id="0" name=""/>
        <dsp:cNvSpPr/>
      </dsp:nvSpPr>
      <dsp:spPr>
        <a:xfrm rot="13766748">
          <a:off x="2566903" y="1317951"/>
          <a:ext cx="259818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598187" y="88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3801042" y="1261810"/>
        <a:ext cx="129909" cy="129909"/>
      </dsp:txXfrm>
    </dsp:sp>
    <dsp:sp modelId="{F1A76BED-751D-4055-9BC8-E13EFE2074FD}">
      <dsp:nvSpPr>
        <dsp:cNvPr id="0" name=""/>
        <dsp:cNvSpPr/>
      </dsp:nvSpPr>
      <dsp:spPr>
        <a:xfrm>
          <a:off x="1678206" y="3934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از کجا شروع شده است؟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697876" y="23604"/>
        <a:ext cx="1303823" cy="632241"/>
      </dsp:txXfrm>
    </dsp:sp>
    <dsp:sp modelId="{FD295953-F1E7-405E-96BC-DD2CB39A978E}">
      <dsp:nvSpPr>
        <dsp:cNvPr id="0" name=""/>
        <dsp:cNvSpPr/>
      </dsp:nvSpPr>
      <dsp:spPr>
        <a:xfrm rot="12925717">
          <a:off x="2829438" y="1704111"/>
          <a:ext cx="207311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073117" y="88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3814169" y="1661096"/>
        <a:ext cx="103655" cy="103655"/>
      </dsp:txXfrm>
    </dsp:sp>
    <dsp:sp modelId="{0C7963C7-FEAB-4E69-B750-69C6FB56A16A}">
      <dsp:nvSpPr>
        <dsp:cNvPr id="0" name=""/>
        <dsp:cNvSpPr/>
      </dsp:nvSpPr>
      <dsp:spPr>
        <a:xfrm>
          <a:off x="1678206" y="776252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زمینه های قبلی؟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697876" y="795922"/>
        <a:ext cx="1303823" cy="632241"/>
      </dsp:txXfrm>
    </dsp:sp>
    <dsp:sp modelId="{D00BED31-DEE5-4176-8CBB-07562817038B}">
      <dsp:nvSpPr>
        <dsp:cNvPr id="0" name=""/>
        <dsp:cNvSpPr/>
      </dsp:nvSpPr>
      <dsp:spPr>
        <a:xfrm rot="11655815">
          <a:off x="2994503" y="2090270"/>
          <a:ext cx="1742987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742987" y="88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3822422" y="2055509"/>
        <a:ext cx="87149" cy="87149"/>
      </dsp:txXfrm>
    </dsp:sp>
    <dsp:sp modelId="{9B3B1D06-DC2F-40BA-BD6B-279848E24743}">
      <dsp:nvSpPr>
        <dsp:cNvPr id="0" name=""/>
        <dsp:cNvSpPr/>
      </dsp:nvSpPr>
      <dsp:spPr>
        <a:xfrm>
          <a:off x="1678206" y="1548571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زمینه های فکری،‌علمی،‌عقیدتی،‌سیاسی؟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697876" y="1568241"/>
        <a:ext cx="1303823" cy="632241"/>
      </dsp:txXfrm>
    </dsp:sp>
    <dsp:sp modelId="{1C6A4015-5790-475C-ADCA-8161BCEAF3D8}">
      <dsp:nvSpPr>
        <dsp:cNvPr id="0" name=""/>
        <dsp:cNvSpPr/>
      </dsp:nvSpPr>
      <dsp:spPr>
        <a:xfrm rot="10111577">
          <a:off x="3004146" y="2476429"/>
          <a:ext cx="172370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723702" y="88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3822904" y="2442150"/>
        <a:ext cx="86185" cy="86185"/>
      </dsp:txXfrm>
    </dsp:sp>
    <dsp:sp modelId="{E56D0DDE-EB49-45F3-8B1C-B28D3EFFA34B}">
      <dsp:nvSpPr>
        <dsp:cNvPr id="0" name=""/>
        <dsp:cNvSpPr/>
      </dsp:nvSpPr>
      <dsp:spPr>
        <a:xfrm>
          <a:off x="1678206" y="2320890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علل و عوامل موجده؟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697876" y="2340560"/>
        <a:ext cx="1303823" cy="632241"/>
      </dsp:txXfrm>
    </dsp:sp>
    <dsp:sp modelId="{5C81DC60-C444-4403-88BC-29F5DAD72887}">
      <dsp:nvSpPr>
        <dsp:cNvPr id="0" name=""/>
        <dsp:cNvSpPr/>
      </dsp:nvSpPr>
      <dsp:spPr>
        <a:xfrm rot="8794106">
          <a:off x="2853914" y="2862589"/>
          <a:ext cx="2024165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024165" y="88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3815393" y="2820798"/>
        <a:ext cx="101208" cy="101208"/>
      </dsp:txXfrm>
    </dsp:sp>
    <dsp:sp modelId="{B711C171-6368-4A83-838A-0E2E9AEE8FF1}">
      <dsp:nvSpPr>
        <dsp:cNvPr id="0" name=""/>
        <dsp:cNvSpPr/>
      </dsp:nvSpPr>
      <dsp:spPr>
        <a:xfrm>
          <a:off x="1678206" y="3093209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نیازها؟ سلایق؟ ترجیحات؟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697876" y="3112879"/>
        <a:ext cx="1303823" cy="632241"/>
      </dsp:txXfrm>
    </dsp:sp>
    <dsp:sp modelId="{40090DEE-AEB2-4270-B2C3-591099EB072B}">
      <dsp:nvSpPr>
        <dsp:cNvPr id="0" name=""/>
        <dsp:cNvSpPr/>
      </dsp:nvSpPr>
      <dsp:spPr>
        <a:xfrm rot="7352855">
          <a:off x="5814030" y="4039203"/>
          <a:ext cx="1371549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371549" y="8813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6465516" y="4013728"/>
        <a:ext cx="68577" cy="68577"/>
      </dsp:txXfrm>
    </dsp:sp>
    <dsp:sp modelId="{D20D60E6-439A-4EDC-812A-4FD9EF263D56}">
      <dsp:nvSpPr>
        <dsp:cNvPr id="0" name=""/>
        <dsp:cNvSpPr/>
      </dsp:nvSpPr>
      <dsp:spPr>
        <a:xfrm>
          <a:off x="4787695" y="4290296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زمینه های فرایندی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4807365" y="4309966"/>
        <a:ext cx="1303823" cy="632241"/>
      </dsp:txXfrm>
    </dsp:sp>
    <dsp:sp modelId="{42B7169C-1529-4773-9A5A-74564E246E23}">
      <dsp:nvSpPr>
        <dsp:cNvPr id="0" name=""/>
        <dsp:cNvSpPr/>
      </dsp:nvSpPr>
      <dsp:spPr>
        <a:xfrm rot="11611308">
          <a:off x="2996190" y="4404889"/>
          <a:ext cx="1816683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816683" y="88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3859115" y="4368286"/>
        <a:ext cx="90834" cy="90834"/>
      </dsp:txXfrm>
    </dsp:sp>
    <dsp:sp modelId="{79B85F1D-E480-400A-9E2E-EB75EDC6F5CF}">
      <dsp:nvSpPr>
        <dsp:cNvPr id="0" name=""/>
        <dsp:cNvSpPr/>
      </dsp:nvSpPr>
      <dsp:spPr>
        <a:xfrm>
          <a:off x="1678206" y="3865528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؟هدف فرایند؟ علت فرایند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697876" y="3885198"/>
        <a:ext cx="1303823" cy="632241"/>
      </dsp:txXfrm>
    </dsp:sp>
    <dsp:sp modelId="{545E6486-DAD7-4934-813E-BB4DE510A3D0}">
      <dsp:nvSpPr>
        <dsp:cNvPr id="0" name=""/>
        <dsp:cNvSpPr/>
      </dsp:nvSpPr>
      <dsp:spPr>
        <a:xfrm rot="10132106">
          <a:off x="3004435" y="4791049"/>
          <a:ext cx="180019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800194" y="88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3859527" y="4754857"/>
        <a:ext cx="90009" cy="90009"/>
      </dsp:txXfrm>
    </dsp:sp>
    <dsp:sp modelId="{F1B14E37-BD71-4104-990A-C774F7F01BA5}">
      <dsp:nvSpPr>
        <dsp:cNvPr id="0" name=""/>
        <dsp:cNvSpPr/>
      </dsp:nvSpPr>
      <dsp:spPr>
        <a:xfrm>
          <a:off x="1678206" y="4637846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نحوه فرایند؟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697876" y="4657516"/>
        <a:ext cx="1303823" cy="632241"/>
      </dsp:txXfrm>
    </dsp:sp>
    <dsp:sp modelId="{35C478DB-07CF-47A5-ABAC-D73D010461D6}">
      <dsp:nvSpPr>
        <dsp:cNvPr id="0" name=""/>
        <dsp:cNvSpPr/>
      </dsp:nvSpPr>
      <dsp:spPr>
        <a:xfrm rot="8857493">
          <a:off x="2858825" y="5177208"/>
          <a:ext cx="2091414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091414" y="88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3852247" y="5133736"/>
        <a:ext cx="104570" cy="104570"/>
      </dsp:txXfrm>
    </dsp:sp>
    <dsp:sp modelId="{AC2B76E5-9BF7-4BC7-B9A3-06CB0EBB3DF4}">
      <dsp:nvSpPr>
        <dsp:cNvPr id="0" name=""/>
        <dsp:cNvSpPr/>
      </dsp:nvSpPr>
      <dsp:spPr>
        <a:xfrm>
          <a:off x="1678206" y="5410165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زمان فرایند؟ 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697876" y="5429835"/>
        <a:ext cx="1303823" cy="632241"/>
      </dsp:txXfrm>
    </dsp:sp>
    <dsp:sp modelId="{62C6B832-312F-4C7D-AFF6-7550D89358AA}">
      <dsp:nvSpPr>
        <dsp:cNvPr id="0" name=""/>
        <dsp:cNvSpPr/>
      </dsp:nvSpPr>
      <dsp:spPr>
        <a:xfrm rot="7981780">
          <a:off x="2610287" y="5563367"/>
          <a:ext cx="258849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588490" y="88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>
            <a:solidFill>
              <a:schemeClr val="tx1"/>
            </a:solidFill>
            <a:cs typeface="B Mitra" pitchFamily="2" charset="-78"/>
          </a:endParaRPr>
        </a:p>
      </dsp:txBody>
      <dsp:txXfrm rot="10800000">
        <a:off x="3839820" y="5507469"/>
        <a:ext cx="129424" cy="129424"/>
      </dsp:txXfrm>
    </dsp:sp>
    <dsp:sp modelId="{7FE5AFA1-41A0-4FEA-B0AA-F22B3EE71470}">
      <dsp:nvSpPr>
        <dsp:cNvPr id="0" name=""/>
        <dsp:cNvSpPr/>
      </dsp:nvSpPr>
      <dsp:spPr>
        <a:xfrm>
          <a:off x="1678206" y="6182484"/>
          <a:ext cx="1343163" cy="67158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cs typeface="B Mitra" pitchFamily="2" charset="-78"/>
            </a:rPr>
            <a:t>اقتضائات فرایند؟</a:t>
          </a:r>
          <a:endParaRPr lang="en-US" sz="1400" b="1" kern="1200" dirty="0">
            <a:solidFill>
              <a:schemeClr val="tx1"/>
            </a:solidFill>
            <a:cs typeface="B Mitra" pitchFamily="2" charset="-78"/>
          </a:endParaRPr>
        </a:p>
      </dsp:txBody>
      <dsp:txXfrm>
        <a:off x="1697876" y="6202154"/>
        <a:ext cx="1303823" cy="632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7B6C00C-6DF8-46F1-A7F8-21431C5B114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FE0B9A2-80F0-4F8F-A54F-34300A3DBEF8}" type="datetimeFigureOut">
              <a:rPr lang="en-US" smtClean="0"/>
              <a:t>2/8/2014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15416"/>
            <a:ext cx="7543800" cy="2593975"/>
          </a:xfrm>
        </p:spPr>
        <p:txBody>
          <a:bodyPr/>
          <a:lstStyle/>
          <a:p>
            <a:pPr algn="ctr" rtl="1"/>
            <a:r>
              <a:rPr lang="fa-IR" sz="8800" b="1" dirty="0" smtClean="0">
                <a:solidFill>
                  <a:srgbClr val="FB6A19"/>
                </a:solidFill>
                <a:latin typeface="IranNastaliq" pitchFamily="18" charset="0"/>
                <a:cs typeface="IranNastaliq" pitchFamily="18" charset="0"/>
              </a:rPr>
              <a:t>تحلیل فرایندی خط مشی گذاری و تصمیم گیری</a:t>
            </a:r>
            <a:endParaRPr lang="en-US" sz="8800" b="1" dirty="0">
              <a:solidFill>
                <a:srgbClr val="FB6A19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 rtl="1"/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نوشته دکتر محمد سعید تسلیمی</a:t>
            </a:r>
          </a:p>
          <a:p>
            <a:pPr algn="ctr" rtl="1"/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ارائه: حسین خصاف </a:t>
            </a:r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مفرد</a:t>
            </a:r>
          </a:p>
          <a:p>
            <a:pPr algn="ctr" rtl="1"/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بهمن ماه 1392</a:t>
            </a:r>
            <a:endParaRPr lang="en-US" b="1" dirty="0">
              <a:solidFill>
                <a:srgbClr val="FF0000"/>
              </a:solidFill>
              <a:cs typeface="B Mitra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502" y="4005064"/>
            <a:ext cx="196103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80" y="2348880"/>
            <a:ext cx="1961034" cy="263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58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فصل ششم: فرایند تصمیم گیری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rtl="1"/>
            <a:r>
              <a:rPr lang="fa-IR" dirty="0" smtClean="0">
                <a:cs typeface="B Mitra" pitchFamily="2" charset="-78"/>
              </a:rPr>
              <a:t>لزوم شناخت مساله برای تصمیم گیری: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تشخیص مساله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تشخیص راه حل های مربوط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تشخیص و انتخاب بهترین راه حل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انواع شناخت: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شناخت سیستمی: تقسیم پدیده به اجزاء و شناخت تک به تک و بعد جمع بندی برای کل.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شناخت استراتژیک: ممکن است اجزا تغییر و تحول یابد و برای نتیجه بهتر، تصمیم نیز بر همین اساس اتخاذ شود.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انواع تصمیم گیری: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از نظر برنامه ریزی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از نظر فرهنگ و ارزش های ادواری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از نظر منبع تصمیم گیرنده (فردی یا جمعی)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موانع تصمیم گیری: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موانع درونی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موانع بیرونی و محیطی</a:t>
            </a:r>
          </a:p>
          <a:p>
            <a:pPr algn="just" rtl="1"/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831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4000" dirty="0" smtClean="0">
                <a:cs typeface="B Titr" pitchFamily="2" charset="-78"/>
              </a:rPr>
              <a:t>فصل هفتم: اصول تجزیه و تحلیل تصمیمات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cs typeface="B Mitra" pitchFamily="2" charset="-78"/>
              </a:rPr>
              <a:t>تقسیم بندی درور (1971):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مدل عقلایی (</a:t>
            </a:r>
            <a:r>
              <a:rPr lang="en-US" dirty="0" smtClean="0">
                <a:cs typeface="B Mitra" pitchFamily="2" charset="-78"/>
              </a:rPr>
              <a:t>Rational Model</a:t>
            </a:r>
            <a:r>
              <a:rPr lang="fa-IR" dirty="0" smtClean="0">
                <a:cs typeface="B Mitra" pitchFamily="2" charset="-78"/>
              </a:rPr>
              <a:t>)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مدل فزاینده</a:t>
            </a:r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(</a:t>
            </a:r>
            <a:r>
              <a:rPr lang="en-US" dirty="0" smtClean="0">
                <a:cs typeface="B Mitra" pitchFamily="2" charset="-78"/>
              </a:rPr>
              <a:t>incremental model</a:t>
            </a:r>
            <a:r>
              <a:rPr lang="fa-IR" dirty="0" smtClean="0">
                <a:cs typeface="B Mitra" pitchFamily="2" charset="-78"/>
              </a:rPr>
              <a:t>)</a:t>
            </a:r>
            <a:endParaRPr lang="en-US" dirty="0" smtClean="0">
              <a:cs typeface="B Mitra" pitchFamily="2" charset="-78"/>
            </a:endParaRPr>
          </a:p>
          <a:p>
            <a:pPr lvl="1" algn="just" rtl="1"/>
            <a:r>
              <a:rPr lang="fa-IR" dirty="0" smtClean="0">
                <a:cs typeface="B Mitra" pitchFamily="2" charset="-78"/>
              </a:rPr>
              <a:t>مدل مختلط (</a:t>
            </a:r>
            <a:r>
              <a:rPr lang="en-US" dirty="0" smtClean="0">
                <a:cs typeface="B Mitra" pitchFamily="2" charset="-78"/>
              </a:rPr>
              <a:t>mixed model</a:t>
            </a:r>
            <a:r>
              <a:rPr lang="fa-IR" dirty="0" smtClean="0">
                <a:cs typeface="B Mitra" pitchFamily="2" charset="-78"/>
              </a:rPr>
              <a:t>)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مدل رضایت بخش</a:t>
            </a:r>
            <a:r>
              <a:rPr lang="en-US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(</a:t>
            </a:r>
            <a:r>
              <a:rPr lang="en-US" dirty="0" smtClean="0">
                <a:cs typeface="B Mitra" pitchFamily="2" charset="-78"/>
              </a:rPr>
              <a:t>satisfactory model</a:t>
            </a:r>
            <a:r>
              <a:rPr lang="fa-IR" dirty="0" smtClean="0">
                <a:cs typeface="B Mitra" pitchFamily="2" charset="-78"/>
              </a:rPr>
              <a:t>)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مدل کاملا عقلایی یا منطقی (</a:t>
            </a:r>
            <a:r>
              <a:rPr lang="en-US" dirty="0" err="1" smtClean="0">
                <a:cs typeface="B Mitra" pitchFamily="2" charset="-78"/>
              </a:rPr>
              <a:t>extrarational</a:t>
            </a:r>
            <a:r>
              <a:rPr lang="en-US" dirty="0" smtClean="0">
                <a:cs typeface="B Mitra" pitchFamily="2" charset="-78"/>
              </a:rPr>
              <a:t> model</a:t>
            </a:r>
            <a:r>
              <a:rPr lang="fa-IR" dirty="0" smtClean="0">
                <a:cs typeface="B Mitra" pitchFamily="2" charset="-78"/>
              </a:rPr>
              <a:t>)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مدل تصمیم گیری مشارکتی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جریان اطلاعات از بالا به پایین و از پایین به بالا در جریان است                   رضایت کارکنان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تصمیم گیری برنامه ریزی شده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تصمیم گیری مدل اجتماعی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تصمیم گیری بر مبنای هدف (</a:t>
            </a:r>
            <a:r>
              <a:rPr lang="en-US" dirty="0" smtClean="0">
                <a:cs typeface="B Mitra" pitchFamily="2" charset="-78"/>
              </a:rPr>
              <a:t>MBO</a:t>
            </a:r>
            <a:r>
              <a:rPr lang="fa-IR" dirty="0" smtClean="0">
                <a:cs typeface="B Mitra" pitchFamily="2" charset="-78"/>
              </a:rPr>
              <a:t>)</a:t>
            </a:r>
            <a:endParaRPr lang="en-US" dirty="0" smtClean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تصمیم گیری بر اساس تمرکز بر بازده(</a:t>
            </a:r>
            <a:r>
              <a:rPr lang="en-US" dirty="0" smtClean="0">
                <a:cs typeface="B Mitra" pitchFamily="2" charset="-78"/>
              </a:rPr>
              <a:t>output base</a:t>
            </a:r>
            <a:r>
              <a:rPr lang="fa-IR" dirty="0" smtClean="0">
                <a:cs typeface="B Mitra" pitchFamily="2" charset="-78"/>
              </a:rPr>
              <a:t>) </a:t>
            </a:r>
            <a:endParaRPr lang="en-US" dirty="0">
              <a:cs typeface="B Mitra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907704" y="443711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40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55976" y="1772816"/>
            <a:ext cx="3312368" cy="4608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4000" dirty="0">
                <a:cs typeface="B Titr" pitchFamily="2" charset="-78"/>
              </a:rPr>
              <a:t>فصل هفتم: اصول تجزیه و تحلیل تصمیمات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1772816"/>
            <a:ext cx="3168352" cy="4608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800600"/>
          </a:xfrm>
        </p:spPr>
        <p:txBody>
          <a:bodyPr/>
          <a:lstStyle/>
          <a:p>
            <a:pPr marL="114300" indent="0" algn="just" rtl="1">
              <a:buNone/>
            </a:pPr>
            <a:r>
              <a:rPr lang="fa-IR" dirty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     </a:t>
            </a:r>
          </a:p>
          <a:p>
            <a:pPr lvl="1" algn="just" rtl="1">
              <a:tabLst>
                <a:tab pos="4667250" algn="l"/>
              </a:tabLst>
            </a:pPr>
            <a:r>
              <a:rPr lang="fa-IR" b="1" dirty="0">
                <a:cs typeface="B Mitra" pitchFamily="2" charset="-78"/>
              </a:rPr>
              <a:t> </a:t>
            </a:r>
            <a:r>
              <a:rPr lang="fa-IR" b="1" dirty="0" smtClean="0">
                <a:cs typeface="B Mitra" pitchFamily="2" charset="-78"/>
              </a:rPr>
              <a:t>رویکردهای تصمیم </a:t>
            </a:r>
            <a:r>
              <a:rPr lang="fa-IR" b="1" dirty="0">
                <a:cs typeface="B Mitra" pitchFamily="2" charset="-78"/>
              </a:rPr>
              <a:t>گیری</a:t>
            </a:r>
            <a:r>
              <a:rPr lang="fa-IR" b="1" dirty="0" smtClean="0">
                <a:cs typeface="B Mitra" pitchFamily="2" charset="-78"/>
              </a:rPr>
              <a:t>:</a:t>
            </a:r>
            <a:endParaRPr lang="fa-IR" b="1" dirty="0">
              <a:cs typeface="B Mitra" pitchFamily="2" charset="-78"/>
            </a:endParaRPr>
          </a:p>
          <a:p>
            <a:pPr lvl="2" algn="just" rtl="1"/>
            <a:r>
              <a:rPr lang="fa-IR" dirty="0" smtClean="0">
                <a:cs typeface="B Mitra" pitchFamily="2" charset="-78"/>
              </a:rPr>
              <a:t>کلاسیک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مبتنی بر روابط انسانی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رویکرد منابع انسانی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رویکرد سیستم ها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رویکرد فرهنگی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رویکرد بحرانی</a:t>
            </a:r>
          </a:p>
          <a:p>
            <a:pPr marL="114300" indent="0" algn="just" rtl="1">
              <a:buNone/>
            </a:pPr>
            <a:endParaRPr lang="en-US" dirty="0">
              <a:cs typeface="B Mitra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901731"/>
            <a:ext cx="29142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fa-IR" b="1" dirty="0">
                <a:cs typeface="B Mitra" pitchFamily="2" charset="-78"/>
              </a:rPr>
              <a:t>آینده نگری در تصمیم </a:t>
            </a:r>
            <a:r>
              <a:rPr lang="fa-IR" b="1" dirty="0" smtClean="0">
                <a:cs typeface="B Mitra" pitchFamily="2" charset="-78"/>
              </a:rPr>
              <a:t>گیری: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fa-IR" dirty="0" smtClean="0">
                <a:cs typeface="B Mitra" pitchFamily="2" charset="-78"/>
              </a:rPr>
              <a:t>بررسی ظرفیت های آتی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fa-IR" dirty="0" smtClean="0">
                <a:cs typeface="B Mitra" pitchFamily="2" charset="-78"/>
              </a:rPr>
              <a:t>بررسی دوره عمر سازمان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fa-IR" dirty="0" smtClean="0">
                <a:cs typeface="B Mitra" pitchFamily="2" charset="-78"/>
              </a:rPr>
              <a:t>مطالعه موانع احتمالی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fa-IR" dirty="0" smtClean="0">
                <a:cs typeface="B Mitra" pitchFamily="2" charset="-78"/>
              </a:rPr>
              <a:t>بررسی موقعیت های رقابت</a:t>
            </a:r>
          </a:p>
          <a:p>
            <a:pPr marL="285750" indent="-285750" algn="r" rtl="1">
              <a:buFont typeface="Arial" pitchFamily="34" charset="0"/>
              <a:buChar char="•"/>
            </a:pPr>
            <a:endParaRPr lang="fa-IR" dirty="0">
              <a:cs typeface="B Mitra" pitchFamily="2" charset="-78"/>
            </a:endParaRPr>
          </a:p>
          <a:p>
            <a:pPr marL="285750" indent="-285750" algn="r" rtl="1">
              <a:buFont typeface="Arial" pitchFamily="34" charset="0"/>
              <a:buChar char="•"/>
            </a:pPr>
            <a:endParaRPr lang="fa-IR" dirty="0" smtClean="0">
              <a:cs typeface="B Mitra" pitchFamily="2" charset="-78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b="1" dirty="0" smtClean="0">
                <a:cs typeface="B Mitra" pitchFamily="2" charset="-78"/>
              </a:rPr>
              <a:t>عامل احتمال در تصمیم گیری: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fa-IR" dirty="0" smtClean="0">
                <a:cs typeface="B Mitra" pitchFamily="2" charset="-78"/>
              </a:rPr>
              <a:t>حالت اطمینان کامل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fa-IR" dirty="0" smtClean="0">
                <a:cs typeface="B Mitra" pitchFamily="2" charset="-78"/>
              </a:rPr>
              <a:t>ریسک</a:t>
            </a:r>
          </a:p>
          <a:p>
            <a:pPr marL="742950" lvl="1" indent="-285750" algn="r" rtl="1">
              <a:buFont typeface="Arial" pitchFamily="34" charset="0"/>
              <a:buChar char="•"/>
            </a:pPr>
            <a:r>
              <a:rPr lang="fa-IR" dirty="0" smtClean="0">
                <a:cs typeface="B Mitra" pitchFamily="2" charset="-78"/>
              </a:rPr>
              <a:t>عدم اطمینان</a:t>
            </a:r>
          </a:p>
          <a:p>
            <a:pPr lvl="1" algn="r" rtl="1"/>
            <a:endParaRPr lang="fa-IR" dirty="0" smtClean="0">
              <a:cs typeface="B Mitra" pitchFamily="2" charset="-78"/>
            </a:endParaRPr>
          </a:p>
          <a:p>
            <a:pPr marL="285750" indent="-285750" algn="r" rtl="1">
              <a:buFont typeface="Arial" pitchFamily="34" charset="0"/>
              <a:buChar char="•"/>
            </a:pPr>
            <a:r>
              <a:rPr lang="fa-IR" b="1" dirty="0" smtClean="0">
                <a:cs typeface="B Mitra" pitchFamily="2" charset="-78"/>
              </a:rPr>
              <a:t>ارزیابی و آزمون خط مشی</a:t>
            </a: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9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فصل هفتم: طرح ریزی و خط مشی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لزوم طرح ریزی در امر خط مشی گذاری: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طرح: کلیات ایده یا ایده های مربوط به تصمیم. دلالت بر بعد اجرایی خط مشی دارد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اصول خط مشی عمومی:</a:t>
            </a:r>
            <a:endParaRPr lang="en-US" dirty="0">
              <a:cs typeface="B Mitra" pitchFamily="2" charset="-78"/>
            </a:endParaRPr>
          </a:p>
          <a:p>
            <a:pPr algn="just" rtl="1"/>
            <a:endParaRPr lang="en-US" dirty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بررسی خط مشی های جایگزین: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عوامل محیطی (بیرونی)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عوامل درونی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بررسی مقاصد جدید در حیات سازمان</a:t>
            </a:r>
          </a:p>
          <a:p>
            <a:pPr lvl="1" algn="just" rtl="1"/>
            <a:endParaRPr lang="en-US" dirty="0" smtClean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809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endParaRPr lang="en-US" dirty="0"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738305"/>
              </p:ext>
            </p:extLst>
          </p:nvPr>
        </p:nvGraphicFramePr>
        <p:xfrm>
          <a:off x="0" y="0"/>
          <a:ext cx="846043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454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فصل نهم: خط مشی و کنترل فرایند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رابطه مستقیم بودجه، طرح و برنامه و تصمیم گیری دولتی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خط مشی به عنوان </a:t>
            </a:r>
            <a:r>
              <a:rPr lang="fa-IR" b="1" dirty="0" smtClean="0">
                <a:cs typeface="B Mitra" pitchFamily="2" charset="-78"/>
              </a:rPr>
              <a:t>مداخله:</a:t>
            </a:r>
          </a:p>
          <a:p>
            <a:pPr algn="just" rtl="1"/>
            <a:r>
              <a:rPr lang="fa-IR" b="1" dirty="0" smtClean="0">
                <a:cs typeface="B Mitra" pitchFamily="2" charset="-78"/>
              </a:rPr>
              <a:t>مداخله ها: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عوامل خارجی و بیرونی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عوامل و عناصر درونی و داخلی</a:t>
            </a:r>
          </a:p>
          <a:p>
            <a:pPr algn="just" rtl="1"/>
            <a:r>
              <a:rPr lang="fa-IR" b="1" dirty="0" smtClean="0">
                <a:cs typeface="B Mitra" pitchFamily="2" charset="-78"/>
              </a:rPr>
              <a:t>عوامل مداخله: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چهارچوب های ساختاری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چهارچوب های ذهنی</a:t>
            </a:r>
          </a:p>
          <a:p>
            <a:pPr algn="just" rtl="1"/>
            <a:r>
              <a:rPr lang="fa-IR" b="1" dirty="0" smtClean="0">
                <a:cs typeface="B Mitra" pitchFamily="2" charset="-78"/>
              </a:rPr>
              <a:t>نقش سیاست های پولی و مالی دولت در تعیین خط مشی ها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سیستم کنترل پولی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نظام مالیاتی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تنظیم طرح های مالی</a:t>
            </a:r>
            <a:endParaRPr lang="en-US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077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Titr" pitchFamily="2" charset="-78"/>
              </a:rPr>
              <a:t>فصل نهم: خط مشی و کنترل فرایند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تاثیر سیاست های کلان مالی و اقتصادی در خط مشی سازمان ها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آمادگی های سازمان و مدیریت در خط مشی گذاری و تصمیم گیری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منشا آمادگی ها: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ضرورت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اهداف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مسئولیت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ایجاد تحول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ادای حقوق</a:t>
            </a:r>
          </a:p>
          <a:p>
            <a:pPr lvl="1" algn="just" rtl="1"/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32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2800" dirty="0" smtClean="0">
                <a:cs typeface="B Titr" pitchFamily="2" charset="-78"/>
              </a:rPr>
              <a:t>فصل دهم: عوامل منطقی خط مشی گذاری و تصمیم گیری</a:t>
            </a:r>
            <a:endParaRPr lang="en-US" sz="28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مدل مطلوب خط مشی: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روش تعیین خط مشی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تعیین خط مشی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ارزشیابی خط مشی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قدرت در فرایند خط مشی گذاری یک ضرورت است.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قانون ذاتی خط مشی و موجد قدرت است. </a:t>
            </a:r>
          </a:p>
          <a:p>
            <a:pPr algn="just" rtl="1"/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746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فصل یازدهم: برهان پذیری خط مشی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این فصل به مقوله ریسک (به دلیل ناکافی بودن اطلاعات) در خط مشی ها می پردازد.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و در ادامه راه کارهایی را برای برطرف کردن ابهام در تصمیم گیری ها معرفی مینماید: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مدل سازی احتمالی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مدل رگرسیون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تئوری سازی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روش تحلی نوسانات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تجزیه و تحلیل هزینه و منفعت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روش سازی مقطعی</a:t>
            </a:r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364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 smtClean="0">
                <a:cs typeface="B Titr" pitchFamily="2" charset="-78"/>
              </a:rPr>
              <a:t>فصل دوازدهم: مبانی ارزش گذاری در تدوین خط مشی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مبنای ارزش گذاری: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ارزشی که هدف دارد، 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ارزشی که راه حل ها دارند،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ارزش راه حل برتر،‌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ارزشیابی حین اجرا و کنترل.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ارزش های منبعث از ایدئولوژی های ما هستند. </a:t>
            </a:r>
          </a:p>
          <a:p>
            <a:pPr algn="just" rtl="1"/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34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فهرست مطالب کتاب</a:t>
            </a:r>
            <a:endParaRPr lang="en-US" dirty="0"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458037"/>
              </p:ext>
            </p:extLst>
          </p:nvPr>
        </p:nvGraphicFramePr>
        <p:xfrm>
          <a:off x="683568" y="1412416"/>
          <a:ext cx="6336704" cy="532895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112568"/>
                <a:gridCol w="1224136"/>
              </a:tblGrid>
              <a:tr h="437767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Mitra" pitchFamily="2" charset="-78"/>
                        </a:rPr>
                        <a:t>نگاه اولیه به خط مشی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اول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5297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Mitra" pitchFamily="2" charset="-78"/>
                        </a:rPr>
                        <a:t>تعامل خط مشی با عوامل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دوم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5297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Mitra" pitchFamily="2" charset="-78"/>
                        </a:rPr>
                        <a:t>تعامل خط مشی با عوامل انسانی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سوم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9106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Mitra" pitchFamily="2" charset="-78"/>
                        </a:rPr>
                        <a:t>تعامل خط مشی با سیستم اطلاعاتی و فنی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چهارم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9106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Mitra" pitchFamily="2" charset="-78"/>
                        </a:rPr>
                        <a:t>اجزاء و عناصر تصمیم گیری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پنجم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91065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Mitra" pitchFamily="2" charset="-78"/>
                        </a:rPr>
                        <a:t>فرایند تصمیم گیری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ششم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9106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Mitra" pitchFamily="2" charset="-78"/>
                        </a:rPr>
                        <a:t>اصول تجزیه و تحلیل تصمیمات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هفتم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91065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Mitra" pitchFamily="2" charset="-78"/>
                        </a:rPr>
                        <a:t>طرح ریزی و خط مشی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هشتم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91065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Mitra" pitchFamily="2" charset="-78"/>
                        </a:rPr>
                        <a:t>خط مشی و کنترل فرایند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نهم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9106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Mitra" pitchFamily="2" charset="-78"/>
                        </a:rPr>
                        <a:t>عوامل منطقی خط مشی گذاری و تصمیم گیری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دهم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  <a:tr h="391065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Mitra" pitchFamily="2" charset="-78"/>
                        </a:rPr>
                        <a:t> برهان پذیری خط مشی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یازدهم</a:t>
                      </a:r>
                    </a:p>
                  </a:txBody>
                  <a:tcPr/>
                </a:tc>
              </a:tr>
              <a:tr h="391065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Mitra" pitchFamily="2" charset="-78"/>
                        </a:rPr>
                        <a:t>مبانی ارزش گذاری در تدوین خط مشی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دوازدهم</a:t>
                      </a:r>
                    </a:p>
                  </a:txBody>
                  <a:tcPr/>
                </a:tc>
              </a:tr>
              <a:tr h="423696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Mitra" pitchFamily="2" charset="-78"/>
                        </a:rPr>
                        <a:t>هدف گذاری و تعیین رسالت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فصل سیزدهم</a:t>
                      </a:r>
                    </a:p>
                    <a:p>
                      <a:pPr algn="just" rtl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40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4000" dirty="0" smtClean="0">
                <a:cs typeface="B Titr" pitchFamily="2" charset="-78"/>
              </a:rPr>
              <a:t>فصل سیزدهم: هدف گذاری و تعیین رسالت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endParaRPr lang="fa-IR" dirty="0" smtClean="0">
              <a:cs typeface="B Mitra" pitchFamily="2" charset="-78"/>
            </a:endParaRPr>
          </a:p>
          <a:p>
            <a:pPr algn="just" rtl="1"/>
            <a:r>
              <a:rPr lang="fa-IR" dirty="0" smtClean="0">
                <a:cs typeface="B Mitra" pitchFamily="2" charset="-78"/>
              </a:rPr>
              <a:t>استراتژی بر راه های اجرایی خط مشی تاکید دارد.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استراتژی راه رسدن به خط مشی است...</a:t>
            </a:r>
          </a:p>
          <a:p>
            <a:pPr algn="just" rtl="1"/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288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درباره کتاب...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کتابی ضعیف به لحاظ استفاده از ادبیات دانش خط مشی گذاری و غنای علمی در حوزه خط مشی گذاری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نداشتن محتوایی یکپارچه و سیر مشخص در هر بخش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رخی قسمت های کتاب، حالت ترجمه ای صرف دارد و نویسنده آنها را صرفا به فارسی برگردان کرده است. آن هم بدون ارجاع درون متنی.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جای تعجب دارد که انتشارت سمت به چنین کتابی –با این سطح-  اجازه نشر داده است.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...</a:t>
            </a:r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212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ctr" rtl="1">
              <a:buNone/>
            </a:pPr>
            <a:r>
              <a:rPr lang="fa-IR" sz="13800" dirty="0" smtClean="0">
                <a:latin typeface="IranNastaliq" pitchFamily="18" charset="0"/>
                <a:cs typeface="IranNastaliq" pitchFamily="18" charset="0"/>
              </a:rPr>
              <a:t>و الح</a:t>
            </a:r>
            <a:r>
              <a:rPr lang="fa-IR" sz="13800" dirty="0">
                <a:latin typeface="IranNastaliq" pitchFamily="18" charset="0"/>
                <a:cs typeface="IranNastaliq" pitchFamily="18" charset="0"/>
              </a:rPr>
              <a:t>م</a:t>
            </a:r>
            <a:r>
              <a:rPr lang="fa-IR" sz="13800" dirty="0" smtClean="0">
                <a:latin typeface="IranNastaliq" pitchFamily="18" charset="0"/>
                <a:cs typeface="IranNastaliq" pitchFamily="18" charset="0"/>
              </a:rPr>
              <a:t>دلله رب العالمین</a:t>
            </a:r>
            <a:endParaRPr lang="en-US" sz="13800" dirty="0"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9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>
                <a:cs typeface="B Mitra" pitchFamily="2" charset="-78"/>
              </a:rPr>
              <a:t>سوالات </a:t>
            </a:r>
            <a:r>
              <a:rPr lang="fa-IR" b="1" dirty="0" smtClean="0">
                <a:cs typeface="B Mitra" pitchFamily="2" charset="-78"/>
              </a:rPr>
              <a:t>کلیدی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 algn="just" rtl="1"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عنصر تصمیم در سازمان و خط مشی گذاری چه رابطه ای با یکدیگر دارند؟</a:t>
            </a:r>
          </a:p>
          <a:p>
            <a:pPr marL="571500" indent="-457200" algn="just" rtl="1"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در خط مشی های کلان کشوری به چه مولفه های بایستی توجه نمود؟</a:t>
            </a:r>
          </a:p>
          <a:p>
            <a:pPr marL="571500" indent="-457200" algn="just" rtl="1"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اصول، رویکردها و مدل های عمده برای تصمیم گیری و خط مشی گذاری کدامند؟</a:t>
            </a:r>
          </a:p>
          <a:p>
            <a:pPr marL="571500" indent="-457200" algn="just" rtl="1"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در تصمیم گیری در شرایط نبود اطلاعات کافی (ریسک) چه رهکارهایی میتوان اتخاذ نمود؟</a:t>
            </a:r>
          </a:p>
          <a:p>
            <a:pPr algn="just" rtl="1"/>
            <a:endParaRPr lang="fa-IR" b="1" dirty="0" smtClean="0">
              <a:cs typeface="B Mitra" pitchFamily="2" charset="-78"/>
            </a:endParaRPr>
          </a:p>
          <a:p>
            <a:pPr lvl="1" algn="just" rtl="1"/>
            <a:endParaRPr lang="fa-IR" b="1" dirty="0" smtClean="0">
              <a:cs typeface="B Mitra" pitchFamily="2" charset="-78"/>
            </a:endParaRPr>
          </a:p>
          <a:p>
            <a:pPr lvl="1" algn="just" rtl="1"/>
            <a:endParaRPr lang="fa-IR" b="1" dirty="0" smtClean="0">
              <a:cs typeface="B Mitra" pitchFamily="2" charset="-78"/>
            </a:endParaRPr>
          </a:p>
          <a:p>
            <a:pPr lvl="1" algn="just" rtl="1"/>
            <a:endParaRPr lang="fa-IR" b="1" dirty="0" smtClean="0">
              <a:cs typeface="B Mitra" pitchFamily="2" charset="-78"/>
            </a:endParaRPr>
          </a:p>
          <a:p>
            <a:pPr lvl="1" algn="just" rtl="1"/>
            <a:endParaRPr lang="fa-IR" b="1" dirty="0" smtClean="0">
              <a:cs typeface="B Mitra" pitchFamily="2" charset="-78"/>
            </a:endParaRPr>
          </a:p>
          <a:p>
            <a:pPr lvl="1" algn="just" rtl="1"/>
            <a:endParaRPr lang="fa-IR" b="1" dirty="0" smtClean="0">
              <a:cs typeface="B Mitra" pitchFamily="2" charset="-78"/>
            </a:endParaRPr>
          </a:p>
          <a:p>
            <a:pPr algn="just" rtl="1"/>
            <a:endParaRPr lang="fa-IR" b="1" dirty="0" smtClean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504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مقدمه: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تصمیم </a:t>
            </a:r>
            <a:r>
              <a:rPr lang="fa-IR" b="1" dirty="0">
                <a:cs typeface="B Mitra" pitchFamily="2" charset="-78"/>
              </a:rPr>
              <a:t>گیری جوهره </a:t>
            </a:r>
            <a:r>
              <a:rPr lang="fa-IR" b="1" dirty="0" smtClean="0">
                <a:cs typeface="B Mitra" pitchFamily="2" charset="-78"/>
              </a:rPr>
              <a:t>مدیریت است. 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خط مشی کلان مقدم بر تصمیم و زمینه آن است. 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تصمیمات در طول خط مشی و مبتنی بر آن هستند. 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در واقع هر تصمیم به وسیله خط مشی حمایت می شود.</a:t>
            </a:r>
          </a:p>
          <a:p>
            <a:pPr lvl="1" algn="just" rtl="1"/>
            <a:endParaRPr lang="fa-IR" b="1" dirty="0">
              <a:cs typeface="B Mitra" pitchFamily="2" charset="-78"/>
            </a:endParaRPr>
          </a:p>
          <a:p>
            <a:pPr lvl="1" algn="just" rtl="1"/>
            <a:endParaRPr lang="fa-IR" b="1" dirty="0" smtClean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01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فصل </a:t>
            </a:r>
            <a:r>
              <a:rPr lang="fa-IR" dirty="0" smtClean="0">
                <a:cs typeface="B Titr" pitchFamily="2" charset="-78"/>
              </a:rPr>
              <a:t>اول: </a:t>
            </a:r>
            <a:r>
              <a:rPr lang="fa-IR" dirty="0">
                <a:cs typeface="B Titr" pitchFamily="2" charset="-78"/>
              </a:rPr>
              <a:t>نگاه اولیه به خط مشی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خط مشی (</a:t>
            </a:r>
            <a:r>
              <a:rPr lang="en-US" dirty="0" smtClean="0">
                <a:cs typeface="B Mitra" pitchFamily="2" charset="-78"/>
              </a:rPr>
              <a:t>policy</a:t>
            </a:r>
            <a:r>
              <a:rPr lang="fa-IR" dirty="0" smtClean="0">
                <a:cs typeface="B Mitra" pitchFamily="2" charset="-78"/>
              </a:rPr>
              <a:t>) را میتوان قاعده کلی و کلان جامعه دانست که </a:t>
            </a:r>
            <a:r>
              <a:rPr lang="fa-IR" b="1" u="sng" dirty="0" smtClean="0">
                <a:cs typeface="B Mitra" pitchFamily="2" charset="-78"/>
              </a:rPr>
              <a:t>کیفیت حرکت </a:t>
            </a:r>
            <a:r>
              <a:rPr lang="fa-IR" dirty="0" smtClean="0">
                <a:cs typeface="B Mitra" pitchFamily="2" charset="-78"/>
              </a:rPr>
              <a:t>را بیان میکند.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خط مشی پاسخ به </a:t>
            </a:r>
            <a:r>
              <a:rPr lang="fa-IR" b="1" u="sng" dirty="0" smtClean="0">
                <a:cs typeface="B Mitra" pitchFamily="2" charset="-78"/>
              </a:rPr>
              <a:t>نیازی </a:t>
            </a:r>
            <a:r>
              <a:rPr lang="fa-IR" dirty="0" smtClean="0">
                <a:cs typeface="B Mitra" pitchFamily="2" charset="-78"/>
              </a:rPr>
              <a:t>از درون جامعه است.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خط مشی بایستی برای اینکه از صورت نظری خود به </a:t>
            </a:r>
            <a:r>
              <a:rPr lang="fa-IR" b="1" u="sng" dirty="0" smtClean="0">
                <a:cs typeface="B Mitra" pitchFamily="2" charset="-78"/>
              </a:rPr>
              <a:t>واقعیت عینی </a:t>
            </a:r>
            <a:r>
              <a:rPr lang="fa-IR" dirty="0" smtClean="0">
                <a:cs typeface="B Mitra" pitchFamily="2" charset="-78"/>
              </a:rPr>
              <a:t>مبدل شود،‌ </a:t>
            </a:r>
            <a:r>
              <a:rPr lang="fa-IR" b="1" u="sng" dirty="0" smtClean="0">
                <a:cs typeface="B Mitra" pitchFamily="2" charset="-78"/>
              </a:rPr>
              <a:t>رهیافت های اجرایی </a:t>
            </a:r>
            <a:r>
              <a:rPr lang="fa-IR" dirty="0" smtClean="0">
                <a:cs typeface="B Mitra" pitchFamily="2" charset="-78"/>
              </a:rPr>
              <a:t>داشته باشد.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مردم، اصلی ترین حامیان یک خط مشی هستند.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خط مشی های یک دولت،‌ متاثر از ویژگی های محافل بین المللی و مواضع آن نظام در مقابل نظام های دیگر است. </a:t>
            </a:r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753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4000" dirty="0">
                <a:cs typeface="B Titr" pitchFamily="2" charset="-78"/>
              </a:rPr>
              <a:t>فصل </a:t>
            </a:r>
            <a:r>
              <a:rPr lang="fa-IR" sz="4000" dirty="0" smtClean="0">
                <a:cs typeface="B Titr" pitchFamily="2" charset="-78"/>
              </a:rPr>
              <a:t>دوم: </a:t>
            </a:r>
            <a:r>
              <a:rPr lang="fa-IR" sz="4000" b="1" dirty="0">
                <a:cs typeface="B Titr" pitchFamily="2" charset="-78"/>
              </a:rPr>
              <a:t>تعامل خط مشی با </a:t>
            </a:r>
            <a:r>
              <a:rPr lang="fa-IR" sz="4000" b="1" dirty="0" smtClean="0">
                <a:cs typeface="B Titr" pitchFamily="2" charset="-78"/>
              </a:rPr>
              <a:t>عوامل سازمانی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خط مشی ها (به عنوان قاعده کلی تصمیمات) و ساختار (به عنوان مجموعه هنجارها، ‌قواعد و رویه ها) با یکدیگر رابطه دوطرفه دارند.      خط مشی       	 ساختار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اصولا خط مشی روی ساختار پیاده میشود و باید با آن متناسب باشد.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هماهنگی خط مشی و ساختار: از ضرورت های اساسی امر خط مشی گذاری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گروه های سازمانی و خط مشی:</a:t>
            </a:r>
          </a:p>
          <a:p>
            <a:pPr lvl="1" algn="just" rtl="1"/>
            <a:r>
              <a:rPr lang="fa-IR" b="1" dirty="0" smtClean="0">
                <a:cs typeface="B Mitra" pitchFamily="2" charset="-78"/>
              </a:rPr>
              <a:t>دقت:</a:t>
            </a:r>
            <a:r>
              <a:rPr lang="fa-IR" dirty="0" smtClean="0">
                <a:cs typeface="B Mitra" pitchFamily="2" charset="-78"/>
              </a:rPr>
              <a:t> تجمع شرط لازم و تشکل شرط کافی برای یک گروه.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 گروه های میانی در سازمان تاثیری دوطرفه بر گروه ها و خط مشی گذاران در سازمان دارند.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تاثیر، ‌نقش گروه ها در سازمان: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سازمان یافتگی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ذی نفع بودن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قدرتمند بودن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پایدار بودن</a:t>
            </a:r>
            <a:r>
              <a:rPr lang="fa-IR" dirty="0" smtClean="0">
                <a:cs typeface="B Mitra" pitchFamily="2" charset="-78"/>
              </a:rPr>
              <a:t>.</a:t>
            </a:r>
            <a:endParaRPr lang="fa-IR" dirty="0" smtClean="0">
              <a:cs typeface="B Mitra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83768" y="2204864"/>
            <a:ext cx="10081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68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4000" dirty="0" smtClean="0">
                <a:cs typeface="B Titr" pitchFamily="2" charset="-78"/>
              </a:rPr>
              <a:t>فصل </a:t>
            </a:r>
            <a:r>
              <a:rPr lang="fa-IR" sz="4000" dirty="0" smtClean="0">
                <a:cs typeface="B Titr" pitchFamily="2" charset="-78"/>
              </a:rPr>
              <a:t>سوم</a:t>
            </a:r>
            <a:r>
              <a:rPr lang="en-US" sz="4000" dirty="0" smtClean="0">
                <a:cs typeface="B Titr" pitchFamily="2" charset="-78"/>
              </a:rPr>
              <a:t>: </a:t>
            </a:r>
            <a:r>
              <a:rPr lang="fa-IR" sz="4000" b="1" dirty="0">
                <a:cs typeface="B Titr" pitchFamily="2" charset="-78"/>
              </a:rPr>
              <a:t>تعامل خط مشی با عوامل انسانی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نقش مدیران و رهبران در خط مشی گذاری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انتظار اصلی از آنها: خط مشی گذاری</a:t>
            </a:r>
          </a:p>
          <a:p>
            <a:pPr algn="just" rtl="1"/>
            <a:r>
              <a:rPr lang="fa-IR" b="1" dirty="0" smtClean="0">
                <a:cs typeface="B Mitra" pitchFamily="2" charset="-78"/>
              </a:rPr>
              <a:t>تصمیم گیری: </a:t>
            </a:r>
            <a:r>
              <a:rPr lang="fa-IR" dirty="0" smtClean="0">
                <a:cs typeface="B Mitra" pitchFamily="2" charset="-78"/>
              </a:rPr>
              <a:t>قلب همه وظایف یک مدیر (طرح ریزی، ‌سازماندهی، کنترل،‌ هماهنگی و...)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 شیوه های تصمیم گیری: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استبداد </a:t>
            </a:r>
            <a:r>
              <a:rPr lang="fa-IR" dirty="0" smtClean="0">
                <a:cs typeface="B Mitra" pitchFamily="2" charset="-78"/>
              </a:rPr>
              <a:t>و خودرایی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بی تفاوتی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مشارکت جویی و مشارکت پذیری.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خط مشی گذاری و توجه به ویژگی های قومی-ملی و گروههای ویژه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آداب،‌ ارزش ها،‌ قواعد و هنجارها و...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فرهنگ و خط مشی: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لزوم انعکاس دگرگونی های اجتماعی و نگرش های مختلف فرهنگی در خط مشی</a:t>
            </a:r>
          </a:p>
          <a:p>
            <a:pPr lvl="1" algn="just" rtl="1"/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214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 smtClean="0">
                <a:cs typeface="B Titr" pitchFamily="2" charset="-78"/>
              </a:rPr>
              <a:t>فصل </a:t>
            </a:r>
            <a:r>
              <a:rPr lang="fa-IR" sz="3200" dirty="0" smtClean="0">
                <a:cs typeface="B Titr" pitchFamily="2" charset="-78"/>
              </a:rPr>
              <a:t>چهارم</a:t>
            </a:r>
            <a:r>
              <a:rPr lang="en-US" sz="3200" dirty="0" smtClean="0">
                <a:cs typeface="B Titr" pitchFamily="2" charset="-78"/>
              </a:rPr>
              <a:t>: </a:t>
            </a:r>
            <a:r>
              <a:rPr lang="fa-IR" sz="3200" b="1" dirty="0">
                <a:cs typeface="B Titr" pitchFamily="2" charset="-78"/>
              </a:rPr>
              <a:t>تعامل خط مشی با سیستم اطلاعاتی و فنی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هر چه اطلاعات در رابطه با مساله بیشتر                مساله کوچکتر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سیستم های مدیریتی مبتنی بر داده ها (</a:t>
            </a:r>
            <a:r>
              <a:rPr lang="en-US" dirty="0" smtClean="0">
                <a:cs typeface="B Mitra" pitchFamily="2" charset="-78"/>
              </a:rPr>
              <a:t>DBMS</a:t>
            </a:r>
            <a:r>
              <a:rPr lang="fa-IR" dirty="0" smtClean="0">
                <a:cs typeface="B Mitra" pitchFamily="2" charset="-78"/>
              </a:rPr>
              <a:t>)</a:t>
            </a:r>
            <a:r>
              <a:rPr lang="en-US" dirty="0" smtClean="0">
                <a:cs typeface="B Mitra" pitchFamily="2" charset="-78"/>
              </a:rPr>
              <a:t>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عامل شکل گیری نرم افزاری سازمان هاست. 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دستاوردها: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اهداف روشن، 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درک محیط بیرونی، 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درک نقاط قوت و ضعف درونی،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موثرسازی اقدامات.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سیستم پشتیبانی تصمیم (</a:t>
            </a:r>
            <a:r>
              <a:rPr lang="en-US" dirty="0" smtClean="0">
                <a:cs typeface="B Mitra" pitchFamily="2" charset="-78"/>
              </a:rPr>
              <a:t>DSS</a:t>
            </a:r>
            <a:r>
              <a:rPr lang="fa-IR" dirty="0" smtClean="0">
                <a:cs typeface="B Mitra" pitchFamily="2" charset="-78"/>
              </a:rPr>
              <a:t>)</a:t>
            </a:r>
            <a:endParaRPr lang="en-US" dirty="0" smtClean="0">
              <a:cs typeface="B Mitra" pitchFamily="2" charset="-78"/>
            </a:endParaRPr>
          </a:p>
          <a:p>
            <a:pPr lvl="1" algn="just" rtl="1"/>
            <a:r>
              <a:rPr lang="fa-IR" dirty="0" smtClean="0">
                <a:cs typeface="B Mitra" pitchFamily="2" charset="-78"/>
              </a:rPr>
              <a:t>گردش کار مبتنی بر مدلی خاص برای پردازش داده ها و انجام داوری های کمک کننده به مدیر در فرایند اخذ تصمیم.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فناوری                 خط مشی گذاری</a:t>
            </a:r>
            <a:endParaRPr lang="en-US" dirty="0">
              <a:cs typeface="B Mitra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635896" y="184482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6084168" y="5733256"/>
            <a:ext cx="10081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92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Titr" pitchFamily="2" charset="-78"/>
              </a:rPr>
              <a:t>فصل پنجم: اجزاء و عناصر تصمیم گیری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algn="just" rtl="1">
              <a:buClr>
                <a:schemeClr val="accent1"/>
              </a:buClr>
            </a:pPr>
            <a:r>
              <a:rPr lang="fa-IR" b="1" dirty="0">
                <a:cs typeface="B Mitra" pitchFamily="2" charset="-78"/>
              </a:rPr>
              <a:t>تصمیمات در طول خط مشی و مبتنی بر آن هستند. 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عوامل اصلی تصمیم گیری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تشخیص مساله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تشخیص راه حل های مربوط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تشخیص و انتخب بهترین راه حل</a:t>
            </a:r>
          </a:p>
          <a:p>
            <a:pPr algn="just" rtl="1"/>
            <a:r>
              <a:rPr lang="fa-IR" dirty="0" smtClean="0">
                <a:cs typeface="B Mitra" pitchFamily="2" charset="-78"/>
              </a:rPr>
              <a:t>متغیرهای تصمیم گیری: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قابل کنترل</a:t>
            </a:r>
          </a:p>
          <a:p>
            <a:pPr lvl="1" algn="just" rtl="1"/>
            <a:r>
              <a:rPr lang="fa-IR" dirty="0" smtClean="0">
                <a:cs typeface="B Mitra" pitchFamily="2" charset="-78"/>
              </a:rPr>
              <a:t>غیر قابل کنترل: 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عوامل قهری و طبیعی</a:t>
            </a:r>
          </a:p>
          <a:p>
            <a:pPr lvl="2" algn="just" rtl="1"/>
            <a:r>
              <a:rPr lang="fa-IR" dirty="0" smtClean="0">
                <a:cs typeface="B Mitra" pitchFamily="2" charset="-78"/>
              </a:rPr>
              <a:t>عمدتا منشا بیرونی </a:t>
            </a:r>
            <a:r>
              <a:rPr lang="fa-IR" dirty="0" smtClean="0">
                <a:cs typeface="B Mitra" pitchFamily="2" charset="-78"/>
              </a:rPr>
              <a:t>دارند</a:t>
            </a:r>
            <a:endParaRPr lang="fa-IR" dirty="0" smtClean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035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5505</TotalTime>
  <Words>1351</Words>
  <Application>Microsoft Office PowerPoint</Application>
  <PresentationFormat>On-screen Show (4:3)</PresentationFormat>
  <Paragraphs>226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Adjacency</vt:lpstr>
      <vt:lpstr>تحلیل فرایندی خط مشی گذاری و تصمیم گیری</vt:lpstr>
      <vt:lpstr>فهرست مطالب کتاب</vt:lpstr>
      <vt:lpstr>سوالات کلیدی</vt:lpstr>
      <vt:lpstr>PowerPoint Presentation</vt:lpstr>
      <vt:lpstr>فصل اول: نگاه اولیه به خط مشی</vt:lpstr>
      <vt:lpstr>فصل دوم: تعامل خط مشی با عوامل سازمانی</vt:lpstr>
      <vt:lpstr>فصل سوم: تعامل خط مشی با عوامل انسانی</vt:lpstr>
      <vt:lpstr>فصل چهارم: تعامل خط مشی با سیستم اطلاعاتی و فنی</vt:lpstr>
      <vt:lpstr>فصل پنجم: اجزاء و عناصر تصمیم گیری</vt:lpstr>
      <vt:lpstr>فصل ششم: فرایند تصمیم گیری</vt:lpstr>
      <vt:lpstr>فصل هفتم: اصول تجزیه و تحلیل تصمیمات</vt:lpstr>
      <vt:lpstr>فصل هفتم: اصول تجزیه و تحلیل تصمیمات</vt:lpstr>
      <vt:lpstr>فصل هفتم: طرح ریزی و خط مشی</vt:lpstr>
      <vt:lpstr>PowerPoint Presentation</vt:lpstr>
      <vt:lpstr>فصل نهم: خط مشی و کنترل فرایند</vt:lpstr>
      <vt:lpstr>فصل نهم: خط مشی و کنترل فرایند</vt:lpstr>
      <vt:lpstr>فصل دهم: عوامل منطقی خط مشی گذاری و تصمیم گیری</vt:lpstr>
      <vt:lpstr>فصل یازدهم: برهان پذیری خط مشی</vt:lpstr>
      <vt:lpstr>فصل دوازدهم: مبانی ارزش گذاری در تدوین خط مشی</vt:lpstr>
      <vt:lpstr>فصل سیزدهم: هدف گذاری و تعیین رسالت</vt:lpstr>
      <vt:lpstr>درباره کتاب...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تحلیل فرایندی خط مشی گذاری و تصمیم گیری</dc:title>
  <dc:creator>Hossein</dc:creator>
  <cp:lastModifiedBy>Hossein</cp:lastModifiedBy>
  <cp:revision>41</cp:revision>
  <dcterms:created xsi:type="dcterms:W3CDTF">2014-02-05T12:12:00Z</dcterms:created>
  <dcterms:modified xsi:type="dcterms:W3CDTF">2014-02-09T08:09:22Z</dcterms:modified>
</cp:coreProperties>
</file>