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4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4FBBD65-38D4-48F5-BEA2-6956D3D53D85}" type="datetimeFigureOut">
              <a:rPr lang="en-US" smtClean="0"/>
              <a:t>10/30/2015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646FF7A-1FFC-4D2F-9A10-3990837EEC4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ahdi\Desktop\besm_alla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733800" y="3810000"/>
            <a:ext cx="1734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درس سوم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257800"/>
            <a:ext cx="82296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itchFamily="66" charset="-78"/>
                <a:cs typeface="Arabic Typesetting" pitchFamily="66" charset="-78"/>
              </a:rPr>
              <a:t>انقلاب اسلامی ، تداوم نهضت عاشورا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 rot="19782375">
            <a:off x="8099823" y="354812"/>
            <a:ext cx="6253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طراح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 rot="19782375">
            <a:off x="8001185" y="703517"/>
            <a:ext cx="11015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مـهدی ریحانی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" name="Rectangle 8"/>
          <p:cNvSpPr/>
          <p:nvPr/>
        </p:nvSpPr>
        <p:spPr>
          <a:xfrm rot="1381366">
            <a:off x="369273" y="260717"/>
            <a:ext cx="64793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پایه ی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0" name="Rectangle 9"/>
          <p:cNvSpPr/>
          <p:nvPr/>
        </p:nvSpPr>
        <p:spPr>
          <a:xfrm rot="1463389">
            <a:off x="47883" y="579902"/>
            <a:ext cx="106311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a-IR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اول منوسطه</a:t>
            </a:r>
            <a:endParaRPr lang="en-U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114800"/>
            <a:ext cx="8839200" cy="2340008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       </a:t>
            </a:r>
            <a:r>
              <a:rPr lang="fa-IR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امام حسین(ع)با </a:t>
            </a:r>
            <a:r>
              <a:rPr lang="fa-IR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خون خود اسلام را زنده کرد. شما </a:t>
            </a:r>
            <a:r>
              <a:rPr lang="fa-IR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هم باتبعیت </a:t>
            </a:r>
            <a:r>
              <a:rPr lang="fa-IR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از </a:t>
            </a:r>
            <a:r>
              <a:rPr lang="fa-IR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او  انقلاب و اسلام </a:t>
            </a:r>
            <a:r>
              <a:rPr lang="fa-IR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را ضمانت نمایید</a:t>
            </a:r>
            <a:r>
              <a:rPr lang="fa-IR" sz="2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</a:rPr>
              <a:t>.</a:t>
            </a:r>
          </a:p>
          <a:p>
            <a:pPr rtl="1">
              <a:buNone/>
            </a:pPr>
            <a:r>
              <a:rPr lang="fa-IR" sz="2000" b="1" dirty="0" smtClean="0"/>
              <a:t>امام خمینی (ره)</a:t>
            </a:r>
          </a:p>
          <a:p>
            <a:pPr rtl="1">
              <a:buNone/>
            </a:pPr>
            <a:endParaRPr lang="fa-IR" sz="2000" b="1" dirty="0" smtClean="0"/>
          </a:p>
          <a:p>
            <a:pPr rtl="1">
              <a:buNone/>
            </a:pPr>
            <a:r>
              <a:rPr lang="fa-IR" sz="2000" dirty="0" smtClean="0">
                <a:solidFill>
                  <a:schemeClr val="accent1">
                    <a:lumMod val="50000"/>
                  </a:schemeClr>
                </a:solidFill>
              </a:rPr>
              <a:t>عاشورا درس می دهد که برای حفظ دین فداکاری باید </a:t>
            </a:r>
            <a:r>
              <a:rPr lang="fa-IR" sz="2000" dirty="0" smtClean="0">
                <a:solidFill>
                  <a:schemeClr val="accent1">
                    <a:lumMod val="50000"/>
                  </a:schemeClr>
                </a:solidFill>
              </a:rPr>
              <a:t>کرد . ((مقام معظم رهبری))</a:t>
            </a:r>
            <a:endParaRPr lang="fa-IR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066800"/>
            <a:ext cx="3962400" cy="29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1850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 rtl="1"/>
            <a:r>
              <a:rPr lang="fa-I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مفهوم انقلاب </a:t>
            </a:r>
            <a:r>
              <a:rPr lang="fa-I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اسلامی</a:t>
            </a:r>
            <a:br>
              <a:rPr lang="fa-I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fa-I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fa-I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fa-IR" sz="1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انقلاب اسلامی ایران به معنای قیام و ارادۀ مردم مسلمان و با ایمان ما برای سرنگونی </a:t>
            </a:r>
            <a:r>
              <a:rPr lang="fa-IR" sz="1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حکومت ستم </a:t>
            </a:r>
            <a:r>
              <a:rPr lang="fa-IR" sz="1800" b="1" spc="150" dirty="0" smtClean="0">
                <a:ln w="11430"/>
                <a:solidFill>
                  <a:schemeClr val="accent3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شاهی و برقراری حق و عدالت براساس مکتب انسان ساز اسلام است.</a:t>
            </a:r>
            <a:r>
              <a:rPr lang="fa-I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fa-IR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16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45008"/>
          </a:xfrm>
        </p:spPr>
        <p:txBody>
          <a:bodyPr>
            <a:normAutofit/>
          </a:bodyPr>
          <a:lstStyle/>
          <a:p>
            <a:pPr algn="r" rtl="1">
              <a:buNone/>
            </a:pPr>
            <a:r>
              <a:rPr lang="fa-IR" sz="2000" dirty="0" smtClean="0"/>
              <a:t>انقلاب اسلامی ایران در حقیقت ریشه در اعتقاد</a:t>
            </a:r>
          </a:p>
          <a:p>
            <a:pPr algn="r" rtl="1">
              <a:buNone/>
            </a:pPr>
            <a:r>
              <a:rPr lang="fa-IR" sz="2000" dirty="0" smtClean="0"/>
              <a:t>مردم به اسلام و پیروی آنها از پیامبر اسلام (ص) </a:t>
            </a:r>
          </a:p>
          <a:p>
            <a:pPr algn="r" rtl="1">
              <a:buNone/>
            </a:pPr>
            <a:r>
              <a:rPr lang="fa-IR" sz="2000" dirty="0" smtClean="0"/>
              <a:t>و ائمهٔ </a:t>
            </a:r>
            <a:r>
              <a:rPr lang="fa-IR" sz="2000" dirty="0" smtClean="0"/>
              <a:t>اطهار (ع)دارد</a:t>
            </a:r>
            <a:r>
              <a:rPr lang="fa-IR" sz="2000" dirty="0" smtClean="0"/>
              <a:t>.</a:t>
            </a:r>
          </a:p>
          <a:p>
            <a:pPr algn="r" rtl="1">
              <a:buNone/>
            </a:pPr>
            <a:r>
              <a:rPr lang="fa-IR" sz="2000" dirty="0" smtClean="0"/>
              <a:t>همان طور که می دانید تمام پیامبران الهی</a:t>
            </a:r>
          </a:p>
          <a:p>
            <a:pPr algn="r" rtl="1">
              <a:buNone/>
            </a:pPr>
            <a:r>
              <a:rPr lang="fa-IR" sz="2000" dirty="0" smtClean="0"/>
              <a:t>مردم را به یکتاپرستی، عدالت خواهی، صلح و</a:t>
            </a:r>
          </a:p>
          <a:p>
            <a:pPr algn="r" rtl="1">
              <a:buNone/>
            </a:pPr>
            <a:r>
              <a:rPr lang="fa-IR" sz="2000" dirty="0" smtClean="0"/>
              <a:t>دوستی، صداقت و دانایی دعوت می کردند و از</a:t>
            </a:r>
          </a:p>
          <a:p>
            <a:pPr algn="r" rtl="1">
              <a:buNone/>
            </a:pPr>
            <a:r>
              <a:rPr lang="fa-IR" sz="2000" dirty="0" smtClean="0"/>
              <a:t>ظلم و ستم، گناه و فساد، جهل و نادانی، شرک </a:t>
            </a:r>
          </a:p>
          <a:p>
            <a:pPr algn="r" rtl="1">
              <a:buNone/>
            </a:pPr>
            <a:r>
              <a:rPr lang="fa-IR" sz="2000" dirty="0" smtClean="0"/>
              <a:t>و بت </a:t>
            </a:r>
            <a:r>
              <a:rPr lang="fa-IR" sz="2000" dirty="0" smtClean="0"/>
              <a:t>پرستی و… باز می داشتند</a:t>
            </a:r>
            <a:r>
              <a:rPr lang="fa-IR" sz="2000" dirty="0" smtClean="0"/>
              <a:t>.</a:t>
            </a:r>
          </a:p>
          <a:p>
            <a:pPr algn="r" rtl="1">
              <a:buNone/>
            </a:pPr>
            <a:endParaRPr lang="en-US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09800"/>
            <a:ext cx="3163581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733800" y="5257800"/>
            <a:ext cx="5105401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 rtl="1"/>
            <a:r>
              <a:rPr lang="fa-I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ملتّ ما درس عزت و آزادگی را از مکتب امام </a:t>
            </a:r>
            <a:r>
              <a:rPr lang="fa-I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حسین(ع)</a:t>
            </a:r>
            <a:r>
              <a:rPr lang="fa-IR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و قیام عاشورا آموخته اند و نمی توانند در مقابل ظلم وستم و بی عدالتی و اهانت به اعتقادات دینی خود ساکت بمانند.</a:t>
            </a:r>
            <a:endParaRPr lang="en-US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algn="r" rtl="1">
              <a:buNone/>
            </a:pPr>
            <a:endParaRPr lang="fa-IR" sz="17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None/>
            </a:pPr>
            <a:endParaRPr lang="fa-IR" sz="17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466306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bg1"/>
                </a:solidFill>
              </a:rPr>
              <a:t>پیروزی خون بر </a:t>
            </a:r>
            <a:r>
              <a:rPr lang="fa-IR" sz="2800" b="1" dirty="0" smtClean="0">
                <a:solidFill>
                  <a:schemeClr val="bg1"/>
                </a:solidFill>
              </a:rPr>
              <a:t>شمشیر</a:t>
            </a:r>
            <a:r>
              <a:rPr lang="en-US" sz="2800" b="1" dirty="0" smtClean="0">
                <a:solidFill>
                  <a:schemeClr val="bg1"/>
                </a:solidFill>
              </a:rPr>
              <a:t/>
            </a:r>
            <a:br>
              <a:rPr lang="en-US" sz="2800" b="1" dirty="0" smtClean="0">
                <a:solidFill>
                  <a:schemeClr val="bg1"/>
                </a:solidFill>
              </a:rPr>
            </a:br>
            <a:r>
              <a:rPr lang="fa-IR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a-IR" sz="17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قیام بزرگ مردم با ایمان و غیور ایران به رهبری امام خمینی </a:t>
            </a:r>
            <a:r>
              <a:rPr lang="fa-I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(ره)، </a:t>
            </a:r>
            <a:r>
              <a:rPr lang="fa-I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که از سال ١٣٤١ آغاز شده بود، پس </a:t>
            </a:r>
            <a:r>
              <a:rPr lang="fa-I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از</a:t>
            </a:r>
            <a:r>
              <a:rPr lang="fa-I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١٥ سال بسیار گسترده شد. شاه و حکومتش که از حمایت قدرت های خارجی برخوردار بودند، به جای توبه و بازگشت به دامان ملت به روی مردم آتش گشودند و </a:t>
            </a:r>
            <a:r>
              <a:rPr lang="fa-I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از </a:t>
            </a:r>
            <a:r>
              <a:rPr lang="fa-I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کشته ها پشته </a:t>
            </a:r>
            <a:r>
              <a:rPr lang="fa-I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ساختند )... </a:t>
            </a:r>
            <a:r>
              <a:rPr lang="fa-I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 از خون جوانان وطن لاله دمید و بهار انقلاب اسلامی در سرمای بهمن ١٣٥٧ فرا رسید</a:t>
            </a:r>
            <a:r>
              <a:rPr lang="fa-IR" sz="1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7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8354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4800600"/>
          </a:xfrm>
        </p:spPr>
        <p:txBody>
          <a:bodyPr>
            <a:normAutofit fontScale="90000"/>
          </a:bodyPr>
          <a:lstStyle/>
          <a:p>
            <a:pPr algn="r" rtl="1"/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پس می توانیم بگوییم که ریشه ها و پایه های انقلاب اسلامی مردم ایران در اعتقاد آنها به مکتب انسان ساز اسلام و الگو قرار دادن پیامبر اعظم (ص) و امامان (ع) قرار دارد.</a:t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مردم قهرمان ایران در روز ١٢ فروردین ١٣٥٨ با رأی </a:t>
            </a: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قاطع 98/2 درصدی </a:t>
            </a: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خود به جمهوری </a:t>
            </a: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اسلامی ایران رسمیت بخشیدند .</a:t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دشمنان قسم خورده این نظام مقدس، پس از توطئه های فراوان مانند کودتا، تحمیل جنگ هشت ساله </a:t>
            </a: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به ایران</a:t>
            </a: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، تهاجم فرهنگی و تحریم های اقتصادی دست از تلاش برای نابودی انقلاب ما برنداشته اند.</a:t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در حال حاضر خطرناک ترین روش دشمن تهاجم فرهنگی است. راه حفظ و ادامۀ انقلاب ما، همان</a:t>
            </a:r>
            <a:b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رمز پیروزی آن </a:t>
            </a: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یعنی : ( ایمان </a:t>
            </a: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به خدا، وحدت مردم و پیروی از رهبری </a:t>
            </a: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است که در پرتو بصیرت و هوشیاری حاصل می شود.</a:t>
            </a: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خداوند در آیهٔ 5 از سوره قصص، در قرآن کریم به بندگان خود چنین وعده داده است:</a:t>
            </a:r>
            <a:b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 </a:t>
            </a: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 ما اراده کردیم تا بر مستضعفان روی زمین منت نهاده و آنان را پیشوایان مردم گردانیم و وارثان زمین </a:t>
            </a:r>
            <a:r>
              <a:rPr lang="fa-IR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کنیم )</a:t>
            </a: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fa-IR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28600"/>
            <a:ext cx="159067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28600"/>
            <a:ext cx="1461589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5410200"/>
            <a:ext cx="20193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5638800"/>
            <a:ext cx="12573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62</TotalTime>
  <Words>217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Verve</vt:lpstr>
      <vt:lpstr>Slide 1</vt:lpstr>
      <vt:lpstr>Slide 2</vt:lpstr>
      <vt:lpstr>مفهوم انقلاب اسلامی  انقلاب اسلامی ایران به معنای قیام و ارادۀ مردم مسلمان و با ایمان ما برای سرنگونی حکومت ستم شاهی و برقراری حق و عدالت براساس مکتب انسان ساز اسلام است. </vt:lpstr>
      <vt:lpstr>پیروزی خون بر شمشیر  قیام بزرگ مردم با ایمان و غیور ایران به رهبری امام خمینی (ره)، که از سال ١٣٤١ آغاز شده بود، پس از١٥ سال بسیار گسترده شد. شاه و حکومتش که از حمایت قدرت های خارجی برخوردار بودند، به جای توبه و بازگشت به دامان ملت به روی مردم آتش گشودند و ( از کشته ها پشته ساختند )... و از خون جوانان وطن لاله دمید و بهار انقلاب اسلامی در سرمای بهمن ١٣٥٧ فرا رسید.  </vt:lpstr>
      <vt:lpstr>پس می توانیم بگوییم که ریشه ها و پایه های انقلاب اسلامی مردم ایران در اعتقاد آنها به مکتب انسان ساز اسلام و الگو قرار دادن پیامبر اعظم (ص) و امامان (ع) قرار دارد.  مردم قهرمان ایران در روز ١٢ فروردین ١٣٥٨ با رأی قاطع 98/2 درصدی خود به جمهوری اسلامی ایران رسمیت بخشیدند .  دشمنان قسم خورده این نظام مقدس، پس از توطئه های فراوان مانند کودتا، تحمیل جنگ هشت ساله به ایران، تهاجم فرهنگی و تحریم های اقتصادی دست از تلاش برای نابودی انقلاب ما برنداشته اند.  در حال حاضر خطرناک ترین روش دشمن تهاجم فرهنگی است. راه حفظ و ادامۀ انقلاب ما، همان  رمز پیروزی آن یعنی : ( ایمان به خدا، وحدت مردم و پیروی از رهبری ) است که در پرتو بصیرت و هوشیاری حاصل می شود.  خداوند در آیهٔ 5 از سوره قصص، در قرآن کریم به بندگان خود چنین وعده داده است: ( و ما اراده کردیم تا بر مستضعفان روی زمین منت نهاده و آنان را پیشوایان مردم گردانیم و وارثان زمین کنیم )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Mahdi</dc:creator>
  <cp:lastModifiedBy>Mahdi</cp:lastModifiedBy>
  <cp:revision>7</cp:revision>
  <dcterms:created xsi:type="dcterms:W3CDTF">2015-10-30T13:57:02Z</dcterms:created>
  <dcterms:modified xsi:type="dcterms:W3CDTF">2015-10-30T14:59:49Z</dcterms:modified>
</cp:coreProperties>
</file>