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2"/>
  </p:notesMasterIdLst>
  <p:sldIdLst>
    <p:sldId id="256" r:id="rId2"/>
    <p:sldId id="259" r:id="rId3"/>
    <p:sldId id="260" r:id="rId4"/>
    <p:sldId id="262" r:id="rId5"/>
    <p:sldId id="263" r:id="rId6"/>
    <p:sldId id="264" r:id="rId7"/>
    <p:sldId id="265" r:id="rId8"/>
    <p:sldId id="286" r:id="rId9"/>
    <p:sldId id="276" r:id="rId10"/>
    <p:sldId id="275" r:id="rId11"/>
    <p:sldId id="261" r:id="rId12"/>
    <p:sldId id="266" r:id="rId13"/>
    <p:sldId id="277" r:id="rId14"/>
    <p:sldId id="269" r:id="rId15"/>
    <p:sldId id="267" r:id="rId16"/>
    <p:sldId id="268" r:id="rId17"/>
    <p:sldId id="270" r:id="rId18"/>
    <p:sldId id="271" r:id="rId19"/>
    <p:sldId id="273" r:id="rId20"/>
    <p:sldId id="280" r:id="rId21"/>
    <p:sldId id="278" r:id="rId22"/>
    <p:sldId id="282" r:id="rId23"/>
    <p:sldId id="285" r:id="rId24"/>
    <p:sldId id="301" r:id="rId25"/>
    <p:sldId id="288" r:id="rId26"/>
    <p:sldId id="293" r:id="rId27"/>
    <p:sldId id="311" r:id="rId28"/>
    <p:sldId id="302" r:id="rId29"/>
    <p:sldId id="313" r:id="rId30"/>
    <p:sldId id="314" r:id="rId31"/>
    <p:sldId id="296" r:id="rId32"/>
    <p:sldId id="294" r:id="rId33"/>
    <p:sldId id="300" r:id="rId34"/>
    <p:sldId id="306" r:id="rId35"/>
    <p:sldId id="305" r:id="rId36"/>
    <p:sldId id="307" r:id="rId37"/>
    <p:sldId id="315" r:id="rId38"/>
    <p:sldId id="312" r:id="rId39"/>
    <p:sldId id="310" r:id="rId40"/>
    <p:sldId id="308" r:id="rId41"/>
  </p:sldIdLst>
  <p:sldSz cx="9144000" cy="6858000" type="screen4x3"/>
  <p:notesSz cx="6858000" cy="9144000"/>
  <p:embeddedFontLst>
    <p:embeddedFont>
      <p:font typeface="Wingdings 2" pitchFamily="18" charset="2"/>
      <p:regular r:id="rId43"/>
    </p:embeddedFont>
    <p:embeddedFont>
      <p:font typeface="Cambria Math" pitchFamily="18" charset="0"/>
      <p:regular r:id="rId44"/>
    </p:embeddedFont>
    <p:embeddedFont>
      <p:font typeface="Calibri" pitchFamily="34" charset="0"/>
      <p:regular r:id="rId45"/>
      <p:bold r:id="rId46"/>
      <p:italic r:id="rId47"/>
      <p:boldItalic r:id="rId48"/>
    </p:embeddedFont>
    <p:embeddedFont>
      <p:font typeface="Constantia" pitchFamily="18" charset="0"/>
      <p:regular r:id="rId49"/>
      <p:bold r:id="rId50"/>
      <p:italic r:id="rId51"/>
      <p:boldItalic r:id="rId52"/>
    </p:embeddedFont>
    <p:embeddedFont>
      <p:font typeface="B Roya" charset="-78"/>
      <p:regular r:id="rId53"/>
      <p:bold r:id="rId54"/>
    </p:embeddedFont>
    <p:embeddedFont>
      <p:font typeface="Persian Modern"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jpg"/><Relationship Id="rId1" Type="http://schemas.openxmlformats.org/officeDocument/2006/relationships/image" Target="../media/image13.jpg"/><Relationship Id="rId4" Type="http://schemas.openxmlformats.org/officeDocument/2006/relationships/image" Target="../media/image16.jpg"/></Relationships>
</file>

<file path=ppt/diagrams/_rels/data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jpg"/><Relationship Id="rId1" Type="http://schemas.openxmlformats.org/officeDocument/2006/relationships/image" Target="../media/image16.jp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jpg"/><Relationship Id="rId1" Type="http://schemas.openxmlformats.org/officeDocument/2006/relationships/image" Target="../media/image13.jpg"/><Relationship Id="rId4" Type="http://schemas.openxmlformats.org/officeDocument/2006/relationships/image" Target="../media/image16.jpg"/></Relationships>
</file>

<file path=ppt/diagrams/_rels/drawing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186D9-62EE-46BC-B7C1-74419EFF3D4E}"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0CD5D6BD-A7D8-4B60-B4B5-AF7FCD569587}">
      <dgm:prSet phldrT="[Text]"/>
      <dgm:spPr/>
      <dgm:t>
        <a:bodyPr/>
        <a:lstStyle/>
        <a:p>
          <a:pPr rtl="1">
            <a:spcAft>
              <a:spcPts val="0"/>
            </a:spcAft>
          </a:pPr>
          <a:r>
            <a:rPr lang="fa-IR" dirty="0" smtClean="0">
              <a:cs typeface="B Roya" pitchFamily="2" charset="-78"/>
            </a:rPr>
            <a:t>برکلی</a:t>
          </a:r>
          <a:endParaRPr lang="en-US" dirty="0">
            <a:cs typeface="B Roya" pitchFamily="2" charset="-78"/>
          </a:endParaRPr>
        </a:p>
      </dgm:t>
    </dgm:pt>
    <dgm:pt modelId="{0073FB17-E8E5-4873-BC4F-F177B34D9D28}" type="parTrans" cxnId="{4F9A79D0-DDAB-4032-A315-B5B68E63DAAB}">
      <dgm:prSet/>
      <dgm:spPr/>
      <dgm:t>
        <a:bodyPr/>
        <a:lstStyle/>
        <a:p>
          <a:endParaRPr lang="en-US"/>
        </a:p>
      </dgm:t>
    </dgm:pt>
    <dgm:pt modelId="{1E000B4C-48B0-4A46-BF48-3F30FD8BCB20}" type="sibTrans" cxnId="{4F9A79D0-DDAB-4032-A315-B5B68E63DAAB}">
      <dgm:prSet/>
      <dgm:spPr/>
      <dgm:t>
        <a:bodyPr/>
        <a:lstStyle/>
        <a:p>
          <a:endParaRPr lang="en-US"/>
        </a:p>
      </dgm:t>
    </dgm:pt>
    <dgm:pt modelId="{30A6DD5F-54C2-48FB-9619-AFFAAF5009C9}">
      <dgm:prSet phldrT="[Text]"/>
      <dgm:spPr/>
      <dgm:t>
        <a:bodyPr/>
        <a:lstStyle/>
        <a:p>
          <a:pPr rtl="1">
            <a:spcAft>
              <a:spcPct val="15000"/>
            </a:spcAft>
          </a:pPr>
          <a:r>
            <a:rPr lang="fa-IR" dirty="0" smtClean="0">
              <a:cs typeface="B Roya" pitchFamily="2" charset="-78"/>
            </a:rPr>
            <a:t>درباره‌یِ بی‌نهایت (1708)</a:t>
          </a:r>
          <a:endParaRPr lang="en-US" dirty="0">
            <a:cs typeface="B Roya" pitchFamily="2" charset="-78"/>
          </a:endParaRPr>
        </a:p>
      </dgm:t>
    </dgm:pt>
    <dgm:pt modelId="{C1F2746B-5AEC-4231-9A02-D26F4AD9C1F7}" type="parTrans" cxnId="{ECC00276-B54D-4029-AE6C-26081E85E971}">
      <dgm:prSet/>
      <dgm:spPr/>
      <dgm:t>
        <a:bodyPr/>
        <a:lstStyle/>
        <a:p>
          <a:endParaRPr lang="en-US"/>
        </a:p>
      </dgm:t>
    </dgm:pt>
    <dgm:pt modelId="{9D8A2F2C-D6A6-46A7-9E56-3C75A96B9B22}" type="sibTrans" cxnId="{ECC00276-B54D-4029-AE6C-26081E85E971}">
      <dgm:prSet/>
      <dgm:spPr/>
      <dgm:t>
        <a:bodyPr/>
        <a:lstStyle/>
        <a:p>
          <a:endParaRPr lang="en-US"/>
        </a:p>
      </dgm:t>
    </dgm:pt>
    <dgm:pt modelId="{2D5ECF72-4C8F-4BB2-9625-E28211366EB7}">
      <dgm:prSet phldrT="[Text]"/>
      <dgm:spPr/>
      <dgm:t>
        <a:bodyPr/>
        <a:lstStyle/>
        <a:p>
          <a:pPr rtl="1">
            <a:spcAft>
              <a:spcPct val="15000"/>
            </a:spcAft>
          </a:pPr>
          <a:r>
            <a:rPr lang="fa-IR" dirty="0" smtClean="0">
              <a:cs typeface="B Roya" pitchFamily="2" charset="-78"/>
            </a:rPr>
            <a:t>آنالیست (1734)</a:t>
          </a:r>
          <a:endParaRPr lang="en-US" dirty="0">
            <a:cs typeface="B Roya" pitchFamily="2" charset="-78"/>
          </a:endParaRPr>
        </a:p>
      </dgm:t>
    </dgm:pt>
    <dgm:pt modelId="{CF84F07B-1747-4233-997A-2BEEE24CCCA2}" type="parTrans" cxnId="{029CE21F-5CC7-4177-9E63-45CA3CFBA98A}">
      <dgm:prSet/>
      <dgm:spPr/>
      <dgm:t>
        <a:bodyPr/>
        <a:lstStyle/>
        <a:p>
          <a:endParaRPr lang="en-US"/>
        </a:p>
      </dgm:t>
    </dgm:pt>
    <dgm:pt modelId="{8B536BE2-A3F2-409C-B7D7-68FB66BBC39E}" type="sibTrans" cxnId="{029CE21F-5CC7-4177-9E63-45CA3CFBA98A}">
      <dgm:prSet/>
      <dgm:spPr/>
      <dgm:t>
        <a:bodyPr/>
        <a:lstStyle/>
        <a:p>
          <a:endParaRPr lang="en-US"/>
        </a:p>
      </dgm:t>
    </dgm:pt>
    <dgm:pt modelId="{93E2DD40-6C36-45AB-B52A-CE86287904C7}">
      <dgm:prSet phldrT="[Text]"/>
      <dgm:spPr/>
      <dgm:t>
        <a:bodyPr/>
        <a:lstStyle/>
        <a:p>
          <a:pPr rtl="1"/>
          <a:r>
            <a:rPr lang="fa-IR" dirty="0" smtClean="0">
              <a:cs typeface="B Roya" pitchFamily="2" charset="-78"/>
            </a:rPr>
            <a:t>مک‌لورن</a:t>
          </a:r>
          <a:endParaRPr lang="en-US" dirty="0">
            <a:cs typeface="B Roya" pitchFamily="2" charset="-78"/>
          </a:endParaRPr>
        </a:p>
      </dgm:t>
    </dgm:pt>
    <dgm:pt modelId="{DE98C839-D616-45E1-814B-473AE2CA9544}" type="parTrans" cxnId="{58B42AB5-3EF9-4052-8C5E-6E0F53E39FD2}">
      <dgm:prSet/>
      <dgm:spPr/>
      <dgm:t>
        <a:bodyPr/>
        <a:lstStyle/>
        <a:p>
          <a:endParaRPr lang="en-US"/>
        </a:p>
      </dgm:t>
    </dgm:pt>
    <dgm:pt modelId="{B4955AA1-D983-4203-9C83-DB1D223DF9F1}" type="sibTrans" cxnId="{58B42AB5-3EF9-4052-8C5E-6E0F53E39FD2}">
      <dgm:prSet/>
      <dgm:spPr/>
      <dgm:t>
        <a:bodyPr/>
        <a:lstStyle/>
        <a:p>
          <a:endParaRPr lang="en-US"/>
        </a:p>
      </dgm:t>
    </dgm:pt>
    <dgm:pt modelId="{3D64C601-CFA8-4C03-A614-54D3E869E006}">
      <dgm:prSet phldrT="[Text]"/>
      <dgm:spPr/>
      <dgm:t>
        <a:bodyPr/>
        <a:lstStyle/>
        <a:p>
          <a:pPr rtl="1"/>
          <a:r>
            <a:rPr lang="fa-IR" dirty="0" smtClean="0">
              <a:cs typeface="B Roya" pitchFamily="2" charset="-78"/>
            </a:rPr>
            <a:t>رساله‌یِ تفاضل‌ها (1742)</a:t>
          </a:r>
          <a:endParaRPr lang="en-US" dirty="0">
            <a:cs typeface="B Roya" pitchFamily="2" charset="-78"/>
          </a:endParaRPr>
        </a:p>
      </dgm:t>
    </dgm:pt>
    <dgm:pt modelId="{A06E0153-0AEE-45E5-BF68-55334DD3048A}" type="parTrans" cxnId="{2A577620-0A68-465F-9161-8555666C7746}">
      <dgm:prSet/>
      <dgm:spPr/>
      <dgm:t>
        <a:bodyPr/>
        <a:lstStyle/>
        <a:p>
          <a:endParaRPr lang="en-US"/>
        </a:p>
      </dgm:t>
    </dgm:pt>
    <dgm:pt modelId="{AA77147C-2BDB-4C1F-997F-9E50B6C52B15}" type="sibTrans" cxnId="{2A577620-0A68-465F-9161-8555666C7746}">
      <dgm:prSet/>
      <dgm:spPr/>
      <dgm:t>
        <a:bodyPr/>
        <a:lstStyle/>
        <a:p>
          <a:endParaRPr lang="en-US"/>
        </a:p>
      </dgm:t>
    </dgm:pt>
    <dgm:pt modelId="{DFB66345-4ABE-4DF4-9D71-807BDB268DFD}">
      <dgm:prSet phldrT="[Text]"/>
      <dgm:spPr/>
      <dgm:t>
        <a:bodyPr/>
        <a:lstStyle/>
        <a:p>
          <a:pPr rtl="1"/>
          <a:r>
            <a:rPr lang="fa-IR" dirty="0" smtClean="0">
              <a:cs typeface="B Roya" pitchFamily="2" charset="-78"/>
            </a:rPr>
            <a:t>دآلمبرت</a:t>
          </a:r>
          <a:endParaRPr lang="en-US" dirty="0">
            <a:cs typeface="B Roya" pitchFamily="2" charset="-78"/>
          </a:endParaRPr>
        </a:p>
      </dgm:t>
    </dgm:pt>
    <dgm:pt modelId="{713BA6F4-FEBA-4F78-BABA-37D10A5C0B27}" type="parTrans" cxnId="{AA3A53B1-3C34-4EF6-B547-13B2F78FEF5F}">
      <dgm:prSet/>
      <dgm:spPr/>
      <dgm:t>
        <a:bodyPr/>
        <a:lstStyle/>
        <a:p>
          <a:endParaRPr lang="en-US"/>
        </a:p>
      </dgm:t>
    </dgm:pt>
    <dgm:pt modelId="{E11A0CBB-EFCB-4401-B37B-9B8D4714CB81}" type="sibTrans" cxnId="{AA3A53B1-3C34-4EF6-B547-13B2F78FEF5F}">
      <dgm:prSet/>
      <dgm:spPr/>
      <dgm:t>
        <a:bodyPr/>
        <a:lstStyle/>
        <a:p>
          <a:endParaRPr lang="en-US"/>
        </a:p>
      </dgm:t>
    </dgm:pt>
    <dgm:pt modelId="{1D39D735-2B49-4960-B232-C673AC9AE1E7}">
      <dgm:prSet phldrT="[Text]"/>
      <dgm:spPr/>
      <dgm:t>
        <a:bodyPr/>
        <a:lstStyle/>
        <a:p>
          <a:pPr rtl="1"/>
          <a:r>
            <a:rPr lang="fa-IR" dirty="0" smtClean="0">
              <a:cs typeface="B Roya" pitchFamily="2" charset="-78"/>
            </a:rPr>
            <a:t>بی‌نهایت (1754)</a:t>
          </a:r>
          <a:endParaRPr lang="en-US" dirty="0">
            <a:cs typeface="B Roya" pitchFamily="2" charset="-78"/>
          </a:endParaRPr>
        </a:p>
      </dgm:t>
    </dgm:pt>
    <dgm:pt modelId="{7575C027-55D0-4A5E-806C-FFEB999A7D07}" type="parTrans" cxnId="{D4174C07-8A1D-4825-B790-624AEA59F5D2}">
      <dgm:prSet/>
      <dgm:spPr/>
      <dgm:t>
        <a:bodyPr/>
        <a:lstStyle/>
        <a:p>
          <a:endParaRPr lang="en-US"/>
        </a:p>
      </dgm:t>
    </dgm:pt>
    <dgm:pt modelId="{57C1EE56-6696-400F-AAF5-664EAC34EE88}" type="sibTrans" cxnId="{D4174C07-8A1D-4825-B790-624AEA59F5D2}">
      <dgm:prSet/>
      <dgm:spPr/>
      <dgm:t>
        <a:bodyPr/>
        <a:lstStyle/>
        <a:p>
          <a:endParaRPr lang="en-US"/>
        </a:p>
      </dgm:t>
    </dgm:pt>
    <dgm:pt modelId="{24B4E6DE-DFAE-4416-A8A4-E553A944C660}">
      <dgm:prSet phldrT="[Text]"/>
      <dgm:spPr/>
      <dgm:t>
        <a:bodyPr/>
        <a:lstStyle/>
        <a:p>
          <a:pPr rtl="1"/>
          <a:r>
            <a:rPr lang="fa-IR" dirty="0" smtClean="0">
              <a:cs typeface="B Roya" pitchFamily="2" charset="-78"/>
            </a:rPr>
            <a:t>مشتق (1765)</a:t>
          </a:r>
          <a:endParaRPr lang="en-US" dirty="0">
            <a:cs typeface="B Roya" pitchFamily="2" charset="-78"/>
          </a:endParaRPr>
        </a:p>
      </dgm:t>
    </dgm:pt>
    <dgm:pt modelId="{D8C542E8-B72D-46E7-BFAE-EC39D7B97758}" type="parTrans" cxnId="{BB850FFD-6079-42DA-8600-2EF0F5151AB7}">
      <dgm:prSet/>
      <dgm:spPr/>
      <dgm:t>
        <a:bodyPr/>
        <a:lstStyle/>
        <a:p>
          <a:endParaRPr lang="en-US"/>
        </a:p>
      </dgm:t>
    </dgm:pt>
    <dgm:pt modelId="{F2F51039-93F7-448F-81EC-3B70719E7335}" type="sibTrans" cxnId="{BB850FFD-6079-42DA-8600-2EF0F5151AB7}">
      <dgm:prSet/>
      <dgm:spPr/>
      <dgm:t>
        <a:bodyPr/>
        <a:lstStyle/>
        <a:p>
          <a:endParaRPr lang="en-US"/>
        </a:p>
      </dgm:t>
    </dgm:pt>
    <dgm:pt modelId="{3094273C-5AEB-4533-AD7B-AAD1693C53FD}">
      <dgm:prSet/>
      <dgm:spPr/>
      <dgm:t>
        <a:bodyPr/>
        <a:lstStyle/>
        <a:p>
          <a:r>
            <a:rPr lang="fa-IR" dirty="0" smtClean="0">
              <a:cs typeface="B Roya" pitchFamily="2" charset="-78"/>
            </a:rPr>
            <a:t>بولتزانو</a:t>
          </a:r>
          <a:endParaRPr lang="en-US" dirty="0">
            <a:cs typeface="B Roya" pitchFamily="2" charset="-78"/>
          </a:endParaRPr>
        </a:p>
      </dgm:t>
    </dgm:pt>
    <dgm:pt modelId="{F43FCED5-2DF6-43A6-A960-DE21D13F7395}" type="parTrans" cxnId="{D723FA72-0B47-42E8-BA91-95AE16A8C3B9}">
      <dgm:prSet/>
      <dgm:spPr/>
      <dgm:t>
        <a:bodyPr/>
        <a:lstStyle/>
        <a:p>
          <a:endParaRPr lang="en-US"/>
        </a:p>
      </dgm:t>
    </dgm:pt>
    <dgm:pt modelId="{C635987D-1635-44B9-A068-41BFB25360D1}" type="sibTrans" cxnId="{D723FA72-0B47-42E8-BA91-95AE16A8C3B9}">
      <dgm:prSet/>
      <dgm:spPr/>
      <dgm:t>
        <a:bodyPr/>
        <a:lstStyle/>
        <a:p>
          <a:endParaRPr lang="en-US"/>
        </a:p>
      </dgm:t>
    </dgm:pt>
    <dgm:pt modelId="{F11BCEEF-C009-449C-BA5F-5D185F0C9445}">
      <dgm:prSet phldrT="[Text]"/>
      <dgm:spPr/>
      <dgm:t>
        <a:bodyPr/>
        <a:lstStyle/>
        <a:p>
          <a:pPr rtl="1"/>
          <a:r>
            <a:rPr lang="fa-IR" dirty="0" smtClean="0">
              <a:cs typeface="B Roya" pitchFamily="2" charset="-78"/>
            </a:rPr>
            <a:t>حد (1765)</a:t>
          </a:r>
          <a:endParaRPr lang="en-US" dirty="0">
            <a:cs typeface="B Roya" pitchFamily="2" charset="-78"/>
          </a:endParaRPr>
        </a:p>
      </dgm:t>
    </dgm:pt>
    <dgm:pt modelId="{AEDA175E-0E3D-4809-ADF1-0621986DF1B4}" type="parTrans" cxnId="{B240D05D-26A5-4CBE-8F16-A1B53FC0B7D4}">
      <dgm:prSet/>
      <dgm:spPr/>
      <dgm:t>
        <a:bodyPr/>
        <a:lstStyle/>
        <a:p>
          <a:endParaRPr lang="en-US"/>
        </a:p>
      </dgm:t>
    </dgm:pt>
    <dgm:pt modelId="{4AB2ADCF-6955-4C79-BEA3-F72D3E3C3D43}" type="sibTrans" cxnId="{B240D05D-26A5-4CBE-8F16-A1B53FC0B7D4}">
      <dgm:prSet/>
      <dgm:spPr/>
      <dgm:t>
        <a:bodyPr/>
        <a:lstStyle/>
        <a:p>
          <a:endParaRPr lang="en-US"/>
        </a:p>
      </dgm:t>
    </dgm:pt>
    <dgm:pt modelId="{EDD66B75-A73F-4DB5-8958-2182A315531F}">
      <dgm:prSet/>
      <dgm:spPr/>
      <dgm:t>
        <a:bodyPr/>
        <a:lstStyle/>
        <a:p>
          <a:pPr rtl="1"/>
          <a:r>
            <a:rPr lang="fa-IR" dirty="0" smtClean="0">
              <a:cs typeface="B Roya" pitchFamily="2" charset="-78"/>
            </a:rPr>
            <a:t>قضیه‌یِ مقدارِ میانی (1817)</a:t>
          </a:r>
          <a:endParaRPr lang="en-US" dirty="0">
            <a:cs typeface="B Roya" pitchFamily="2" charset="-78"/>
          </a:endParaRPr>
        </a:p>
      </dgm:t>
    </dgm:pt>
    <dgm:pt modelId="{3151139D-CE5A-41D3-9042-A5560F515918}" type="parTrans" cxnId="{26B19767-F665-4968-B68E-92DAC2F199B5}">
      <dgm:prSet/>
      <dgm:spPr/>
      <dgm:t>
        <a:bodyPr/>
        <a:lstStyle/>
        <a:p>
          <a:endParaRPr lang="en-US"/>
        </a:p>
      </dgm:t>
    </dgm:pt>
    <dgm:pt modelId="{5A609D1C-AF85-41C6-9952-7855E0CE19F8}" type="sibTrans" cxnId="{26B19767-F665-4968-B68E-92DAC2F199B5}">
      <dgm:prSet/>
      <dgm:spPr/>
      <dgm:t>
        <a:bodyPr/>
        <a:lstStyle/>
        <a:p>
          <a:endParaRPr lang="en-US"/>
        </a:p>
      </dgm:t>
    </dgm:pt>
    <dgm:pt modelId="{D05F7744-096C-476C-BCA8-E38462F2E2E4}">
      <dgm:prSet/>
      <dgm:spPr/>
      <dgm:t>
        <a:bodyPr/>
        <a:lstStyle/>
        <a:p>
          <a:pPr rtl="1"/>
          <a:r>
            <a:rPr lang="fa-IR" dirty="0" smtClean="0">
              <a:cs typeface="B Roya" pitchFamily="2" charset="-78"/>
            </a:rPr>
            <a:t>تضادهایِ بی‌نهایت (1851)</a:t>
          </a:r>
          <a:endParaRPr lang="en-US" dirty="0">
            <a:cs typeface="B Roya" pitchFamily="2" charset="-78"/>
          </a:endParaRPr>
        </a:p>
      </dgm:t>
    </dgm:pt>
    <dgm:pt modelId="{E18FDE97-AE68-4F41-8760-965A306E30E5}" type="parTrans" cxnId="{5103B6A1-A803-447E-A610-A43409391387}">
      <dgm:prSet/>
      <dgm:spPr/>
      <dgm:t>
        <a:bodyPr/>
        <a:lstStyle/>
        <a:p>
          <a:endParaRPr lang="en-US"/>
        </a:p>
      </dgm:t>
    </dgm:pt>
    <dgm:pt modelId="{B4F96430-DAE2-4E17-AEAF-033B4042A1DC}" type="sibTrans" cxnId="{5103B6A1-A803-447E-A610-A43409391387}">
      <dgm:prSet/>
      <dgm:spPr/>
      <dgm:t>
        <a:bodyPr/>
        <a:lstStyle/>
        <a:p>
          <a:endParaRPr lang="en-US"/>
        </a:p>
      </dgm:t>
    </dgm:pt>
    <dgm:pt modelId="{EE41B177-EDF2-44FA-A017-D8949104F08D}" type="pres">
      <dgm:prSet presAssocID="{294186D9-62EE-46BC-B7C1-74419EFF3D4E}" presName="linearFlow" presStyleCnt="0">
        <dgm:presLayoutVars>
          <dgm:dir val="rev"/>
          <dgm:animLvl val="lvl"/>
          <dgm:resizeHandles/>
        </dgm:presLayoutVars>
      </dgm:prSet>
      <dgm:spPr/>
      <dgm:t>
        <a:bodyPr/>
        <a:lstStyle/>
        <a:p>
          <a:endParaRPr lang="en-US"/>
        </a:p>
      </dgm:t>
    </dgm:pt>
    <dgm:pt modelId="{F4FF5A38-B4DC-4E2D-A7C2-770A5D5ED1D1}" type="pres">
      <dgm:prSet presAssocID="{0CD5D6BD-A7D8-4B60-B4B5-AF7FCD569587}" presName="compositeNode" presStyleCnt="0">
        <dgm:presLayoutVars>
          <dgm:bulletEnabled val="1"/>
        </dgm:presLayoutVars>
      </dgm:prSet>
      <dgm:spPr/>
    </dgm:pt>
    <dgm:pt modelId="{E7DB0F56-AEDD-42C6-A363-93693D52ECF7}" type="pres">
      <dgm:prSet presAssocID="{0CD5D6BD-A7D8-4B60-B4B5-AF7FCD569587}"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05EDB030-DE48-4A55-A72F-BD2B9350483B}" type="pres">
      <dgm:prSet presAssocID="{0CD5D6BD-A7D8-4B60-B4B5-AF7FCD569587}" presName="childNode" presStyleLbl="node1" presStyleIdx="0" presStyleCnt="4">
        <dgm:presLayoutVars>
          <dgm:bulletEnabled val="1"/>
        </dgm:presLayoutVars>
      </dgm:prSet>
      <dgm:spPr/>
      <dgm:t>
        <a:bodyPr/>
        <a:lstStyle/>
        <a:p>
          <a:endParaRPr lang="en-US"/>
        </a:p>
      </dgm:t>
    </dgm:pt>
    <dgm:pt modelId="{B20D8CEF-7C0E-469B-8B9E-D61BD449355F}" type="pres">
      <dgm:prSet presAssocID="{0CD5D6BD-A7D8-4B60-B4B5-AF7FCD569587}" presName="parentNode" presStyleLbl="revTx" presStyleIdx="0" presStyleCnt="4">
        <dgm:presLayoutVars>
          <dgm:chMax val="0"/>
          <dgm:bulletEnabled val="1"/>
        </dgm:presLayoutVars>
      </dgm:prSet>
      <dgm:spPr/>
      <dgm:t>
        <a:bodyPr/>
        <a:lstStyle/>
        <a:p>
          <a:endParaRPr lang="en-US"/>
        </a:p>
      </dgm:t>
    </dgm:pt>
    <dgm:pt modelId="{6AD3909D-C1A7-42E6-9C56-46319962DD32}" type="pres">
      <dgm:prSet presAssocID="{1E000B4C-48B0-4A46-BF48-3F30FD8BCB20}" presName="sibTrans" presStyleCnt="0"/>
      <dgm:spPr/>
    </dgm:pt>
    <dgm:pt modelId="{2E1A5ED3-CD6F-4A67-A65A-3680645FC719}" type="pres">
      <dgm:prSet presAssocID="{93E2DD40-6C36-45AB-B52A-CE86287904C7}" presName="compositeNode" presStyleCnt="0">
        <dgm:presLayoutVars>
          <dgm:bulletEnabled val="1"/>
        </dgm:presLayoutVars>
      </dgm:prSet>
      <dgm:spPr/>
    </dgm:pt>
    <dgm:pt modelId="{4E1D5394-2A43-469E-A3F4-173C10C892D7}" type="pres">
      <dgm:prSet presAssocID="{93E2DD40-6C36-45AB-B52A-CE86287904C7}"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pt>
    <dgm:pt modelId="{16E882D3-A4F5-4C11-97D2-B728E037FA54}" type="pres">
      <dgm:prSet presAssocID="{93E2DD40-6C36-45AB-B52A-CE86287904C7}" presName="childNode" presStyleLbl="node1" presStyleIdx="1" presStyleCnt="4">
        <dgm:presLayoutVars>
          <dgm:bulletEnabled val="1"/>
        </dgm:presLayoutVars>
      </dgm:prSet>
      <dgm:spPr/>
      <dgm:t>
        <a:bodyPr/>
        <a:lstStyle/>
        <a:p>
          <a:endParaRPr lang="en-US"/>
        </a:p>
      </dgm:t>
    </dgm:pt>
    <dgm:pt modelId="{AE256100-519A-4A0F-B1C8-81D9FDC4E25A}" type="pres">
      <dgm:prSet presAssocID="{93E2DD40-6C36-45AB-B52A-CE86287904C7}" presName="parentNode" presStyleLbl="revTx" presStyleIdx="1" presStyleCnt="4">
        <dgm:presLayoutVars>
          <dgm:chMax val="0"/>
          <dgm:bulletEnabled val="1"/>
        </dgm:presLayoutVars>
      </dgm:prSet>
      <dgm:spPr/>
      <dgm:t>
        <a:bodyPr/>
        <a:lstStyle/>
        <a:p>
          <a:endParaRPr lang="en-US"/>
        </a:p>
      </dgm:t>
    </dgm:pt>
    <dgm:pt modelId="{2AB52C9D-65FB-4359-82E5-927665FA55BF}" type="pres">
      <dgm:prSet presAssocID="{B4955AA1-D983-4203-9C83-DB1D223DF9F1}" presName="sibTrans" presStyleCnt="0"/>
      <dgm:spPr/>
    </dgm:pt>
    <dgm:pt modelId="{DEE8B307-8845-4E48-BBA2-B5B1E0BE642C}" type="pres">
      <dgm:prSet presAssocID="{DFB66345-4ABE-4DF4-9D71-807BDB268DFD}" presName="compositeNode" presStyleCnt="0">
        <dgm:presLayoutVars>
          <dgm:bulletEnabled val="1"/>
        </dgm:presLayoutVars>
      </dgm:prSet>
      <dgm:spPr/>
    </dgm:pt>
    <dgm:pt modelId="{E511FA94-BA93-48B6-9C60-7EE90C7A2B4E}" type="pres">
      <dgm:prSet presAssocID="{DFB66345-4ABE-4DF4-9D71-807BDB268DFD}"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dgm:spPr>
    </dgm:pt>
    <dgm:pt modelId="{1CD2D402-4E2B-4F72-923E-3D728C2CEE10}" type="pres">
      <dgm:prSet presAssocID="{DFB66345-4ABE-4DF4-9D71-807BDB268DFD}" presName="childNode" presStyleLbl="node1" presStyleIdx="2" presStyleCnt="4">
        <dgm:presLayoutVars>
          <dgm:bulletEnabled val="1"/>
        </dgm:presLayoutVars>
      </dgm:prSet>
      <dgm:spPr/>
      <dgm:t>
        <a:bodyPr/>
        <a:lstStyle/>
        <a:p>
          <a:endParaRPr lang="en-US"/>
        </a:p>
      </dgm:t>
    </dgm:pt>
    <dgm:pt modelId="{0D2AB02A-9BF9-4D3A-B755-5A6358F7EF92}" type="pres">
      <dgm:prSet presAssocID="{DFB66345-4ABE-4DF4-9D71-807BDB268DFD}" presName="parentNode" presStyleLbl="revTx" presStyleIdx="2" presStyleCnt="4">
        <dgm:presLayoutVars>
          <dgm:chMax val="0"/>
          <dgm:bulletEnabled val="1"/>
        </dgm:presLayoutVars>
      </dgm:prSet>
      <dgm:spPr/>
      <dgm:t>
        <a:bodyPr/>
        <a:lstStyle/>
        <a:p>
          <a:endParaRPr lang="en-US"/>
        </a:p>
      </dgm:t>
    </dgm:pt>
    <dgm:pt modelId="{4BCC087A-050F-4F73-BEA7-2B7270B1853F}" type="pres">
      <dgm:prSet presAssocID="{E11A0CBB-EFCB-4401-B37B-9B8D4714CB81}" presName="sibTrans" presStyleCnt="0"/>
      <dgm:spPr/>
    </dgm:pt>
    <dgm:pt modelId="{F61C0F96-11BE-4C0E-9C5B-787D2568F0EF}" type="pres">
      <dgm:prSet presAssocID="{3094273C-5AEB-4533-AD7B-AAD1693C53FD}" presName="compositeNode" presStyleCnt="0">
        <dgm:presLayoutVars>
          <dgm:bulletEnabled val="1"/>
        </dgm:presLayoutVars>
      </dgm:prSet>
      <dgm:spPr/>
    </dgm:pt>
    <dgm:pt modelId="{F59E8E08-B678-4D56-B2E5-6F20418546CA}" type="pres">
      <dgm:prSet presAssocID="{3094273C-5AEB-4533-AD7B-AAD1693C53FD}"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CA6567CA-22BC-4FD8-99B9-CF5A967C6D52}" type="pres">
      <dgm:prSet presAssocID="{3094273C-5AEB-4533-AD7B-AAD1693C53FD}" presName="childNode" presStyleLbl="node1" presStyleIdx="3" presStyleCnt="4">
        <dgm:presLayoutVars>
          <dgm:bulletEnabled val="1"/>
        </dgm:presLayoutVars>
      </dgm:prSet>
      <dgm:spPr/>
      <dgm:t>
        <a:bodyPr/>
        <a:lstStyle/>
        <a:p>
          <a:endParaRPr lang="en-US"/>
        </a:p>
      </dgm:t>
    </dgm:pt>
    <dgm:pt modelId="{A87EFC90-643B-4255-8623-E3AEB80AC5C5}" type="pres">
      <dgm:prSet presAssocID="{3094273C-5AEB-4533-AD7B-AAD1693C53FD}" presName="parentNode" presStyleLbl="revTx" presStyleIdx="3" presStyleCnt="4">
        <dgm:presLayoutVars>
          <dgm:chMax val="0"/>
          <dgm:bulletEnabled val="1"/>
        </dgm:presLayoutVars>
      </dgm:prSet>
      <dgm:spPr/>
      <dgm:t>
        <a:bodyPr/>
        <a:lstStyle/>
        <a:p>
          <a:endParaRPr lang="en-US"/>
        </a:p>
      </dgm:t>
    </dgm:pt>
  </dgm:ptLst>
  <dgm:cxnLst>
    <dgm:cxn modelId="{AA3A53B1-3C34-4EF6-B547-13B2F78FEF5F}" srcId="{294186D9-62EE-46BC-B7C1-74419EFF3D4E}" destId="{DFB66345-4ABE-4DF4-9D71-807BDB268DFD}" srcOrd="2" destOrd="0" parTransId="{713BA6F4-FEBA-4F78-BABA-37D10A5C0B27}" sibTransId="{E11A0CBB-EFCB-4401-B37B-9B8D4714CB81}"/>
    <dgm:cxn modelId="{3E343B95-6C48-4AE8-AA21-7BFFC20475B9}" type="presOf" srcId="{30A6DD5F-54C2-48FB-9619-AFFAAF5009C9}" destId="{05EDB030-DE48-4A55-A72F-BD2B9350483B}" srcOrd="0" destOrd="0" presId="urn:microsoft.com/office/officeart/2005/8/layout/hList2"/>
    <dgm:cxn modelId="{7E7224C6-7143-465C-BE6E-B6123E5E5D87}" type="presOf" srcId="{EDD66B75-A73F-4DB5-8958-2182A315531F}" destId="{CA6567CA-22BC-4FD8-99B9-CF5A967C6D52}" srcOrd="0" destOrd="0" presId="urn:microsoft.com/office/officeart/2005/8/layout/hList2"/>
    <dgm:cxn modelId="{6F76462D-6591-4F5E-810F-56E21851197C}" type="presOf" srcId="{1D39D735-2B49-4960-B232-C673AC9AE1E7}" destId="{1CD2D402-4E2B-4F72-923E-3D728C2CEE10}" srcOrd="0" destOrd="0" presId="urn:microsoft.com/office/officeart/2005/8/layout/hList2"/>
    <dgm:cxn modelId="{D723FA72-0B47-42E8-BA91-95AE16A8C3B9}" srcId="{294186D9-62EE-46BC-B7C1-74419EFF3D4E}" destId="{3094273C-5AEB-4533-AD7B-AAD1693C53FD}" srcOrd="3" destOrd="0" parTransId="{F43FCED5-2DF6-43A6-A960-DE21D13F7395}" sibTransId="{C635987D-1635-44B9-A068-41BFB25360D1}"/>
    <dgm:cxn modelId="{D4174C07-8A1D-4825-B790-624AEA59F5D2}" srcId="{DFB66345-4ABE-4DF4-9D71-807BDB268DFD}" destId="{1D39D735-2B49-4960-B232-C673AC9AE1E7}" srcOrd="0" destOrd="0" parTransId="{7575C027-55D0-4A5E-806C-FFEB999A7D07}" sibTransId="{57C1EE56-6696-400F-AAF5-664EAC34EE88}"/>
    <dgm:cxn modelId="{FF6890A3-4E2A-4A6B-BBE5-415602E56F98}" type="presOf" srcId="{294186D9-62EE-46BC-B7C1-74419EFF3D4E}" destId="{EE41B177-EDF2-44FA-A017-D8949104F08D}" srcOrd="0" destOrd="0" presId="urn:microsoft.com/office/officeart/2005/8/layout/hList2"/>
    <dgm:cxn modelId="{B240D05D-26A5-4CBE-8F16-A1B53FC0B7D4}" srcId="{DFB66345-4ABE-4DF4-9D71-807BDB268DFD}" destId="{F11BCEEF-C009-449C-BA5F-5D185F0C9445}" srcOrd="2" destOrd="0" parTransId="{AEDA175E-0E3D-4809-ADF1-0621986DF1B4}" sibTransId="{4AB2ADCF-6955-4C79-BEA3-F72D3E3C3D43}"/>
    <dgm:cxn modelId="{029CE21F-5CC7-4177-9E63-45CA3CFBA98A}" srcId="{0CD5D6BD-A7D8-4B60-B4B5-AF7FCD569587}" destId="{2D5ECF72-4C8F-4BB2-9625-E28211366EB7}" srcOrd="1" destOrd="0" parTransId="{CF84F07B-1747-4233-997A-2BEEE24CCCA2}" sibTransId="{8B536BE2-A3F2-409C-B7D7-68FB66BBC39E}"/>
    <dgm:cxn modelId="{29A3D5D1-6E69-4D9E-B6B4-DDE8F029F2BD}" type="presOf" srcId="{2D5ECF72-4C8F-4BB2-9625-E28211366EB7}" destId="{05EDB030-DE48-4A55-A72F-BD2B9350483B}" srcOrd="0" destOrd="1" presId="urn:microsoft.com/office/officeart/2005/8/layout/hList2"/>
    <dgm:cxn modelId="{5103B6A1-A803-447E-A610-A43409391387}" srcId="{3094273C-5AEB-4533-AD7B-AAD1693C53FD}" destId="{D05F7744-096C-476C-BCA8-E38462F2E2E4}" srcOrd="1" destOrd="0" parTransId="{E18FDE97-AE68-4F41-8760-965A306E30E5}" sibTransId="{B4F96430-DAE2-4E17-AEAF-033B4042A1DC}"/>
    <dgm:cxn modelId="{01F682A7-F936-47E0-98AB-32940F09CDC6}" type="presOf" srcId="{D05F7744-096C-476C-BCA8-E38462F2E2E4}" destId="{CA6567CA-22BC-4FD8-99B9-CF5A967C6D52}" srcOrd="0" destOrd="1" presId="urn:microsoft.com/office/officeart/2005/8/layout/hList2"/>
    <dgm:cxn modelId="{2A577620-0A68-465F-9161-8555666C7746}" srcId="{93E2DD40-6C36-45AB-B52A-CE86287904C7}" destId="{3D64C601-CFA8-4C03-A614-54D3E869E006}" srcOrd="0" destOrd="0" parTransId="{A06E0153-0AEE-45E5-BF68-55334DD3048A}" sibTransId="{AA77147C-2BDB-4C1F-997F-9E50B6C52B15}"/>
    <dgm:cxn modelId="{F3EC929A-0F8D-498C-91DA-72B6AB9F5BE8}" type="presOf" srcId="{24B4E6DE-DFAE-4416-A8A4-E553A944C660}" destId="{1CD2D402-4E2B-4F72-923E-3D728C2CEE10}" srcOrd="0" destOrd="1" presId="urn:microsoft.com/office/officeart/2005/8/layout/hList2"/>
    <dgm:cxn modelId="{ECC00276-B54D-4029-AE6C-26081E85E971}" srcId="{0CD5D6BD-A7D8-4B60-B4B5-AF7FCD569587}" destId="{30A6DD5F-54C2-48FB-9619-AFFAAF5009C9}" srcOrd="0" destOrd="0" parTransId="{C1F2746B-5AEC-4231-9A02-D26F4AD9C1F7}" sibTransId="{9D8A2F2C-D6A6-46A7-9E56-3C75A96B9B22}"/>
    <dgm:cxn modelId="{B4294618-AC44-454B-9FFC-DA20A4ADA6F4}" type="presOf" srcId="{93E2DD40-6C36-45AB-B52A-CE86287904C7}" destId="{AE256100-519A-4A0F-B1C8-81D9FDC4E25A}" srcOrd="0" destOrd="0" presId="urn:microsoft.com/office/officeart/2005/8/layout/hList2"/>
    <dgm:cxn modelId="{58B42AB5-3EF9-4052-8C5E-6E0F53E39FD2}" srcId="{294186D9-62EE-46BC-B7C1-74419EFF3D4E}" destId="{93E2DD40-6C36-45AB-B52A-CE86287904C7}" srcOrd="1" destOrd="0" parTransId="{DE98C839-D616-45E1-814B-473AE2CA9544}" sibTransId="{B4955AA1-D983-4203-9C83-DB1D223DF9F1}"/>
    <dgm:cxn modelId="{52893D57-00C6-4ECC-8595-5F000BFE7F24}" type="presOf" srcId="{3D64C601-CFA8-4C03-A614-54D3E869E006}" destId="{16E882D3-A4F5-4C11-97D2-B728E037FA54}" srcOrd="0" destOrd="0" presId="urn:microsoft.com/office/officeart/2005/8/layout/hList2"/>
    <dgm:cxn modelId="{3964F10B-718B-49E2-A693-D354D7E40B75}" type="presOf" srcId="{F11BCEEF-C009-449C-BA5F-5D185F0C9445}" destId="{1CD2D402-4E2B-4F72-923E-3D728C2CEE10}" srcOrd="0" destOrd="2" presId="urn:microsoft.com/office/officeart/2005/8/layout/hList2"/>
    <dgm:cxn modelId="{26B19767-F665-4968-B68E-92DAC2F199B5}" srcId="{3094273C-5AEB-4533-AD7B-AAD1693C53FD}" destId="{EDD66B75-A73F-4DB5-8958-2182A315531F}" srcOrd="0" destOrd="0" parTransId="{3151139D-CE5A-41D3-9042-A5560F515918}" sibTransId="{5A609D1C-AF85-41C6-9952-7855E0CE19F8}"/>
    <dgm:cxn modelId="{BB850FFD-6079-42DA-8600-2EF0F5151AB7}" srcId="{DFB66345-4ABE-4DF4-9D71-807BDB268DFD}" destId="{24B4E6DE-DFAE-4416-A8A4-E553A944C660}" srcOrd="1" destOrd="0" parTransId="{D8C542E8-B72D-46E7-BFAE-EC39D7B97758}" sibTransId="{F2F51039-93F7-448F-81EC-3B70719E7335}"/>
    <dgm:cxn modelId="{F9361605-4757-4371-A2BE-B24BD0D95AA9}" type="presOf" srcId="{DFB66345-4ABE-4DF4-9D71-807BDB268DFD}" destId="{0D2AB02A-9BF9-4D3A-B755-5A6358F7EF92}" srcOrd="0" destOrd="0" presId="urn:microsoft.com/office/officeart/2005/8/layout/hList2"/>
    <dgm:cxn modelId="{4F9A79D0-DDAB-4032-A315-B5B68E63DAAB}" srcId="{294186D9-62EE-46BC-B7C1-74419EFF3D4E}" destId="{0CD5D6BD-A7D8-4B60-B4B5-AF7FCD569587}" srcOrd="0" destOrd="0" parTransId="{0073FB17-E8E5-4873-BC4F-F177B34D9D28}" sibTransId="{1E000B4C-48B0-4A46-BF48-3F30FD8BCB20}"/>
    <dgm:cxn modelId="{D685D4B5-925B-4FD1-9C3B-A81C7BF1D4E6}" type="presOf" srcId="{0CD5D6BD-A7D8-4B60-B4B5-AF7FCD569587}" destId="{B20D8CEF-7C0E-469B-8B9E-D61BD449355F}" srcOrd="0" destOrd="0" presId="urn:microsoft.com/office/officeart/2005/8/layout/hList2"/>
    <dgm:cxn modelId="{55B89AFB-48BB-4DEA-978F-48583D9FFDDF}" type="presOf" srcId="{3094273C-5AEB-4533-AD7B-AAD1693C53FD}" destId="{A87EFC90-643B-4255-8623-E3AEB80AC5C5}" srcOrd="0" destOrd="0" presId="urn:microsoft.com/office/officeart/2005/8/layout/hList2"/>
    <dgm:cxn modelId="{8C3F53F2-9613-4FA5-870D-DDB26A7AD1B2}" type="presParOf" srcId="{EE41B177-EDF2-44FA-A017-D8949104F08D}" destId="{F4FF5A38-B4DC-4E2D-A7C2-770A5D5ED1D1}" srcOrd="0" destOrd="0" presId="urn:microsoft.com/office/officeart/2005/8/layout/hList2"/>
    <dgm:cxn modelId="{5BA67360-5EFB-4DC6-BB42-392E81EE34BE}" type="presParOf" srcId="{F4FF5A38-B4DC-4E2D-A7C2-770A5D5ED1D1}" destId="{E7DB0F56-AEDD-42C6-A363-93693D52ECF7}" srcOrd="0" destOrd="0" presId="urn:microsoft.com/office/officeart/2005/8/layout/hList2"/>
    <dgm:cxn modelId="{B92B74D7-4E1B-47D4-AD74-F9DC3614B840}" type="presParOf" srcId="{F4FF5A38-B4DC-4E2D-A7C2-770A5D5ED1D1}" destId="{05EDB030-DE48-4A55-A72F-BD2B9350483B}" srcOrd="1" destOrd="0" presId="urn:microsoft.com/office/officeart/2005/8/layout/hList2"/>
    <dgm:cxn modelId="{F35B0065-A93E-4051-852A-8B3B298F60E2}" type="presParOf" srcId="{F4FF5A38-B4DC-4E2D-A7C2-770A5D5ED1D1}" destId="{B20D8CEF-7C0E-469B-8B9E-D61BD449355F}" srcOrd="2" destOrd="0" presId="urn:microsoft.com/office/officeart/2005/8/layout/hList2"/>
    <dgm:cxn modelId="{37B96AF7-0C1C-45C2-8747-C3748294811C}" type="presParOf" srcId="{EE41B177-EDF2-44FA-A017-D8949104F08D}" destId="{6AD3909D-C1A7-42E6-9C56-46319962DD32}" srcOrd="1" destOrd="0" presId="urn:microsoft.com/office/officeart/2005/8/layout/hList2"/>
    <dgm:cxn modelId="{227B1CB0-5805-476D-8C34-07CEB76D256B}" type="presParOf" srcId="{EE41B177-EDF2-44FA-A017-D8949104F08D}" destId="{2E1A5ED3-CD6F-4A67-A65A-3680645FC719}" srcOrd="2" destOrd="0" presId="urn:microsoft.com/office/officeart/2005/8/layout/hList2"/>
    <dgm:cxn modelId="{7CA96CB1-9535-467A-89D3-E9D2BC394083}" type="presParOf" srcId="{2E1A5ED3-CD6F-4A67-A65A-3680645FC719}" destId="{4E1D5394-2A43-469E-A3F4-173C10C892D7}" srcOrd="0" destOrd="0" presId="urn:microsoft.com/office/officeart/2005/8/layout/hList2"/>
    <dgm:cxn modelId="{E6A7E624-8C8A-468E-A238-415AEEA7ECB9}" type="presParOf" srcId="{2E1A5ED3-CD6F-4A67-A65A-3680645FC719}" destId="{16E882D3-A4F5-4C11-97D2-B728E037FA54}" srcOrd="1" destOrd="0" presId="urn:microsoft.com/office/officeart/2005/8/layout/hList2"/>
    <dgm:cxn modelId="{62149A66-649C-4199-8A9C-71ADEBAF0958}" type="presParOf" srcId="{2E1A5ED3-CD6F-4A67-A65A-3680645FC719}" destId="{AE256100-519A-4A0F-B1C8-81D9FDC4E25A}" srcOrd="2" destOrd="0" presId="urn:microsoft.com/office/officeart/2005/8/layout/hList2"/>
    <dgm:cxn modelId="{A1EBAFA9-5067-421E-8E14-4B4649F59C72}" type="presParOf" srcId="{EE41B177-EDF2-44FA-A017-D8949104F08D}" destId="{2AB52C9D-65FB-4359-82E5-927665FA55BF}" srcOrd="3" destOrd="0" presId="urn:microsoft.com/office/officeart/2005/8/layout/hList2"/>
    <dgm:cxn modelId="{947A8FA6-E4A0-4515-9712-571F4003A691}" type="presParOf" srcId="{EE41B177-EDF2-44FA-A017-D8949104F08D}" destId="{DEE8B307-8845-4E48-BBA2-B5B1E0BE642C}" srcOrd="4" destOrd="0" presId="urn:microsoft.com/office/officeart/2005/8/layout/hList2"/>
    <dgm:cxn modelId="{6FCC0468-01E6-4199-8777-3B53FF5FE4A2}" type="presParOf" srcId="{DEE8B307-8845-4E48-BBA2-B5B1E0BE642C}" destId="{E511FA94-BA93-48B6-9C60-7EE90C7A2B4E}" srcOrd="0" destOrd="0" presId="urn:microsoft.com/office/officeart/2005/8/layout/hList2"/>
    <dgm:cxn modelId="{345E76CE-95E4-4C1A-91CD-8666B27CA712}" type="presParOf" srcId="{DEE8B307-8845-4E48-BBA2-B5B1E0BE642C}" destId="{1CD2D402-4E2B-4F72-923E-3D728C2CEE10}" srcOrd="1" destOrd="0" presId="urn:microsoft.com/office/officeart/2005/8/layout/hList2"/>
    <dgm:cxn modelId="{9FED6AF2-74FB-4E50-81B4-888EE61DE974}" type="presParOf" srcId="{DEE8B307-8845-4E48-BBA2-B5B1E0BE642C}" destId="{0D2AB02A-9BF9-4D3A-B755-5A6358F7EF92}" srcOrd="2" destOrd="0" presId="urn:microsoft.com/office/officeart/2005/8/layout/hList2"/>
    <dgm:cxn modelId="{81A230A9-76FE-462F-9C1B-C8ED4CAF5D23}" type="presParOf" srcId="{EE41B177-EDF2-44FA-A017-D8949104F08D}" destId="{4BCC087A-050F-4F73-BEA7-2B7270B1853F}" srcOrd="5" destOrd="0" presId="urn:microsoft.com/office/officeart/2005/8/layout/hList2"/>
    <dgm:cxn modelId="{EF7D68B4-B312-4F68-8358-8B15952CD89A}" type="presParOf" srcId="{EE41B177-EDF2-44FA-A017-D8949104F08D}" destId="{F61C0F96-11BE-4C0E-9C5B-787D2568F0EF}" srcOrd="6" destOrd="0" presId="urn:microsoft.com/office/officeart/2005/8/layout/hList2"/>
    <dgm:cxn modelId="{D2F840E3-9D70-41A1-B8AA-CF6A2803F404}" type="presParOf" srcId="{F61C0F96-11BE-4C0E-9C5B-787D2568F0EF}" destId="{F59E8E08-B678-4D56-B2E5-6F20418546CA}" srcOrd="0" destOrd="0" presId="urn:microsoft.com/office/officeart/2005/8/layout/hList2"/>
    <dgm:cxn modelId="{65150A35-D4D3-4204-B04C-C201859D3CD3}" type="presParOf" srcId="{F61C0F96-11BE-4C0E-9C5B-787D2568F0EF}" destId="{CA6567CA-22BC-4FD8-99B9-CF5A967C6D52}" srcOrd="1" destOrd="0" presId="urn:microsoft.com/office/officeart/2005/8/layout/hList2"/>
    <dgm:cxn modelId="{864B8708-EED6-446D-80F6-822C52CE4B4F}" type="presParOf" srcId="{F61C0F96-11BE-4C0E-9C5B-787D2568F0EF}" destId="{A87EFC90-643B-4255-8623-E3AEB80AC5C5}"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3B636-68B6-4092-8177-B7DE68FEA226}"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CE47FFEE-07C7-41C8-8ED2-5D53F99881C1}">
      <dgm:prSet phldrT="[Text]"/>
      <dgm:spPr/>
      <dgm:t>
        <a:bodyPr/>
        <a:lstStyle/>
        <a:p>
          <a:r>
            <a:rPr lang="fa-IR" dirty="0" smtClean="0">
              <a:cs typeface="B Roya" pitchFamily="2" charset="-78"/>
            </a:rPr>
            <a:t>کانتور</a:t>
          </a:r>
          <a:endParaRPr lang="en-US" dirty="0"/>
        </a:p>
      </dgm:t>
    </dgm:pt>
    <dgm:pt modelId="{DD1F24F6-0927-44D4-A908-B5B312D24203}" type="parTrans" cxnId="{9E681459-E9B0-4E44-88AB-F738819E8CF8}">
      <dgm:prSet/>
      <dgm:spPr/>
      <dgm:t>
        <a:bodyPr/>
        <a:lstStyle/>
        <a:p>
          <a:endParaRPr lang="en-US"/>
        </a:p>
      </dgm:t>
    </dgm:pt>
    <dgm:pt modelId="{61B47732-36F7-4292-A7EC-5A8630964DBB}" type="sibTrans" cxnId="{9E681459-E9B0-4E44-88AB-F738819E8CF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959166FE-538F-40E7-B3B8-7AB2DA36371C}">
      <dgm:prSet phldrT="[Text]"/>
      <dgm:spPr/>
      <dgm:t>
        <a:bodyPr/>
        <a:lstStyle/>
        <a:p>
          <a:pPr algn="ctr" rtl="1"/>
          <a:r>
            <a:rPr lang="fa-IR" dirty="0" smtClean="0">
              <a:cs typeface="B Roya" pitchFamily="2" charset="-78"/>
            </a:rPr>
            <a:t>دمورگان</a:t>
          </a:r>
          <a:endParaRPr lang="en-US" dirty="0">
            <a:cs typeface="B Roya" pitchFamily="2" charset="-78"/>
          </a:endParaRPr>
        </a:p>
      </dgm:t>
    </dgm:pt>
    <dgm:pt modelId="{73291853-6DF5-44FC-AD7F-2060A82398EA}" type="parTrans" cxnId="{CCDE0791-B493-4C51-B3CE-1140FA0C965F}">
      <dgm:prSet/>
      <dgm:spPr/>
      <dgm:t>
        <a:bodyPr/>
        <a:lstStyle/>
        <a:p>
          <a:endParaRPr lang="en-US"/>
        </a:p>
      </dgm:t>
    </dgm:pt>
    <dgm:pt modelId="{A1307B06-581D-4443-82F4-A14955F16C83}" type="sibTrans" cxnId="{CCDE0791-B493-4C51-B3CE-1140FA0C965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7A61CF89-C7AE-491B-9455-836654C5D8BF}">
      <dgm:prSet/>
      <dgm:spPr/>
      <dgm:t>
        <a:bodyPr/>
        <a:lstStyle/>
        <a:p>
          <a:r>
            <a:rPr lang="fa-IR" dirty="0" smtClean="0">
              <a:cs typeface="B Roya" pitchFamily="2" charset="-78"/>
            </a:rPr>
            <a:t>بول</a:t>
          </a:r>
          <a:endParaRPr lang="en-US" dirty="0"/>
        </a:p>
      </dgm:t>
    </dgm:pt>
    <dgm:pt modelId="{67F37868-68DB-4BA8-974C-6D157BA7A353}" type="parTrans" cxnId="{A919DFF5-B9F1-40B2-9FFE-2D33E0914DEA}">
      <dgm:prSet/>
      <dgm:spPr/>
      <dgm:t>
        <a:bodyPr/>
        <a:lstStyle/>
        <a:p>
          <a:endParaRPr lang="en-US"/>
        </a:p>
      </dgm:t>
    </dgm:pt>
    <dgm:pt modelId="{0F68EE4D-030E-4C7D-873A-EF04C3E02ADE}" type="sibTrans" cxnId="{A919DFF5-B9F1-40B2-9FFE-2D33E0914DE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C1C6F827-E548-43E4-9F0C-284DB206B8D8}">
      <dgm:prSet/>
      <dgm:spPr/>
      <dgm:t>
        <a:bodyPr/>
        <a:lstStyle/>
        <a:p>
          <a:r>
            <a:rPr lang="fa-IR" dirty="0" smtClean="0">
              <a:cs typeface="B Roya" pitchFamily="2" charset="-78"/>
            </a:rPr>
            <a:t>کانت</a:t>
          </a:r>
          <a:endParaRPr lang="en-US" dirty="0"/>
        </a:p>
      </dgm:t>
    </dgm:pt>
    <dgm:pt modelId="{219CDC3E-445E-459F-A618-3F8BF1D1158C}" type="parTrans" cxnId="{207C33A9-0DFE-4A72-B4FE-FF500299D56A}">
      <dgm:prSet/>
      <dgm:spPr/>
      <dgm:t>
        <a:bodyPr/>
        <a:lstStyle/>
        <a:p>
          <a:endParaRPr lang="en-US"/>
        </a:p>
      </dgm:t>
    </dgm:pt>
    <dgm:pt modelId="{E83D0A80-9329-4745-930A-D2D6F521073A}" type="sibTrans" cxnId="{207C33A9-0DFE-4A72-B4FE-FF500299D56A}">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9EA1957F-EE57-47F8-B73D-D0FCE973D462}">
      <dgm:prSet/>
      <dgm:spPr/>
      <dgm:t>
        <a:bodyPr/>
        <a:lstStyle/>
        <a:p>
          <a:r>
            <a:rPr lang="fa-IR" dirty="0" smtClean="0">
              <a:cs typeface="B Roya" pitchFamily="2" charset="-78"/>
            </a:rPr>
            <a:t>پرس</a:t>
          </a:r>
          <a:endParaRPr lang="en-US" dirty="0"/>
        </a:p>
      </dgm:t>
    </dgm:pt>
    <dgm:pt modelId="{5842AC42-CCD3-4784-9C9D-78D2407E8E90}" type="parTrans" cxnId="{8CAB5710-C46F-427E-AC9E-14C5258C118D}">
      <dgm:prSet/>
      <dgm:spPr/>
      <dgm:t>
        <a:bodyPr/>
        <a:lstStyle/>
        <a:p>
          <a:endParaRPr lang="en-US"/>
        </a:p>
      </dgm:t>
    </dgm:pt>
    <dgm:pt modelId="{EDC9BB27-0A18-4E67-A3DB-6C23388C8A96}" type="sibTrans" cxnId="{8CAB5710-C46F-427E-AC9E-14C5258C118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33D6401B-D2CD-41EA-A1B9-B88D73CB1C37}">
      <dgm:prSet/>
      <dgm:spPr/>
      <dgm:t>
        <a:bodyPr/>
        <a:lstStyle/>
        <a:p>
          <a:r>
            <a:rPr lang="fa-IR" dirty="0" smtClean="0">
              <a:cs typeface="B Roya" pitchFamily="2" charset="-78"/>
            </a:rPr>
            <a:t>هیلبرت</a:t>
          </a:r>
          <a:endParaRPr lang="en-US" dirty="0"/>
        </a:p>
      </dgm:t>
    </dgm:pt>
    <dgm:pt modelId="{9B0A4173-D59F-49FB-910C-3AFD93DDD585}" type="parTrans" cxnId="{430B6E01-94DD-420A-A28A-B0591432DEBA}">
      <dgm:prSet/>
      <dgm:spPr/>
      <dgm:t>
        <a:bodyPr/>
        <a:lstStyle/>
        <a:p>
          <a:endParaRPr lang="en-US"/>
        </a:p>
      </dgm:t>
    </dgm:pt>
    <dgm:pt modelId="{1B53D080-F1D3-4E4B-A9E6-5363E628B39E}" type="sibTrans" cxnId="{430B6E01-94DD-420A-A28A-B0591432DEBA}">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28000" b="-28000"/>
          </a:stretch>
        </a:blipFill>
      </dgm:spPr>
      <dgm:t>
        <a:bodyPr/>
        <a:lstStyle/>
        <a:p>
          <a:endParaRPr lang="en-US"/>
        </a:p>
      </dgm:t>
    </dgm:pt>
    <dgm:pt modelId="{48217D8D-A204-4CE6-9525-77F6E0BB6352}" type="pres">
      <dgm:prSet presAssocID="{3AF3B636-68B6-4092-8177-B7DE68FEA226}" presName="Name0" presStyleCnt="0">
        <dgm:presLayoutVars>
          <dgm:chMax val="21"/>
          <dgm:chPref val="21"/>
        </dgm:presLayoutVars>
      </dgm:prSet>
      <dgm:spPr/>
      <dgm:t>
        <a:bodyPr/>
        <a:lstStyle/>
        <a:p>
          <a:endParaRPr lang="en-US"/>
        </a:p>
      </dgm:t>
    </dgm:pt>
    <dgm:pt modelId="{33215D64-D9E9-4D39-A950-C8D6E982B355}" type="pres">
      <dgm:prSet presAssocID="{33D6401B-D2CD-41EA-A1B9-B88D73CB1C37}" presName="text1" presStyleCnt="0"/>
      <dgm:spPr/>
    </dgm:pt>
    <dgm:pt modelId="{46D1DD7F-70CC-4A4E-91FF-BE4057B9C81E}" type="pres">
      <dgm:prSet presAssocID="{33D6401B-D2CD-41EA-A1B9-B88D73CB1C37}" presName="textRepeatNode" presStyleLbl="alignNode1" presStyleIdx="0" presStyleCnt="6">
        <dgm:presLayoutVars>
          <dgm:chMax val="0"/>
          <dgm:chPref val="0"/>
          <dgm:bulletEnabled val="1"/>
        </dgm:presLayoutVars>
      </dgm:prSet>
      <dgm:spPr/>
      <dgm:t>
        <a:bodyPr/>
        <a:lstStyle/>
        <a:p>
          <a:endParaRPr lang="en-US"/>
        </a:p>
      </dgm:t>
    </dgm:pt>
    <dgm:pt modelId="{D28DA459-AB76-4C55-B885-7183C83F798E}" type="pres">
      <dgm:prSet presAssocID="{33D6401B-D2CD-41EA-A1B9-B88D73CB1C37}" presName="textaccent1" presStyleCnt="0"/>
      <dgm:spPr/>
    </dgm:pt>
    <dgm:pt modelId="{FCC47D5B-D01E-4A6D-BCCB-E6133CCF88D0}" type="pres">
      <dgm:prSet presAssocID="{33D6401B-D2CD-41EA-A1B9-B88D73CB1C37}" presName="accentRepeatNode" presStyleLbl="solidAlignAcc1" presStyleIdx="0" presStyleCnt="12"/>
      <dgm:spPr/>
    </dgm:pt>
    <dgm:pt modelId="{8C69A8CC-D8D8-4CD3-8647-AF3EF67E1ED2}" type="pres">
      <dgm:prSet presAssocID="{1B53D080-F1D3-4E4B-A9E6-5363E628B39E}" presName="image1" presStyleCnt="0"/>
      <dgm:spPr/>
    </dgm:pt>
    <dgm:pt modelId="{17D4A4BF-A9EE-41C2-B0BF-514278BCB85A}" type="pres">
      <dgm:prSet presAssocID="{1B53D080-F1D3-4E4B-A9E6-5363E628B39E}" presName="imageRepeatNode" presStyleLbl="alignAcc1" presStyleIdx="0" presStyleCnt="6"/>
      <dgm:spPr/>
      <dgm:t>
        <a:bodyPr/>
        <a:lstStyle/>
        <a:p>
          <a:endParaRPr lang="en-US"/>
        </a:p>
      </dgm:t>
    </dgm:pt>
    <dgm:pt modelId="{1A0E356D-BF61-48A2-B5AA-2141BB8D2B3C}" type="pres">
      <dgm:prSet presAssocID="{1B53D080-F1D3-4E4B-A9E6-5363E628B39E}" presName="imageaccent1" presStyleCnt="0"/>
      <dgm:spPr/>
    </dgm:pt>
    <dgm:pt modelId="{23062E7B-3846-4C68-B19E-3FC6B18E4FF7}" type="pres">
      <dgm:prSet presAssocID="{1B53D080-F1D3-4E4B-A9E6-5363E628B39E}" presName="accentRepeatNode" presStyleLbl="solidAlignAcc1" presStyleIdx="1" presStyleCnt="12"/>
      <dgm:spPr/>
    </dgm:pt>
    <dgm:pt modelId="{1E77ADE8-9F8F-4175-A75B-20B22DC0A661}" type="pres">
      <dgm:prSet presAssocID="{9EA1957F-EE57-47F8-B73D-D0FCE973D462}" presName="text2" presStyleCnt="0"/>
      <dgm:spPr/>
    </dgm:pt>
    <dgm:pt modelId="{F63276E7-FF61-4276-B596-486B748ABB04}" type="pres">
      <dgm:prSet presAssocID="{9EA1957F-EE57-47F8-B73D-D0FCE973D462}" presName="textRepeatNode" presStyleLbl="alignNode1" presStyleIdx="1" presStyleCnt="6">
        <dgm:presLayoutVars>
          <dgm:chMax val="0"/>
          <dgm:chPref val="0"/>
          <dgm:bulletEnabled val="1"/>
        </dgm:presLayoutVars>
      </dgm:prSet>
      <dgm:spPr/>
      <dgm:t>
        <a:bodyPr/>
        <a:lstStyle/>
        <a:p>
          <a:endParaRPr lang="en-US"/>
        </a:p>
      </dgm:t>
    </dgm:pt>
    <dgm:pt modelId="{94E5650B-B1B4-4B6A-8DC7-980A175B6E90}" type="pres">
      <dgm:prSet presAssocID="{9EA1957F-EE57-47F8-B73D-D0FCE973D462}" presName="textaccent2" presStyleCnt="0"/>
      <dgm:spPr/>
    </dgm:pt>
    <dgm:pt modelId="{1A02FB7E-ED5D-4A6D-A85A-97F4885C0958}" type="pres">
      <dgm:prSet presAssocID="{9EA1957F-EE57-47F8-B73D-D0FCE973D462}" presName="accentRepeatNode" presStyleLbl="solidAlignAcc1" presStyleIdx="2" presStyleCnt="12"/>
      <dgm:spPr/>
    </dgm:pt>
    <dgm:pt modelId="{F1679FB1-5B74-4AAD-9EF4-AF511CD9AB58}" type="pres">
      <dgm:prSet presAssocID="{EDC9BB27-0A18-4E67-A3DB-6C23388C8A96}" presName="image2" presStyleCnt="0"/>
      <dgm:spPr/>
    </dgm:pt>
    <dgm:pt modelId="{65643AD6-3619-4C64-8053-3F53D08DDDE2}" type="pres">
      <dgm:prSet presAssocID="{EDC9BB27-0A18-4E67-A3DB-6C23388C8A96}" presName="imageRepeatNode" presStyleLbl="alignAcc1" presStyleIdx="1" presStyleCnt="6"/>
      <dgm:spPr/>
      <dgm:t>
        <a:bodyPr/>
        <a:lstStyle/>
        <a:p>
          <a:endParaRPr lang="en-US"/>
        </a:p>
      </dgm:t>
    </dgm:pt>
    <dgm:pt modelId="{78E233A5-76DE-42A8-989F-A9F7350E1B3E}" type="pres">
      <dgm:prSet presAssocID="{EDC9BB27-0A18-4E67-A3DB-6C23388C8A96}" presName="imageaccent2" presStyleCnt="0"/>
      <dgm:spPr/>
    </dgm:pt>
    <dgm:pt modelId="{84BD8641-3E9A-4C36-B847-A36574F36BE6}" type="pres">
      <dgm:prSet presAssocID="{EDC9BB27-0A18-4E67-A3DB-6C23388C8A96}" presName="accentRepeatNode" presStyleLbl="solidAlignAcc1" presStyleIdx="3" presStyleCnt="12"/>
      <dgm:spPr/>
    </dgm:pt>
    <dgm:pt modelId="{63A398B1-45C4-4591-9493-7B2EC3460720}" type="pres">
      <dgm:prSet presAssocID="{CE47FFEE-07C7-41C8-8ED2-5D53F99881C1}" presName="text3" presStyleCnt="0"/>
      <dgm:spPr/>
    </dgm:pt>
    <dgm:pt modelId="{5011DC8C-31F4-4141-AE40-2BEE304B0B43}" type="pres">
      <dgm:prSet presAssocID="{CE47FFEE-07C7-41C8-8ED2-5D53F99881C1}" presName="textRepeatNode" presStyleLbl="alignNode1" presStyleIdx="2" presStyleCnt="6">
        <dgm:presLayoutVars>
          <dgm:chMax val="0"/>
          <dgm:chPref val="0"/>
          <dgm:bulletEnabled val="1"/>
        </dgm:presLayoutVars>
      </dgm:prSet>
      <dgm:spPr/>
      <dgm:t>
        <a:bodyPr/>
        <a:lstStyle/>
        <a:p>
          <a:endParaRPr lang="en-US"/>
        </a:p>
      </dgm:t>
    </dgm:pt>
    <dgm:pt modelId="{2D5DA665-4EB4-4795-86A2-5CE2C1700958}" type="pres">
      <dgm:prSet presAssocID="{CE47FFEE-07C7-41C8-8ED2-5D53F99881C1}" presName="textaccent3" presStyleCnt="0"/>
      <dgm:spPr/>
    </dgm:pt>
    <dgm:pt modelId="{77528675-AE16-40AC-B9E1-170DB318F5DD}" type="pres">
      <dgm:prSet presAssocID="{CE47FFEE-07C7-41C8-8ED2-5D53F99881C1}" presName="accentRepeatNode" presStyleLbl="solidAlignAcc1" presStyleIdx="4" presStyleCnt="12"/>
      <dgm:spPr/>
    </dgm:pt>
    <dgm:pt modelId="{97FCC307-FDCA-466E-B864-00BAA4650FC7}" type="pres">
      <dgm:prSet presAssocID="{61B47732-36F7-4292-A7EC-5A8630964DBB}" presName="image3" presStyleCnt="0"/>
      <dgm:spPr/>
    </dgm:pt>
    <dgm:pt modelId="{4D5F79E6-E533-4089-9526-9CEB58B0E375}" type="pres">
      <dgm:prSet presAssocID="{61B47732-36F7-4292-A7EC-5A8630964DBB}" presName="imageRepeatNode" presStyleLbl="alignAcc1" presStyleIdx="2" presStyleCnt="6"/>
      <dgm:spPr/>
      <dgm:t>
        <a:bodyPr/>
        <a:lstStyle/>
        <a:p>
          <a:endParaRPr lang="en-US"/>
        </a:p>
      </dgm:t>
    </dgm:pt>
    <dgm:pt modelId="{39A08FF7-6F8A-4D9D-A2AC-7FA3AAC1B5DF}" type="pres">
      <dgm:prSet presAssocID="{61B47732-36F7-4292-A7EC-5A8630964DBB}" presName="imageaccent3" presStyleCnt="0"/>
      <dgm:spPr/>
    </dgm:pt>
    <dgm:pt modelId="{EA0520C8-F238-4D1C-8F45-1052588FA054}" type="pres">
      <dgm:prSet presAssocID="{61B47732-36F7-4292-A7EC-5A8630964DBB}" presName="accentRepeatNode" presStyleLbl="solidAlignAcc1" presStyleIdx="5" presStyleCnt="12"/>
      <dgm:spPr/>
    </dgm:pt>
    <dgm:pt modelId="{FFF367CD-6BC7-4CD0-B685-C6E016C53945}" type="pres">
      <dgm:prSet presAssocID="{959166FE-538F-40E7-B3B8-7AB2DA36371C}" presName="text4" presStyleCnt="0"/>
      <dgm:spPr/>
    </dgm:pt>
    <dgm:pt modelId="{AC70F925-9DE4-4EF6-B45C-4FEFBC925B85}" type="pres">
      <dgm:prSet presAssocID="{959166FE-538F-40E7-B3B8-7AB2DA36371C}" presName="textRepeatNode" presStyleLbl="alignNode1" presStyleIdx="3" presStyleCnt="6">
        <dgm:presLayoutVars>
          <dgm:chMax val="0"/>
          <dgm:chPref val="0"/>
          <dgm:bulletEnabled val="1"/>
        </dgm:presLayoutVars>
      </dgm:prSet>
      <dgm:spPr/>
      <dgm:t>
        <a:bodyPr/>
        <a:lstStyle/>
        <a:p>
          <a:endParaRPr lang="en-US"/>
        </a:p>
      </dgm:t>
    </dgm:pt>
    <dgm:pt modelId="{0B0C9835-BEBF-43AF-B6DA-6DE8AD619C31}" type="pres">
      <dgm:prSet presAssocID="{959166FE-538F-40E7-B3B8-7AB2DA36371C}" presName="textaccent4" presStyleCnt="0"/>
      <dgm:spPr/>
    </dgm:pt>
    <dgm:pt modelId="{33C895F0-4513-4C0C-9D65-489E02A206E1}" type="pres">
      <dgm:prSet presAssocID="{959166FE-538F-40E7-B3B8-7AB2DA36371C}" presName="accentRepeatNode" presStyleLbl="solidAlignAcc1" presStyleIdx="6" presStyleCnt="12"/>
      <dgm:spPr/>
    </dgm:pt>
    <dgm:pt modelId="{B3B0480B-7914-4D3F-8686-6AAB58D27B28}" type="pres">
      <dgm:prSet presAssocID="{A1307B06-581D-4443-82F4-A14955F16C83}" presName="image4" presStyleCnt="0"/>
      <dgm:spPr/>
    </dgm:pt>
    <dgm:pt modelId="{077F8606-93A4-4910-B3C9-092518F70D73}" type="pres">
      <dgm:prSet presAssocID="{A1307B06-581D-4443-82F4-A14955F16C83}" presName="imageRepeatNode" presStyleLbl="alignAcc1" presStyleIdx="3" presStyleCnt="6"/>
      <dgm:spPr/>
      <dgm:t>
        <a:bodyPr/>
        <a:lstStyle/>
        <a:p>
          <a:endParaRPr lang="en-US"/>
        </a:p>
      </dgm:t>
    </dgm:pt>
    <dgm:pt modelId="{603F757D-4500-47BE-8A65-33E6D33CDA8C}" type="pres">
      <dgm:prSet presAssocID="{A1307B06-581D-4443-82F4-A14955F16C83}" presName="imageaccent4" presStyleCnt="0"/>
      <dgm:spPr/>
    </dgm:pt>
    <dgm:pt modelId="{B5ECD22C-2D88-40AC-97B9-2F1F99C9EA19}" type="pres">
      <dgm:prSet presAssocID="{A1307B06-581D-4443-82F4-A14955F16C83}" presName="accentRepeatNode" presStyleLbl="solidAlignAcc1" presStyleIdx="7" presStyleCnt="12"/>
      <dgm:spPr/>
    </dgm:pt>
    <dgm:pt modelId="{00DC52DE-E0BC-455E-9695-EB9252CCC53A}" type="pres">
      <dgm:prSet presAssocID="{7A61CF89-C7AE-491B-9455-836654C5D8BF}" presName="text5" presStyleCnt="0"/>
      <dgm:spPr/>
    </dgm:pt>
    <dgm:pt modelId="{EB0AC1A3-3059-404E-8AA2-E58D2E4E8572}" type="pres">
      <dgm:prSet presAssocID="{7A61CF89-C7AE-491B-9455-836654C5D8BF}" presName="textRepeatNode" presStyleLbl="alignNode1" presStyleIdx="4" presStyleCnt="6">
        <dgm:presLayoutVars>
          <dgm:chMax val="0"/>
          <dgm:chPref val="0"/>
          <dgm:bulletEnabled val="1"/>
        </dgm:presLayoutVars>
      </dgm:prSet>
      <dgm:spPr/>
      <dgm:t>
        <a:bodyPr/>
        <a:lstStyle/>
        <a:p>
          <a:endParaRPr lang="en-US"/>
        </a:p>
      </dgm:t>
    </dgm:pt>
    <dgm:pt modelId="{999AB10F-1315-4B92-870A-3A257A35E6BD}" type="pres">
      <dgm:prSet presAssocID="{7A61CF89-C7AE-491B-9455-836654C5D8BF}" presName="textaccent5" presStyleCnt="0"/>
      <dgm:spPr/>
    </dgm:pt>
    <dgm:pt modelId="{2F09671D-F275-41CF-83E1-13C953250607}" type="pres">
      <dgm:prSet presAssocID="{7A61CF89-C7AE-491B-9455-836654C5D8BF}" presName="accentRepeatNode" presStyleLbl="solidAlignAcc1" presStyleIdx="8" presStyleCnt="12"/>
      <dgm:spPr/>
    </dgm:pt>
    <dgm:pt modelId="{D4ADE1D5-5259-4883-847B-0B242E6EDF34}" type="pres">
      <dgm:prSet presAssocID="{0F68EE4D-030E-4C7D-873A-EF04C3E02ADE}" presName="image5" presStyleCnt="0"/>
      <dgm:spPr/>
    </dgm:pt>
    <dgm:pt modelId="{8A351358-6DDF-4D17-A546-1B5F53055565}" type="pres">
      <dgm:prSet presAssocID="{0F68EE4D-030E-4C7D-873A-EF04C3E02ADE}" presName="imageRepeatNode" presStyleLbl="alignAcc1" presStyleIdx="4" presStyleCnt="6"/>
      <dgm:spPr/>
      <dgm:t>
        <a:bodyPr/>
        <a:lstStyle/>
        <a:p>
          <a:endParaRPr lang="en-US"/>
        </a:p>
      </dgm:t>
    </dgm:pt>
    <dgm:pt modelId="{26169E49-FF91-4705-9026-4F0413DDE42F}" type="pres">
      <dgm:prSet presAssocID="{0F68EE4D-030E-4C7D-873A-EF04C3E02ADE}" presName="imageaccent5" presStyleCnt="0"/>
      <dgm:spPr/>
    </dgm:pt>
    <dgm:pt modelId="{42E0F4B9-4F61-412C-B885-66A2E2231EF4}" type="pres">
      <dgm:prSet presAssocID="{0F68EE4D-030E-4C7D-873A-EF04C3E02ADE}" presName="accentRepeatNode" presStyleLbl="solidAlignAcc1" presStyleIdx="9" presStyleCnt="12"/>
      <dgm:spPr/>
    </dgm:pt>
    <dgm:pt modelId="{133643F2-5268-474B-8BE9-B6056E73D231}" type="pres">
      <dgm:prSet presAssocID="{C1C6F827-E548-43E4-9F0C-284DB206B8D8}" presName="text6" presStyleCnt="0"/>
      <dgm:spPr/>
    </dgm:pt>
    <dgm:pt modelId="{758FC455-E3C0-4C3A-AF2A-65226D98C239}" type="pres">
      <dgm:prSet presAssocID="{C1C6F827-E548-43E4-9F0C-284DB206B8D8}" presName="textRepeatNode" presStyleLbl="alignNode1" presStyleIdx="5" presStyleCnt="6">
        <dgm:presLayoutVars>
          <dgm:chMax val="0"/>
          <dgm:chPref val="0"/>
          <dgm:bulletEnabled val="1"/>
        </dgm:presLayoutVars>
      </dgm:prSet>
      <dgm:spPr/>
      <dgm:t>
        <a:bodyPr/>
        <a:lstStyle/>
        <a:p>
          <a:endParaRPr lang="en-US"/>
        </a:p>
      </dgm:t>
    </dgm:pt>
    <dgm:pt modelId="{6AD78AA0-A26E-48D4-A4FF-FFD0CBCD5931}" type="pres">
      <dgm:prSet presAssocID="{C1C6F827-E548-43E4-9F0C-284DB206B8D8}" presName="textaccent6" presStyleCnt="0"/>
      <dgm:spPr/>
    </dgm:pt>
    <dgm:pt modelId="{63507FC9-1E45-45BF-BD32-24C038CB6BCA}" type="pres">
      <dgm:prSet presAssocID="{C1C6F827-E548-43E4-9F0C-284DB206B8D8}" presName="accentRepeatNode" presStyleLbl="solidAlignAcc1" presStyleIdx="10" presStyleCnt="12"/>
      <dgm:spPr/>
    </dgm:pt>
    <dgm:pt modelId="{ACA87773-8BF6-4504-85E9-CA3682F06EEE}" type="pres">
      <dgm:prSet presAssocID="{E83D0A80-9329-4745-930A-D2D6F521073A}" presName="image6" presStyleCnt="0"/>
      <dgm:spPr/>
    </dgm:pt>
    <dgm:pt modelId="{8F63F36E-BBB0-4B5E-A5F8-7C68B98D1F62}" type="pres">
      <dgm:prSet presAssocID="{E83D0A80-9329-4745-930A-D2D6F521073A}" presName="imageRepeatNode" presStyleLbl="alignAcc1" presStyleIdx="5" presStyleCnt="6"/>
      <dgm:spPr/>
      <dgm:t>
        <a:bodyPr/>
        <a:lstStyle/>
        <a:p>
          <a:endParaRPr lang="en-US"/>
        </a:p>
      </dgm:t>
    </dgm:pt>
    <dgm:pt modelId="{CEE7BCBF-0374-4528-A70D-1560A187C00B}" type="pres">
      <dgm:prSet presAssocID="{E83D0A80-9329-4745-930A-D2D6F521073A}" presName="imageaccent6" presStyleCnt="0"/>
      <dgm:spPr/>
    </dgm:pt>
    <dgm:pt modelId="{1AFECA5A-CBD8-4123-BE28-3BEE39C84D44}" type="pres">
      <dgm:prSet presAssocID="{E83D0A80-9329-4745-930A-D2D6F521073A}" presName="accentRepeatNode" presStyleLbl="solidAlignAcc1" presStyleIdx="11" presStyleCnt="12"/>
      <dgm:spPr/>
    </dgm:pt>
  </dgm:ptLst>
  <dgm:cxnLst>
    <dgm:cxn modelId="{207C33A9-0DFE-4A72-B4FE-FF500299D56A}" srcId="{3AF3B636-68B6-4092-8177-B7DE68FEA226}" destId="{C1C6F827-E548-43E4-9F0C-284DB206B8D8}" srcOrd="5" destOrd="0" parTransId="{219CDC3E-445E-459F-A618-3F8BF1D1158C}" sibTransId="{E83D0A80-9329-4745-930A-D2D6F521073A}"/>
    <dgm:cxn modelId="{48C144D2-4C74-417B-9263-B299BB4FF848}" type="presOf" srcId="{33D6401B-D2CD-41EA-A1B9-B88D73CB1C37}" destId="{46D1DD7F-70CC-4A4E-91FF-BE4057B9C81E}" srcOrd="0" destOrd="0" presId="urn:microsoft.com/office/officeart/2008/layout/HexagonCluster"/>
    <dgm:cxn modelId="{81C581AF-EA18-4C5B-9DDF-56D6214FD225}" type="presOf" srcId="{E83D0A80-9329-4745-930A-D2D6F521073A}" destId="{8F63F36E-BBB0-4B5E-A5F8-7C68B98D1F62}" srcOrd="0" destOrd="0" presId="urn:microsoft.com/office/officeart/2008/layout/HexagonCluster"/>
    <dgm:cxn modelId="{430B6E01-94DD-420A-A28A-B0591432DEBA}" srcId="{3AF3B636-68B6-4092-8177-B7DE68FEA226}" destId="{33D6401B-D2CD-41EA-A1B9-B88D73CB1C37}" srcOrd="0" destOrd="0" parTransId="{9B0A4173-D59F-49FB-910C-3AFD93DDD585}" sibTransId="{1B53D080-F1D3-4E4B-A9E6-5363E628B39E}"/>
    <dgm:cxn modelId="{45F772D0-85C5-41DF-8089-5CBBC9042704}" type="presOf" srcId="{C1C6F827-E548-43E4-9F0C-284DB206B8D8}" destId="{758FC455-E3C0-4C3A-AF2A-65226D98C239}" srcOrd="0" destOrd="0" presId="urn:microsoft.com/office/officeart/2008/layout/HexagonCluster"/>
    <dgm:cxn modelId="{9E681459-E9B0-4E44-88AB-F738819E8CF8}" srcId="{3AF3B636-68B6-4092-8177-B7DE68FEA226}" destId="{CE47FFEE-07C7-41C8-8ED2-5D53F99881C1}" srcOrd="2" destOrd="0" parTransId="{DD1F24F6-0927-44D4-A908-B5B312D24203}" sibTransId="{61B47732-36F7-4292-A7EC-5A8630964DBB}"/>
    <dgm:cxn modelId="{C3F7ADDE-CA33-4477-8F0D-E78F1B0806E7}" type="presOf" srcId="{7A61CF89-C7AE-491B-9455-836654C5D8BF}" destId="{EB0AC1A3-3059-404E-8AA2-E58D2E4E8572}" srcOrd="0" destOrd="0" presId="urn:microsoft.com/office/officeart/2008/layout/HexagonCluster"/>
    <dgm:cxn modelId="{5FB024A2-A6D6-4050-BD86-193D8DF9B5EA}" type="presOf" srcId="{0F68EE4D-030E-4C7D-873A-EF04C3E02ADE}" destId="{8A351358-6DDF-4D17-A546-1B5F53055565}" srcOrd="0" destOrd="0" presId="urn:microsoft.com/office/officeart/2008/layout/HexagonCluster"/>
    <dgm:cxn modelId="{6F4473A2-4828-41FD-8D93-77627089DBD5}" type="presOf" srcId="{3AF3B636-68B6-4092-8177-B7DE68FEA226}" destId="{48217D8D-A204-4CE6-9525-77F6E0BB6352}" srcOrd="0" destOrd="0" presId="urn:microsoft.com/office/officeart/2008/layout/HexagonCluster"/>
    <dgm:cxn modelId="{437FDF45-898C-4AE0-821B-659BC1C1EF4D}" type="presOf" srcId="{9EA1957F-EE57-47F8-B73D-D0FCE973D462}" destId="{F63276E7-FF61-4276-B596-486B748ABB04}" srcOrd="0" destOrd="0" presId="urn:microsoft.com/office/officeart/2008/layout/HexagonCluster"/>
    <dgm:cxn modelId="{B41832E5-07D4-4953-90A4-4ABF2801BD4A}" type="presOf" srcId="{959166FE-538F-40E7-B3B8-7AB2DA36371C}" destId="{AC70F925-9DE4-4EF6-B45C-4FEFBC925B85}" srcOrd="0" destOrd="0" presId="urn:microsoft.com/office/officeart/2008/layout/HexagonCluster"/>
    <dgm:cxn modelId="{A919DFF5-B9F1-40B2-9FFE-2D33E0914DEA}" srcId="{3AF3B636-68B6-4092-8177-B7DE68FEA226}" destId="{7A61CF89-C7AE-491B-9455-836654C5D8BF}" srcOrd="4" destOrd="0" parTransId="{67F37868-68DB-4BA8-974C-6D157BA7A353}" sibTransId="{0F68EE4D-030E-4C7D-873A-EF04C3E02ADE}"/>
    <dgm:cxn modelId="{6CBE3C84-0B95-4122-824E-74DEA9A7656A}" type="presOf" srcId="{1B53D080-F1D3-4E4B-A9E6-5363E628B39E}" destId="{17D4A4BF-A9EE-41C2-B0BF-514278BCB85A}" srcOrd="0" destOrd="0" presId="urn:microsoft.com/office/officeart/2008/layout/HexagonCluster"/>
    <dgm:cxn modelId="{5A44670A-4EEE-4DD3-BA35-E8BA7A6FF898}" type="presOf" srcId="{A1307B06-581D-4443-82F4-A14955F16C83}" destId="{077F8606-93A4-4910-B3C9-092518F70D73}" srcOrd="0" destOrd="0" presId="urn:microsoft.com/office/officeart/2008/layout/HexagonCluster"/>
    <dgm:cxn modelId="{EC240738-5C6B-4CD1-AB91-9EE2A2CEE316}" type="presOf" srcId="{CE47FFEE-07C7-41C8-8ED2-5D53F99881C1}" destId="{5011DC8C-31F4-4141-AE40-2BEE304B0B43}" srcOrd="0" destOrd="0" presId="urn:microsoft.com/office/officeart/2008/layout/HexagonCluster"/>
    <dgm:cxn modelId="{CCDE0791-B493-4C51-B3CE-1140FA0C965F}" srcId="{3AF3B636-68B6-4092-8177-B7DE68FEA226}" destId="{959166FE-538F-40E7-B3B8-7AB2DA36371C}" srcOrd="3" destOrd="0" parTransId="{73291853-6DF5-44FC-AD7F-2060A82398EA}" sibTransId="{A1307B06-581D-4443-82F4-A14955F16C83}"/>
    <dgm:cxn modelId="{A4FE0005-0F09-4F92-B4DC-9F3B4090FCF8}" type="presOf" srcId="{EDC9BB27-0A18-4E67-A3DB-6C23388C8A96}" destId="{65643AD6-3619-4C64-8053-3F53D08DDDE2}" srcOrd="0" destOrd="0" presId="urn:microsoft.com/office/officeart/2008/layout/HexagonCluster"/>
    <dgm:cxn modelId="{8CAB5710-C46F-427E-AC9E-14C5258C118D}" srcId="{3AF3B636-68B6-4092-8177-B7DE68FEA226}" destId="{9EA1957F-EE57-47F8-B73D-D0FCE973D462}" srcOrd="1" destOrd="0" parTransId="{5842AC42-CCD3-4784-9C9D-78D2407E8E90}" sibTransId="{EDC9BB27-0A18-4E67-A3DB-6C23388C8A96}"/>
    <dgm:cxn modelId="{8B3E4618-2AFA-4237-9754-9F22F2D6D468}" type="presOf" srcId="{61B47732-36F7-4292-A7EC-5A8630964DBB}" destId="{4D5F79E6-E533-4089-9526-9CEB58B0E375}" srcOrd="0" destOrd="0" presId="urn:microsoft.com/office/officeart/2008/layout/HexagonCluster"/>
    <dgm:cxn modelId="{A7FCC2D6-AF9B-445C-862A-5D5161E3217E}" type="presParOf" srcId="{48217D8D-A204-4CE6-9525-77F6E0BB6352}" destId="{33215D64-D9E9-4D39-A950-C8D6E982B355}" srcOrd="0" destOrd="0" presId="urn:microsoft.com/office/officeart/2008/layout/HexagonCluster"/>
    <dgm:cxn modelId="{B3E5BA6F-0017-40F9-9A74-BBAD8851799B}" type="presParOf" srcId="{33215D64-D9E9-4D39-A950-C8D6E982B355}" destId="{46D1DD7F-70CC-4A4E-91FF-BE4057B9C81E}" srcOrd="0" destOrd="0" presId="urn:microsoft.com/office/officeart/2008/layout/HexagonCluster"/>
    <dgm:cxn modelId="{E5025BA6-5907-4876-B1BC-5870C8650D26}" type="presParOf" srcId="{48217D8D-A204-4CE6-9525-77F6E0BB6352}" destId="{D28DA459-AB76-4C55-B885-7183C83F798E}" srcOrd="1" destOrd="0" presId="urn:microsoft.com/office/officeart/2008/layout/HexagonCluster"/>
    <dgm:cxn modelId="{F138E604-4660-4CC4-8BE9-8FC346B6A5A4}" type="presParOf" srcId="{D28DA459-AB76-4C55-B885-7183C83F798E}" destId="{FCC47D5B-D01E-4A6D-BCCB-E6133CCF88D0}" srcOrd="0" destOrd="0" presId="urn:microsoft.com/office/officeart/2008/layout/HexagonCluster"/>
    <dgm:cxn modelId="{6CDEA562-CCB2-42AB-A9F7-E41EFDF09CCF}" type="presParOf" srcId="{48217D8D-A204-4CE6-9525-77F6E0BB6352}" destId="{8C69A8CC-D8D8-4CD3-8647-AF3EF67E1ED2}" srcOrd="2" destOrd="0" presId="urn:microsoft.com/office/officeart/2008/layout/HexagonCluster"/>
    <dgm:cxn modelId="{29D8F63B-A6EA-44F7-B105-6798E745DDEC}" type="presParOf" srcId="{8C69A8CC-D8D8-4CD3-8647-AF3EF67E1ED2}" destId="{17D4A4BF-A9EE-41C2-B0BF-514278BCB85A}" srcOrd="0" destOrd="0" presId="urn:microsoft.com/office/officeart/2008/layout/HexagonCluster"/>
    <dgm:cxn modelId="{5EB411AE-B228-4691-9D5D-B54E040793BE}" type="presParOf" srcId="{48217D8D-A204-4CE6-9525-77F6E0BB6352}" destId="{1A0E356D-BF61-48A2-B5AA-2141BB8D2B3C}" srcOrd="3" destOrd="0" presId="urn:microsoft.com/office/officeart/2008/layout/HexagonCluster"/>
    <dgm:cxn modelId="{2A1E4E43-DB60-448C-8BEE-DEAA807DD9A3}" type="presParOf" srcId="{1A0E356D-BF61-48A2-B5AA-2141BB8D2B3C}" destId="{23062E7B-3846-4C68-B19E-3FC6B18E4FF7}" srcOrd="0" destOrd="0" presId="urn:microsoft.com/office/officeart/2008/layout/HexagonCluster"/>
    <dgm:cxn modelId="{77A65153-9EEA-450F-84EC-DE18DB19E3F2}" type="presParOf" srcId="{48217D8D-A204-4CE6-9525-77F6E0BB6352}" destId="{1E77ADE8-9F8F-4175-A75B-20B22DC0A661}" srcOrd="4" destOrd="0" presId="urn:microsoft.com/office/officeart/2008/layout/HexagonCluster"/>
    <dgm:cxn modelId="{5BF47A55-ABCA-49D2-9393-7A286B5280CE}" type="presParOf" srcId="{1E77ADE8-9F8F-4175-A75B-20B22DC0A661}" destId="{F63276E7-FF61-4276-B596-486B748ABB04}" srcOrd="0" destOrd="0" presId="urn:microsoft.com/office/officeart/2008/layout/HexagonCluster"/>
    <dgm:cxn modelId="{D01E3C9F-747E-43BF-A67A-00AC0A81150C}" type="presParOf" srcId="{48217D8D-A204-4CE6-9525-77F6E0BB6352}" destId="{94E5650B-B1B4-4B6A-8DC7-980A175B6E90}" srcOrd="5" destOrd="0" presId="urn:microsoft.com/office/officeart/2008/layout/HexagonCluster"/>
    <dgm:cxn modelId="{20A7A2B4-EE78-4E5C-BD91-B678C086E22C}" type="presParOf" srcId="{94E5650B-B1B4-4B6A-8DC7-980A175B6E90}" destId="{1A02FB7E-ED5D-4A6D-A85A-97F4885C0958}" srcOrd="0" destOrd="0" presId="urn:microsoft.com/office/officeart/2008/layout/HexagonCluster"/>
    <dgm:cxn modelId="{8CFC1504-AA5D-4132-A23B-8CE2D91B327A}" type="presParOf" srcId="{48217D8D-A204-4CE6-9525-77F6E0BB6352}" destId="{F1679FB1-5B74-4AAD-9EF4-AF511CD9AB58}" srcOrd="6" destOrd="0" presId="urn:microsoft.com/office/officeart/2008/layout/HexagonCluster"/>
    <dgm:cxn modelId="{880F4114-8406-47AD-BF03-A3D18681AD5C}" type="presParOf" srcId="{F1679FB1-5B74-4AAD-9EF4-AF511CD9AB58}" destId="{65643AD6-3619-4C64-8053-3F53D08DDDE2}" srcOrd="0" destOrd="0" presId="urn:microsoft.com/office/officeart/2008/layout/HexagonCluster"/>
    <dgm:cxn modelId="{614AF014-141E-41A5-A342-5490312BCDFA}" type="presParOf" srcId="{48217D8D-A204-4CE6-9525-77F6E0BB6352}" destId="{78E233A5-76DE-42A8-989F-A9F7350E1B3E}" srcOrd="7" destOrd="0" presId="urn:microsoft.com/office/officeart/2008/layout/HexagonCluster"/>
    <dgm:cxn modelId="{DBEDBC07-1542-4A23-9985-10E65F84828D}" type="presParOf" srcId="{78E233A5-76DE-42A8-989F-A9F7350E1B3E}" destId="{84BD8641-3E9A-4C36-B847-A36574F36BE6}" srcOrd="0" destOrd="0" presId="urn:microsoft.com/office/officeart/2008/layout/HexagonCluster"/>
    <dgm:cxn modelId="{4DCCC4AD-7D78-4557-85E9-01C438C5F8C8}" type="presParOf" srcId="{48217D8D-A204-4CE6-9525-77F6E0BB6352}" destId="{63A398B1-45C4-4591-9493-7B2EC3460720}" srcOrd="8" destOrd="0" presId="urn:microsoft.com/office/officeart/2008/layout/HexagonCluster"/>
    <dgm:cxn modelId="{260D2C0A-9134-4332-AD21-14D952173579}" type="presParOf" srcId="{63A398B1-45C4-4591-9493-7B2EC3460720}" destId="{5011DC8C-31F4-4141-AE40-2BEE304B0B43}" srcOrd="0" destOrd="0" presId="urn:microsoft.com/office/officeart/2008/layout/HexagonCluster"/>
    <dgm:cxn modelId="{AFB8BF95-017D-41D1-A8EE-AE0DEA9D0075}" type="presParOf" srcId="{48217D8D-A204-4CE6-9525-77F6E0BB6352}" destId="{2D5DA665-4EB4-4795-86A2-5CE2C1700958}" srcOrd="9" destOrd="0" presId="urn:microsoft.com/office/officeart/2008/layout/HexagonCluster"/>
    <dgm:cxn modelId="{D76E7E1E-F3AA-44E0-AD39-55C3AAACD67A}" type="presParOf" srcId="{2D5DA665-4EB4-4795-86A2-5CE2C1700958}" destId="{77528675-AE16-40AC-B9E1-170DB318F5DD}" srcOrd="0" destOrd="0" presId="urn:microsoft.com/office/officeart/2008/layout/HexagonCluster"/>
    <dgm:cxn modelId="{114AC805-BFB3-41A0-A709-F5EC81CDBD3B}" type="presParOf" srcId="{48217D8D-A204-4CE6-9525-77F6E0BB6352}" destId="{97FCC307-FDCA-466E-B864-00BAA4650FC7}" srcOrd="10" destOrd="0" presId="urn:microsoft.com/office/officeart/2008/layout/HexagonCluster"/>
    <dgm:cxn modelId="{5B710C8A-A735-48B5-BD42-FA41786517D7}" type="presParOf" srcId="{97FCC307-FDCA-466E-B864-00BAA4650FC7}" destId="{4D5F79E6-E533-4089-9526-9CEB58B0E375}" srcOrd="0" destOrd="0" presId="urn:microsoft.com/office/officeart/2008/layout/HexagonCluster"/>
    <dgm:cxn modelId="{EDF1CB12-20C4-4393-A37A-EFC545598F94}" type="presParOf" srcId="{48217D8D-A204-4CE6-9525-77F6E0BB6352}" destId="{39A08FF7-6F8A-4D9D-A2AC-7FA3AAC1B5DF}" srcOrd="11" destOrd="0" presId="urn:microsoft.com/office/officeart/2008/layout/HexagonCluster"/>
    <dgm:cxn modelId="{7F09ACA0-1F7A-4B7F-937F-1630D29ECAC8}" type="presParOf" srcId="{39A08FF7-6F8A-4D9D-A2AC-7FA3AAC1B5DF}" destId="{EA0520C8-F238-4D1C-8F45-1052588FA054}" srcOrd="0" destOrd="0" presId="urn:microsoft.com/office/officeart/2008/layout/HexagonCluster"/>
    <dgm:cxn modelId="{7785F82C-84CC-4D68-B0D3-1DB9CF4E1FBF}" type="presParOf" srcId="{48217D8D-A204-4CE6-9525-77F6E0BB6352}" destId="{FFF367CD-6BC7-4CD0-B685-C6E016C53945}" srcOrd="12" destOrd="0" presId="urn:microsoft.com/office/officeart/2008/layout/HexagonCluster"/>
    <dgm:cxn modelId="{AF570BCB-02F8-49A4-8732-399CBA47A156}" type="presParOf" srcId="{FFF367CD-6BC7-4CD0-B685-C6E016C53945}" destId="{AC70F925-9DE4-4EF6-B45C-4FEFBC925B85}" srcOrd="0" destOrd="0" presId="urn:microsoft.com/office/officeart/2008/layout/HexagonCluster"/>
    <dgm:cxn modelId="{67BF482B-A4BA-47C9-A4D4-446890821D6C}" type="presParOf" srcId="{48217D8D-A204-4CE6-9525-77F6E0BB6352}" destId="{0B0C9835-BEBF-43AF-B6DA-6DE8AD619C31}" srcOrd="13" destOrd="0" presId="urn:microsoft.com/office/officeart/2008/layout/HexagonCluster"/>
    <dgm:cxn modelId="{8620E419-D3AB-4E8D-AABB-BDA1A0485969}" type="presParOf" srcId="{0B0C9835-BEBF-43AF-B6DA-6DE8AD619C31}" destId="{33C895F0-4513-4C0C-9D65-489E02A206E1}" srcOrd="0" destOrd="0" presId="urn:microsoft.com/office/officeart/2008/layout/HexagonCluster"/>
    <dgm:cxn modelId="{32F8E952-3E3B-4908-B042-938D5407BC09}" type="presParOf" srcId="{48217D8D-A204-4CE6-9525-77F6E0BB6352}" destId="{B3B0480B-7914-4D3F-8686-6AAB58D27B28}" srcOrd="14" destOrd="0" presId="urn:microsoft.com/office/officeart/2008/layout/HexagonCluster"/>
    <dgm:cxn modelId="{878CEE88-24EE-4D5C-BBEB-BACE60B762D5}" type="presParOf" srcId="{B3B0480B-7914-4D3F-8686-6AAB58D27B28}" destId="{077F8606-93A4-4910-B3C9-092518F70D73}" srcOrd="0" destOrd="0" presId="urn:microsoft.com/office/officeart/2008/layout/HexagonCluster"/>
    <dgm:cxn modelId="{ACA761C0-36B9-403D-828E-CEEE361651DD}" type="presParOf" srcId="{48217D8D-A204-4CE6-9525-77F6E0BB6352}" destId="{603F757D-4500-47BE-8A65-33E6D33CDA8C}" srcOrd="15" destOrd="0" presId="urn:microsoft.com/office/officeart/2008/layout/HexagonCluster"/>
    <dgm:cxn modelId="{0DCBCB54-80FD-4C37-B65F-943E020AFDEE}" type="presParOf" srcId="{603F757D-4500-47BE-8A65-33E6D33CDA8C}" destId="{B5ECD22C-2D88-40AC-97B9-2F1F99C9EA19}" srcOrd="0" destOrd="0" presId="urn:microsoft.com/office/officeart/2008/layout/HexagonCluster"/>
    <dgm:cxn modelId="{EEFF46AB-B199-48BE-8AF4-ED0EE696BF62}" type="presParOf" srcId="{48217D8D-A204-4CE6-9525-77F6E0BB6352}" destId="{00DC52DE-E0BC-455E-9695-EB9252CCC53A}" srcOrd="16" destOrd="0" presId="urn:microsoft.com/office/officeart/2008/layout/HexagonCluster"/>
    <dgm:cxn modelId="{0C9842AC-9C6E-4FD8-B87D-068E62075032}" type="presParOf" srcId="{00DC52DE-E0BC-455E-9695-EB9252CCC53A}" destId="{EB0AC1A3-3059-404E-8AA2-E58D2E4E8572}" srcOrd="0" destOrd="0" presId="urn:microsoft.com/office/officeart/2008/layout/HexagonCluster"/>
    <dgm:cxn modelId="{A5863815-ECA0-44D4-A67E-DC6706BE5E32}" type="presParOf" srcId="{48217D8D-A204-4CE6-9525-77F6E0BB6352}" destId="{999AB10F-1315-4B92-870A-3A257A35E6BD}" srcOrd="17" destOrd="0" presId="urn:microsoft.com/office/officeart/2008/layout/HexagonCluster"/>
    <dgm:cxn modelId="{CD3CD492-4807-43ED-B2C1-41860FA8CC9C}" type="presParOf" srcId="{999AB10F-1315-4B92-870A-3A257A35E6BD}" destId="{2F09671D-F275-41CF-83E1-13C953250607}" srcOrd="0" destOrd="0" presId="urn:microsoft.com/office/officeart/2008/layout/HexagonCluster"/>
    <dgm:cxn modelId="{2E9D9067-9D9C-416E-B12B-7502BB32DAF1}" type="presParOf" srcId="{48217D8D-A204-4CE6-9525-77F6E0BB6352}" destId="{D4ADE1D5-5259-4883-847B-0B242E6EDF34}" srcOrd="18" destOrd="0" presId="urn:microsoft.com/office/officeart/2008/layout/HexagonCluster"/>
    <dgm:cxn modelId="{A703D02B-5DB5-4A06-A93A-98238676C193}" type="presParOf" srcId="{D4ADE1D5-5259-4883-847B-0B242E6EDF34}" destId="{8A351358-6DDF-4D17-A546-1B5F53055565}" srcOrd="0" destOrd="0" presId="urn:microsoft.com/office/officeart/2008/layout/HexagonCluster"/>
    <dgm:cxn modelId="{2CCDE34C-63C3-400A-81F0-9504DBF79A26}" type="presParOf" srcId="{48217D8D-A204-4CE6-9525-77F6E0BB6352}" destId="{26169E49-FF91-4705-9026-4F0413DDE42F}" srcOrd="19" destOrd="0" presId="urn:microsoft.com/office/officeart/2008/layout/HexagonCluster"/>
    <dgm:cxn modelId="{104C0276-15DC-4D54-9239-AEF92B76DE8E}" type="presParOf" srcId="{26169E49-FF91-4705-9026-4F0413DDE42F}" destId="{42E0F4B9-4F61-412C-B885-66A2E2231EF4}" srcOrd="0" destOrd="0" presId="urn:microsoft.com/office/officeart/2008/layout/HexagonCluster"/>
    <dgm:cxn modelId="{FC76490D-D0AE-469A-9216-4A2E2C6B53D2}" type="presParOf" srcId="{48217D8D-A204-4CE6-9525-77F6E0BB6352}" destId="{133643F2-5268-474B-8BE9-B6056E73D231}" srcOrd="20" destOrd="0" presId="urn:microsoft.com/office/officeart/2008/layout/HexagonCluster"/>
    <dgm:cxn modelId="{F2329DF6-FBEC-4536-BF2A-C688BE11CD6C}" type="presParOf" srcId="{133643F2-5268-474B-8BE9-B6056E73D231}" destId="{758FC455-E3C0-4C3A-AF2A-65226D98C239}" srcOrd="0" destOrd="0" presId="urn:microsoft.com/office/officeart/2008/layout/HexagonCluster"/>
    <dgm:cxn modelId="{D40413FE-E69C-4B16-A1F8-4A25CDF0F924}" type="presParOf" srcId="{48217D8D-A204-4CE6-9525-77F6E0BB6352}" destId="{6AD78AA0-A26E-48D4-A4FF-FFD0CBCD5931}" srcOrd="21" destOrd="0" presId="urn:microsoft.com/office/officeart/2008/layout/HexagonCluster"/>
    <dgm:cxn modelId="{B938572A-CD41-4ABA-BA43-95A856FA50CE}" type="presParOf" srcId="{6AD78AA0-A26E-48D4-A4FF-FFD0CBCD5931}" destId="{63507FC9-1E45-45BF-BD32-24C038CB6BCA}" srcOrd="0" destOrd="0" presId="urn:microsoft.com/office/officeart/2008/layout/HexagonCluster"/>
    <dgm:cxn modelId="{D4F6F0C9-5885-467A-B1B0-0B7F24BFDA67}" type="presParOf" srcId="{48217D8D-A204-4CE6-9525-77F6E0BB6352}" destId="{ACA87773-8BF6-4504-85E9-CA3682F06EEE}" srcOrd="22" destOrd="0" presId="urn:microsoft.com/office/officeart/2008/layout/HexagonCluster"/>
    <dgm:cxn modelId="{FA405EDB-0ABD-4BF0-B201-07C7668C4492}" type="presParOf" srcId="{ACA87773-8BF6-4504-85E9-CA3682F06EEE}" destId="{8F63F36E-BBB0-4B5E-A5F8-7C68B98D1F62}" srcOrd="0" destOrd="0" presId="urn:microsoft.com/office/officeart/2008/layout/HexagonCluster"/>
    <dgm:cxn modelId="{A241F778-ED04-48E5-A844-462894260035}" type="presParOf" srcId="{48217D8D-A204-4CE6-9525-77F6E0BB6352}" destId="{CEE7BCBF-0374-4528-A70D-1560A187C00B}" srcOrd="23" destOrd="0" presId="urn:microsoft.com/office/officeart/2008/layout/HexagonCluster"/>
    <dgm:cxn modelId="{529DBA9A-9273-403E-B3BA-1A9197E24501}" type="presParOf" srcId="{CEE7BCBF-0374-4528-A70D-1560A187C00B}" destId="{1AFECA5A-CBD8-4123-BE28-3BEE39C84D4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D90FD-FCE3-4CB0-AA09-C23892C37858}" type="doc">
      <dgm:prSet loTypeId="urn:microsoft.com/office/officeart/2005/8/layout/hList7" loCatId="process" qsTypeId="urn:microsoft.com/office/officeart/2005/8/quickstyle/simple1" qsCatId="simple" csTypeId="urn:microsoft.com/office/officeart/2005/8/colors/accent1_2" csCatId="accent1" phldr="1"/>
      <dgm:spPr/>
    </dgm:pt>
    <dgm:pt modelId="{A67D7DC9-36D8-4587-97AC-6184BAE2286B}">
      <dgm:prSet phldrT="[Text]"/>
      <dgm:spPr/>
      <dgm:t>
        <a:bodyPr/>
        <a:lstStyle/>
        <a:p>
          <a:pPr rtl="1"/>
          <a:r>
            <a:rPr lang="fa-IR" b="1" dirty="0" smtClean="0">
              <a:cs typeface="B Roya" pitchFamily="2" charset="-78"/>
            </a:rPr>
            <a:t>1815</a:t>
          </a:r>
        </a:p>
        <a:p>
          <a:pPr rtl="1"/>
          <a:r>
            <a:rPr lang="fa-IR" dirty="0" smtClean="0">
              <a:cs typeface="B Roya" pitchFamily="2" charset="-78"/>
            </a:rPr>
            <a:t>بول در بریتانیا زاده شد</a:t>
          </a:r>
          <a:endParaRPr lang="en-US" dirty="0">
            <a:cs typeface="B Roya" pitchFamily="2" charset="-78"/>
          </a:endParaRPr>
        </a:p>
      </dgm:t>
    </dgm:pt>
    <dgm:pt modelId="{2CA22AD8-3142-4B83-930A-5B6E3F21ED11}" type="parTrans" cxnId="{AEC49142-B9F1-4404-9041-26C7A074E140}">
      <dgm:prSet/>
      <dgm:spPr/>
    </dgm:pt>
    <dgm:pt modelId="{DA61AEBF-72CA-4BA3-A7B2-FF55F9290BF2}" type="sibTrans" cxnId="{AEC49142-B9F1-4404-9041-26C7A074E140}">
      <dgm:prSet/>
      <dgm:spPr/>
    </dgm:pt>
    <dgm:pt modelId="{D15670A0-B8BE-4D17-886E-8793CE000BC9}">
      <dgm:prSet phldrT="[Text]"/>
      <dgm:spPr/>
      <dgm:t>
        <a:bodyPr/>
        <a:lstStyle/>
        <a:p>
          <a:pPr rtl="1"/>
          <a:r>
            <a:rPr lang="fa-IR" b="1" dirty="0" smtClean="0">
              <a:cs typeface="B Roya" pitchFamily="2" charset="-78"/>
            </a:rPr>
            <a:t>1839</a:t>
          </a:r>
        </a:p>
        <a:p>
          <a:pPr rtl="1"/>
          <a:r>
            <a:rPr lang="fa-IR" dirty="0" smtClean="0">
              <a:cs typeface="B Roya" pitchFamily="2" charset="-78"/>
            </a:rPr>
            <a:t>پرس در آمریکا زاده شد</a:t>
          </a:r>
          <a:endParaRPr lang="en-US" dirty="0"/>
        </a:p>
      </dgm:t>
    </dgm:pt>
    <dgm:pt modelId="{E2F7C9EC-EC4D-435B-8238-EB7BB71353AD}" type="parTrans" cxnId="{C7ED42DF-8E4B-4D62-AB09-84AB423D16B2}">
      <dgm:prSet/>
      <dgm:spPr/>
    </dgm:pt>
    <dgm:pt modelId="{72616E14-0502-4DA7-AB8B-3A6C1A45C441}" type="sibTrans" cxnId="{C7ED42DF-8E4B-4D62-AB09-84AB423D16B2}">
      <dgm:prSet/>
      <dgm:spPr/>
    </dgm:pt>
    <dgm:pt modelId="{1CC3B30F-EAB7-489B-9472-3D18E07943F3}">
      <dgm:prSet phldrT="[Text]"/>
      <dgm:spPr/>
      <dgm:t>
        <a:bodyPr/>
        <a:lstStyle/>
        <a:p>
          <a:pPr rtl="1"/>
          <a:r>
            <a:rPr lang="fa-IR" b="1" dirty="0" smtClean="0">
              <a:cs typeface="B Roya" pitchFamily="2" charset="-78"/>
            </a:rPr>
            <a:t>1845</a:t>
          </a:r>
        </a:p>
        <a:p>
          <a:pPr rtl="1"/>
          <a:r>
            <a:rPr lang="fa-IR" dirty="0" smtClean="0">
              <a:cs typeface="B Roya" pitchFamily="2" charset="-78"/>
            </a:rPr>
            <a:t>کانتور در روسیه زاده شد</a:t>
          </a:r>
          <a:endParaRPr lang="en-US" dirty="0"/>
        </a:p>
      </dgm:t>
    </dgm:pt>
    <dgm:pt modelId="{07CC913E-9B2D-4E2B-9360-2D6644879861}" type="parTrans" cxnId="{C05D538A-6B9B-466B-930F-61D12C66821D}">
      <dgm:prSet/>
      <dgm:spPr/>
    </dgm:pt>
    <dgm:pt modelId="{7109E0D9-49B8-4956-B285-D39D9F19680B}" type="sibTrans" cxnId="{C05D538A-6B9B-466B-930F-61D12C66821D}">
      <dgm:prSet/>
      <dgm:spPr/>
    </dgm:pt>
    <dgm:pt modelId="{EDD94401-2658-418B-ADD4-8F9E84FF066B}">
      <dgm:prSet/>
      <dgm:spPr/>
      <dgm:t>
        <a:bodyPr/>
        <a:lstStyle/>
        <a:p>
          <a:pPr rtl="1"/>
          <a:r>
            <a:rPr lang="fa-IR" b="1" dirty="0" smtClean="0">
              <a:cs typeface="B Roya" pitchFamily="2" charset="-78"/>
            </a:rPr>
            <a:t>1862</a:t>
          </a:r>
        </a:p>
        <a:p>
          <a:pPr rtl="1"/>
          <a:r>
            <a:rPr lang="fa-IR" dirty="0" smtClean="0">
              <a:cs typeface="B Roya" pitchFamily="2" charset="-78"/>
            </a:rPr>
            <a:t>هیلبرت در پروس زاده شد</a:t>
          </a:r>
          <a:endParaRPr lang="en-US" dirty="0"/>
        </a:p>
      </dgm:t>
    </dgm:pt>
    <dgm:pt modelId="{B3E206D7-8BB0-427E-B006-B9AC099941B2}" type="parTrans" cxnId="{200E4973-8895-445E-B889-ACDBFC05349A}">
      <dgm:prSet/>
      <dgm:spPr/>
    </dgm:pt>
    <dgm:pt modelId="{054FF0EF-B293-4534-A0A0-153113394DDE}" type="sibTrans" cxnId="{200E4973-8895-445E-B889-ACDBFC05349A}">
      <dgm:prSet/>
      <dgm:spPr/>
    </dgm:pt>
    <dgm:pt modelId="{DD4448D8-EEE0-4C4C-97AB-72A63A8A4672}">
      <dgm:prSet/>
      <dgm:spPr/>
      <dgm:t>
        <a:bodyPr/>
        <a:lstStyle/>
        <a:p>
          <a:pPr rtl="1"/>
          <a:r>
            <a:rPr lang="fa-IR" b="1" dirty="0" smtClean="0">
              <a:cs typeface="B Roya" pitchFamily="2" charset="-78"/>
            </a:rPr>
            <a:t>1864</a:t>
          </a:r>
        </a:p>
        <a:p>
          <a:pPr rtl="1"/>
          <a:r>
            <a:rPr lang="fa-IR" dirty="0" smtClean="0">
              <a:cs typeface="B Roya" pitchFamily="2" charset="-78"/>
            </a:rPr>
            <a:t>بول از دنیا رفت</a:t>
          </a:r>
          <a:endParaRPr lang="en-US" dirty="0"/>
        </a:p>
      </dgm:t>
    </dgm:pt>
    <dgm:pt modelId="{787B858E-BB46-44C4-A360-4A2E2BF48F6C}" type="parTrans" cxnId="{9EAA6983-43A6-4BB8-A97F-B2391D8CD847}">
      <dgm:prSet/>
      <dgm:spPr/>
    </dgm:pt>
    <dgm:pt modelId="{7764769F-7DF1-4BB8-A3E9-67F839DF9EC7}" type="sibTrans" cxnId="{9EAA6983-43A6-4BB8-A97F-B2391D8CD847}">
      <dgm:prSet/>
      <dgm:spPr/>
    </dgm:pt>
    <dgm:pt modelId="{39C7AA30-F5B6-4F47-AD27-05FDD216EA77}" type="pres">
      <dgm:prSet presAssocID="{B68D90FD-FCE3-4CB0-AA09-C23892C37858}" presName="Name0" presStyleCnt="0">
        <dgm:presLayoutVars>
          <dgm:dir val="rev"/>
          <dgm:resizeHandles val="exact"/>
        </dgm:presLayoutVars>
      </dgm:prSet>
      <dgm:spPr/>
    </dgm:pt>
    <dgm:pt modelId="{AB62A714-33A6-4340-A49C-075DDD2551E6}" type="pres">
      <dgm:prSet presAssocID="{B68D90FD-FCE3-4CB0-AA09-C23892C37858}" presName="fgShape" presStyleLbl="fgShp" presStyleIdx="0" presStyleCnt="1"/>
      <dgm:spPr/>
    </dgm:pt>
    <dgm:pt modelId="{37E8ADAB-8A94-483D-B0D2-EC0DFBF1E7B3}" type="pres">
      <dgm:prSet presAssocID="{B68D90FD-FCE3-4CB0-AA09-C23892C37858}" presName="linComp" presStyleCnt="0"/>
      <dgm:spPr/>
    </dgm:pt>
    <dgm:pt modelId="{E3751473-2DEF-4209-90D7-C0C714A86625}" type="pres">
      <dgm:prSet presAssocID="{A67D7DC9-36D8-4587-97AC-6184BAE2286B}" presName="compNode" presStyleCnt="0"/>
      <dgm:spPr/>
    </dgm:pt>
    <dgm:pt modelId="{6275BBA1-1656-407B-85CA-00BA5E889DA7}" type="pres">
      <dgm:prSet presAssocID="{A67D7DC9-36D8-4587-97AC-6184BAE2286B}" presName="bkgdShape" presStyleLbl="node1" presStyleIdx="0" presStyleCnt="5"/>
      <dgm:spPr/>
      <dgm:t>
        <a:bodyPr/>
        <a:lstStyle/>
        <a:p>
          <a:endParaRPr lang="en-US"/>
        </a:p>
      </dgm:t>
    </dgm:pt>
    <dgm:pt modelId="{1CAECB48-D582-4C2B-AD3B-80FF69F640BD}" type="pres">
      <dgm:prSet presAssocID="{A67D7DC9-36D8-4587-97AC-6184BAE2286B}" presName="nodeTx" presStyleLbl="node1" presStyleIdx="0" presStyleCnt="5">
        <dgm:presLayoutVars>
          <dgm:bulletEnabled val="1"/>
        </dgm:presLayoutVars>
      </dgm:prSet>
      <dgm:spPr/>
      <dgm:t>
        <a:bodyPr/>
        <a:lstStyle/>
        <a:p>
          <a:endParaRPr lang="en-US"/>
        </a:p>
      </dgm:t>
    </dgm:pt>
    <dgm:pt modelId="{30D1FA04-746D-4C98-B6C2-E6A83B8E5BD3}" type="pres">
      <dgm:prSet presAssocID="{A67D7DC9-36D8-4587-97AC-6184BAE2286B}" presName="invisiNode" presStyleLbl="node1" presStyleIdx="0" presStyleCnt="5"/>
      <dgm:spPr/>
    </dgm:pt>
    <dgm:pt modelId="{8B19A263-54BB-4CC6-A85B-B227077E153B}" type="pres">
      <dgm:prSet presAssocID="{A67D7DC9-36D8-4587-97AC-6184BAE2286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8D624DB1-E2FA-496D-844F-70D10C5E7E7D}" type="pres">
      <dgm:prSet presAssocID="{DA61AEBF-72CA-4BA3-A7B2-FF55F9290BF2}" presName="sibTrans" presStyleLbl="sibTrans2D1" presStyleIdx="0" presStyleCnt="0"/>
      <dgm:spPr/>
    </dgm:pt>
    <dgm:pt modelId="{25C993BC-92E9-44F2-A52D-B05BB6C1057F}" type="pres">
      <dgm:prSet presAssocID="{D15670A0-B8BE-4D17-886E-8793CE000BC9}" presName="compNode" presStyleCnt="0"/>
      <dgm:spPr/>
    </dgm:pt>
    <dgm:pt modelId="{49D3F45B-AA6E-4918-BCF3-C593495612C4}" type="pres">
      <dgm:prSet presAssocID="{D15670A0-B8BE-4D17-886E-8793CE000BC9}" presName="bkgdShape" presStyleLbl="node1" presStyleIdx="1" presStyleCnt="5"/>
      <dgm:spPr/>
      <dgm:t>
        <a:bodyPr/>
        <a:lstStyle/>
        <a:p>
          <a:endParaRPr lang="en-US"/>
        </a:p>
      </dgm:t>
    </dgm:pt>
    <dgm:pt modelId="{4CF0AB3E-F932-4548-B976-952C7C40EA44}" type="pres">
      <dgm:prSet presAssocID="{D15670A0-B8BE-4D17-886E-8793CE000BC9}" presName="nodeTx" presStyleLbl="node1" presStyleIdx="1" presStyleCnt="5">
        <dgm:presLayoutVars>
          <dgm:bulletEnabled val="1"/>
        </dgm:presLayoutVars>
      </dgm:prSet>
      <dgm:spPr/>
      <dgm:t>
        <a:bodyPr/>
        <a:lstStyle/>
        <a:p>
          <a:endParaRPr lang="en-US"/>
        </a:p>
      </dgm:t>
    </dgm:pt>
    <dgm:pt modelId="{F6BE42F2-A446-42FE-8E30-438EA3169FD6}" type="pres">
      <dgm:prSet presAssocID="{D15670A0-B8BE-4D17-886E-8793CE000BC9}" presName="invisiNode" presStyleLbl="node1" presStyleIdx="1" presStyleCnt="5"/>
      <dgm:spPr/>
    </dgm:pt>
    <dgm:pt modelId="{6943B62F-A95F-4B99-95A5-5C36C4867595}" type="pres">
      <dgm:prSet presAssocID="{D15670A0-B8BE-4D17-886E-8793CE000BC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BAAD0FB4-B29C-4835-81A1-DE5328DBF14B}" type="pres">
      <dgm:prSet presAssocID="{72616E14-0502-4DA7-AB8B-3A6C1A45C441}" presName="sibTrans" presStyleLbl="sibTrans2D1" presStyleIdx="0" presStyleCnt="0"/>
      <dgm:spPr/>
    </dgm:pt>
    <dgm:pt modelId="{2068F1B1-C420-4CB3-BBBD-DA7642F7B5F3}" type="pres">
      <dgm:prSet presAssocID="{1CC3B30F-EAB7-489B-9472-3D18E07943F3}" presName="compNode" presStyleCnt="0"/>
      <dgm:spPr/>
    </dgm:pt>
    <dgm:pt modelId="{14F5F786-4AEC-4056-85F4-58E758791AB8}" type="pres">
      <dgm:prSet presAssocID="{1CC3B30F-EAB7-489B-9472-3D18E07943F3}" presName="bkgdShape" presStyleLbl="node1" presStyleIdx="2" presStyleCnt="5"/>
      <dgm:spPr/>
      <dgm:t>
        <a:bodyPr/>
        <a:lstStyle/>
        <a:p>
          <a:endParaRPr lang="en-US"/>
        </a:p>
      </dgm:t>
    </dgm:pt>
    <dgm:pt modelId="{3E79A0B6-CA40-4079-8B0F-33C7CCE4784E}" type="pres">
      <dgm:prSet presAssocID="{1CC3B30F-EAB7-489B-9472-3D18E07943F3}" presName="nodeTx" presStyleLbl="node1" presStyleIdx="2" presStyleCnt="5">
        <dgm:presLayoutVars>
          <dgm:bulletEnabled val="1"/>
        </dgm:presLayoutVars>
      </dgm:prSet>
      <dgm:spPr/>
      <dgm:t>
        <a:bodyPr/>
        <a:lstStyle/>
        <a:p>
          <a:endParaRPr lang="en-US"/>
        </a:p>
      </dgm:t>
    </dgm:pt>
    <dgm:pt modelId="{12FAC9F9-15DF-43AC-BF8F-88B34C93757D}" type="pres">
      <dgm:prSet presAssocID="{1CC3B30F-EAB7-489B-9472-3D18E07943F3}" presName="invisiNode" presStyleLbl="node1" presStyleIdx="2" presStyleCnt="5"/>
      <dgm:spPr/>
    </dgm:pt>
    <dgm:pt modelId="{045E3CD3-F265-433D-93E9-C28DF3B1863D}" type="pres">
      <dgm:prSet presAssocID="{1CC3B30F-EAB7-489B-9472-3D18E07943F3}"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C037CD86-FA1D-48A5-BFFF-F10F372BFE47}" type="pres">
      <dgm:prSet presAssocID="{7109E0D9-49B8-4956-B285-D39D9F19680B}" presName="sibTrans" presStyleLbl="sibTrans2D1" presStyleIdx="0" presStyleCnt="0"/>
      <dgm:spPr/>
    </dgm:pt>
    <dgm:pt modelId="{80E3FA9F-B8A8-4847-9E83-56BBC94E88B5}" type="pres">
      <dgm:prSet presAssocID="{EDD94401-2658-418B-ADD4-8F9E84FF066B}" presName="compNode" presStyleCnt="0"/>
      <dgm:spPr/>
    </dgm:pt>
    <dgm:pt modelId="{7B1A30A3-5048-47E5-A26E-1BBFD72C66B8}" type="pres">
      <dgm:prSet presAssocID="{EDD94401-2658-418B-ADD4-8F9E84FF066B}" presName="bkgdShape" presStyleLbl="node1" presStyleIdx="3" presStyleCnt="5"/>
      <dgm:spPr/>
      <dgm:t>
        <a:bodyPr/>
        <a:lstStyle/>
        <a:p>
          <a:endParaRPr lang="en-US"/>
        </a:p>
      </dgm:t>
    </dgm:pt>
    <dgm:pt modelId="{F3DDE040-07F8-4DD6-A1DE-2D7C8FE0380F}" type="pres">
      <dgm:prSet presAssocID="{EDD94401-2658-418B-ADD4-8F9E84FF066B}" presName="nodeTx" presStyleLbl="node1" presStyleIdx="3" presStyleCnt="5">
        <dgm:presLayoutVars>
          <dgm:bulletEnabled val="1"/>
        </dgm:presLayoutVars>
      </dgm:prSet>
      <dgm:spPr/>
      <dgm:t>
        <a:bodyPr/>
        <a:lstStyle/>
        <a:p>
          <a:endParaRPr lang="en-US"/>
        </a:p>
      </dgm:t>
    </dgm:pt>
    <dgm:pt modelId="{46C87803-6D54-43E3-A20D-3F7511A1CA1C}" type="pres">
      <dgm:prSet presAssocID="{EDD94401-2658-418B-ADD4-8F9E84FF066B}" presName="invisiNode" presStyleLbl="node1" presStyleIdx="3" presStyleCnt="5"/>
      <dgm:spPr/>
    </dgm:pt>
    <dgm:pt modelId="{50C7C250-7DFB-4791-95D5-7A44BF461C91}" type="pres">
      <dgm:prSet presAssocID="{EDD94401-2658-418B-ADD4-8F9E84FF066B}"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5B796D0D-24F3-4EF5-A861-F41D2ADF120F}" type="pres">
      <dgm:prSet presAssocID="{054FF0EF-B293-4534-A0A0-153113394DDE}" presName="sibTrans" presStyleLbl="sibTrans2D1" presStyleIdx="0" presStyleCnt="0"/>
      <dgm:spPr/>
    </dgm:pt>
    <dgm:pt modelId="{73B2DB94-D1A5-48BC-BB00-1A24C8230C70}" type="pres">
      <dgm:prSet presAssocID="{DD4448D8-EEE0-4C4C-97AB-72A63A8A4672}" presName="compNode" presStyleCnt="0"/>
      <dgm:spPr/>
    </dgm:pt>
    <dgm:pt modelId="{48F9AD0B-93FB-4315-9481-38A310518946}" type="pres">
      <dgm:prSet presAssocID="{DD4448D8-EEE0-4C4C-97AB-72A63A8A4672}" presName="bkgdShape" presStyleLbl="node1" presStyleIdx="4" presStyleCnt="5"/>
      <dgm:spPr/>
      <dgm:t>
        <a:bodyPr/>
        <a:lstStyle/>
        <a:p>
          <a:endParaRPr lang="en-US"/>
        </a:p>
      </dgm:t>
    </dgm:pt>
    <dgm:pt modelId="{7D5FEFF2-C4E8-40E5-8F6D-81CD8C79B7A9}" type="pres">
      <dgm:prSet presAssocID="{DD4448D8-EEE0-4C4C-97AB-72A63A8A4672}" presName="nodeTx" presStyleLbl="node1" presStyleIdx="4" presStyleCnt="5">
        <dgm:presLayoutVars>
          <dgm:bulletEnabled val="1"/>
        </dgm:presLayoutVars>
      </dgm:prSet>
      <dgm:spPr/>
      <dgm:t>
        <a:bodyPr/>
        <a:lstStyle/>
        <a:p>
          <a:endParaRPr lang="en-US"/>
        </a:p>
      </dgm:t>
    </dgm:pt>
    <dgm:pt modelId="{9728FBE7-ABB6-4416-8697-C92212666320}" type="pres">
      <dgm:prSet presAssocID="{DD4448D8-EEE0-4C4C-97AB-72A63A8A4672}" presName="invisiNode" presStyleLbl="node1" presStyleIdx="4" presStyleCnt="5"/>
      <dgm:spPr/>
    </dgm:pt>
    <dgm:pt modelId="{0AC0D0F1-F671-41E3-A0AB-6FC9F6F315F8}" type="pres">
      <dgm:prSet presAssocID="{DD4448D8-EEE0-4C4C-97AB-72A63A8A4672}" presName="imagNode"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Lst>
  <dgm:cxnLst>
    <dgm:cxn modelId="{44BF77EB-CAAE-4228-BE2D-4F61352542F8}" type="presOf" srcId="{DD4448D8-EEE0-4C4C-97AB-72A63A8A4672}" destId="{48F9AD0B-93FB-4315-9481-38A310518946}" srcOrd="0" destOrd="0" presId="urn:microsoft.com/office/officeart/2005/8/layout/hList7"/>
    <dgm:cxn modelId="{0BE6F4B5-6F82-432E-8460-3662F2AE5154}" type="presOf" srcId="{7109E0D9-49B8-4956-B285-D39D9F19680B}" destId="{C037CD86-FA1D-48A5-BFFF-F10F372BFE47}" srcOrd="0" destOrd="0" presId="urn:microsoft.com/office/officeart/2005/8/layout/hList7"/>
    <dgm:cxn modelId="{9E79B825-D6F1-4B16-AE00-5B5C5C264248}" type="presOf" srcId="{DD4448D8-EEE0-4C4C-97AB-72A63A8A4672}" destId="{7D5FEFF2-C4E8-40E5-8F6D-81CD8C79B7A9}" srcOrd="1" destOrd="0" presId="urn:microsoft.com/office/officeart/2005/8/layout/hList7"/>
    <dgm:cxn modelId="{AEC49142-B9F1-4404-9041-26C7A074E140}" srcId="{B68D90FD-FCE3-4CB0-AA09-C23892C37858}" destId="{A67D7DC9-36D8-4587-97AC-6184BAE2286B}" srcOrd="0" destOrd="0" parTransId="{2CA22AD8-3142-4B83-930A-5B6E3F21ED11}" sibTransId="{DA61AEBF-72CA-4BA3-A7B2-FF55F9290BF2}"/>
    <dgm:cxn modelId="{4B616078-BF5C-41B1-9A6C-26E15C1A3E70}" type="presOf" srcId="{A67D7DC9-36D8-4587-97AC-6184BAE2286B}" destId="{6275BBA1-1656-407B-85CA-00BA5E889DA7}" srcOrd="0" destOrd="0" presId="urn:microsoft.com/office/officeart/2005/8/layout/hList7"/>
    <dgm:cxn modelId="{EBE15993-3F18-4238-AAAD-0890B3F39188}" type="presOf" srcId="{72616E14-0502-4DA7-AB8B-3A6C1A45C441}" destId="{BAAD0FB4-B29C-4835-81A1-DE5328DBF14B}" srcOrd="0" destOrd="0" presId="urn:microsoft.com/office/officeart/2005/8/layout/hList7"/>
    <dgm:cxn modelId="{DE9D24C0-49C2-465F-8DFD-FAB282495CD6}" type="presOf" srcId="{1CC3B30F-EAB7-489B-9472-3D18E07943F3}" destId="{3E79A0B6-CA40-4079-8B0F-33C7CCE4784E}" srcOrd="1" destOrd="0" presId="urn:microsoft.com/office/officeart/2005/8/layout/hList7"/>
    <dgm:cxn modelId="{901F1CBA-BEAE-4D9E-BE1B-BC96165C1711}" type="presOf" srcId="{EDD94401-2658-418B-ADD4-8F9E84FF066B}" destId="{7B1A30A3-5048-47E5-A26E-1BBFD72C66B8}" srcOrd="0" destOrd="0" presId="urn:microsoft.com/office/officeart/2005/8/layout/hList7"/>
    <dgm:cxn modelId="{200E4973-8895-445E-B889-ACDBFC05349A}" srcId="{B68D90FD-FCE3-4CB0-AA09-C23892C37858}" destId="{EDD94401-2658-418B-ADD4-8F9E84FF066B}" srcOrd="3" destOrd="0" parTransId="{B3E206D7-8BB0-427E-B006-B9AC099941B2}" sibTransId="{054FF0EF-B293-4534-A0A0-153113394DDE}"/>
    <dgm:cxn modelId="{74561188-A5FC-4091-B0C6-DA4E44E302A4}" type="presOf" srcId="{D15670A0-B8BE-4D17-886E-8793CE000BC9}" destId="{4CF0AB3E-F932-4548-B976-952C7C40EA44}" srcOrd="1" destOrd="0" presId="urn:microsoft.com/office/officeart/2005/8/layout/hList7"/>
    <dgm:cxn modelId="{46F1444C-F628-410B-9E99-B88ECD287F94}" type="presOf" srcId="{DA61AEBF-72CA-4BA3-A7B2-FF55F9290BF2}" destId="{8D624DB1-E2FA-496D-844F-70D10C5E7E7D}" srcOrd="0" destOrd="0" presId="urn:microsoft.com/office/officeart/2005/8/layout/hList7"/>
    <dgm:cxn modelId="{F5B5933A-309D-4F74-9BF7-B7B85778532A}" type="presOf" srcId="{EDD94401-2658-418B-ADD4-8F9E84FF066B}" destId="{F3DDE040-07F8-4DD6-A1DE-2D7C8FE0380F}" srcOrd="1" destOrd="0" presId="urn:microsoft.com/office/officeart/2005/8/layout/hList7"/>
    <dgm:cxn modelId="{8D05EE52-DB6F-4643-A6D7-F4A423F252CE}" type="presOf" srcId="{A67D7DC9-36D8-4587-97AC-6184BAE2286B}" destId="{1CAECB48-D582-4C2B-AD3B-80FF69F640BD}" srcOrd="1" destOrd="0" presId="urn:microsoft.com/office/officeart/2005/8/layout/hList7"/>
    <dgm:cxn modelId="{9EAA6983-43A6-4BB8-A97F-B2391D8CD847}" srcId="{B68D90FD-FCE3-4CB0-AA09-C23892C37858}" destId="{DD4448D8-EEE0-4C4C-97AB-72A63A8A4672}" srcOrd="4" destOrd="0" parTransId="{787B858E-BB46-44C4-A360-4A2E2BF48F6C}" sibTransId="{7764769F-7DF1-4BB8-A3E9-67F839DF9EC7}"/>
    <dgm:cxn modelId="{315CAB9D-7192-4B94-A04C-F303A680C821}" type="presOf" srcId="{054FF0EF-B293-4534-A0A0-153113394DDE}" destId="{5B796D0D-24F3-4EF5-A861-F41D2ADF120F}" srcOrd="0" destOrd="0" presId="urn:microsoft.com/office/officeart/2005/8/layout/hList7"/>
    <dgm:cxn modelId="{C7ED42DF-8E4B-4D62-AB09-84AB423D16B2}" srcId="{B68D90FD-FCE3-4CB0-AA09-C23892C37858}" destId="{D15670A0-B8BE-4D17-886E-8793CE000BC9}" srcOrd="1" destOrd="0" parTransId="{E2F7C9EC-EC4D-435B-8238-EB7BB71353AD}" sibTransId="{72616E14-0502-4DA7-AB8B-3A6C1A45C441}"/>
    <dgm:cxn modelId="{11628DA7-6BE7-4D85-9221-BE851A11EA5C}" type="presOf" srcId="{1CC3B30F-EAB7-489B-9472-3D18E07943F3}" destId="{14F5F786-4AEC-4056-85F4-58E758791AB8}" srcOrd="0" destOrd="0" presId="urn:microsoft.com/office/officeart/2005/8/layout/hList7"/>
    <dgm:cxn modelId="{A4B4D481-52B6-4C1A-9DC6-29BAF025CA88}" type="presOf" srcId="{D15670A0-B8BE-4D17-886E-8793CE000BC9}" destId="{49D3F45B-AA6E-4918-BCF3-C593495612C4}" srcOrd="0" destOrd="0" presId="urn:microsoft.com/office/officeart/2005/8/layout/hList7"/>
    <dgm:cxn modelId="{283A6B00-21A0-4BE2-9ED5-B44EBB491773}" type="presOf" srcId="{B68D90FD-FCE3-4CB0-AA09-C23892C37858}" destId="{39C7AA30-F5B6-4F47-AD27-05FDD216EA77}" srcOrd="0" destOrd="0" presId="urn:microsoft.com/office/officeart/2005/8/layout/hList7"/>
    <dgm:cxn modelId="{C05D538A-6B9B-466B-930F-61D12C66821D}" srcId="{B68D90FD-FCE3-4CB0-AA09-C23892C37858}" destId="{1CC3B30F-EAB7-489B-9472-3D18E07943F3}" srcOrd="2" destOrd="0" parTransId="{07CC913E-9B2D-4E2B-9360-2D6644879861}" sibTransId="{7109E0D9-49B8-4956-B285-D39D9F19680B}"/>
    <dgm:cxn modelId="{18F3C359-0EAD-4DB1-A1FB-EA6BCC0EE30D}" type="presParOf" srcId="{39C7AA30-F5B6-4F47-AD27-05FDD216EA77}" destId="{AB62A714-33A6-4340-A49C-075DDD2551E6}" srcOrd="0" destOrd="0" presId="urn:microsoft.com/office/officeart/2005/8/layout/hList7"/>
    <dgm:cxn modelId="{F4EE5827-D5A2-4F75-8728-48338699D5CC}" type="presParOf" srcId="{39C7AA30-F5B6-4F47-AD27-05FDD216EA77}" destId="{37E8ADAB-8A94-483D-B0D2-EC0DFBF1E7B3}" srcOrd="1" destOrd="0" presId="urn:microsoft.com/office/officeart/2005/8/layout/hList7"/>
    <dgm:cxn modelId="{8C0D779A-C0DC-4AAC-86EA-E02953DB080C}" type="presParOf" srcId="{37E8ADAB-8A94-483D-B0D2-EC0DFBF1E7B3}" destId="{E3751473-2DEF-4209-90D7-C0C714A86625}" srcOrd="0" destOrd="0" presId="urn:microsoft.com/office/officeart/2005/8/layout/hList7"/>
    <dgm:cxn modelId="{D72F9E78-241C-4B55-8B6F-BDA30281AF5E}" type="presParOf" srcId="{E3751473-2DEF-4209-90D7-C0C714A86625}" destId="{6275BBA1-1656-407B-85CA-00BA5E889DA7}" srcOrd="0" destOrd="0" presId="urn:microsoft.com/office/officeart/2005/8/layout/hList7"/>
    <dgm:cxn modelId="{7E2517B3-DE5E-4B79-B43E-2622C7928CCC}" type="presParOf" srcId="{E3751473-2DEF-4209-90D7-C0C714A86625}" destId="{1CAECB48-D582-4C2B-AD3B-80FF69F640BD}" srcOrd="1" destOrd="0" presId="urn:microsoft.com/office/officeart/2005/8/layout/hList7"/>
    <dgm:cxn modelId="{A022E1E0-7CBE-42E5-9DEF-F7FA413D2A6C}" type="presParOf" srcId="{E3751473-2DEF-4209-90D7-C0C714A86625}" destId="{30D1FA04-746D-4C98-B6C2-E6A83B8E5BD3}" srcOrd="2" destOrd="0" presId="urn:microsoft.com/office/officeart/2005/8/layout/hList7"/>
    <dgm:cxn modelId="{68CF8EE5-6C8F-4884-ABEF-7EFCC8002E59}" type="presParOf" srcId="{E3751473-2DEF-4209-90D7-C0C714A86625}" destId="{8B19A263-54BB-4CC6-A85B-B227077E153B}" srcOrd="3" destOrd="0" presId="urn:microsoft.com/office/officeart/2005/8/layout/hList7"/>
    <dgm:cxn modelId="{F3F6D901-5A78-40BE-B9C3-6E0B58623B62}" type="presParOf" srcId="{37E8ADAB-8A94-483D-B0D2-EC0DFBF1E7B3}" destId="{8D624DB1-E2FA-496D-844F-70D10C5E7E7D}" srcOrd="1" destOrd="0" presId="urn:microsoft.com/office/officeart/2005/8/layout/hList7"/>
    <dgm:cxn modelId="{C9192A23-68CA-4D8C-A013-BD5B81A8B01F}" type="presParOf" srcId="{37E8ADAB-8A94-483D-B0D2-EC0DFBF1E7B3}" destId="{25C993BC-92E9-44F2-A52D-B05BB6C1057F}" srcOrd="2" destOrd="0" presId="urn:microsoft.com/office/officeart/2005/8/layout/hList7"/>
    <dgm:cxn modelId="{C42B5211-9480-46AB-849B-B4C726AFA9CC}" type="presParOf" srcId="{25C993BC-92E9-44F2-A52D-B05BB6C1057F}" destId="{49D3F45B-AA6E-4918-BCF3-C593495612C4}" srcOrd="0" destOrd="0" presId="urn:microsoft.com/office/officeart/2005/8/layout/hList7"/>
    <dgm:cxn modelId="{A2649D4D-2F4E-480F-9051-007FC77C9F4A}" type="presParOf" srcId="{25C993BC-92E9-44F2-A52D-B05BB6C1057F}" destId="{4CF0AB3E-F932-4548-B976-952C7C40EA44}" srcOrd="1" destOrd="0" presId="urn:microsoft.com/office/officeart/2005/8/layout/hList7"/>
    <dgm:cxn modelId="{496987D7-6D2E-4B3D-BCA7-04219EBF2E93}" type="presParOf" srcId="{25C993BC-92E9-44F2-A52D-B05BB6C1057F}" destId="{F6BE42F2-A446-42FE-8E30-438EA3169FD6}" srcOrd="2" destOrd="0" presId="urn:microsoft.com/office/officeart/2005/8/layout/hList7"/>
    <dgm:cxn modelId="{1C22EF37-0D37-46CB-8D0C-8A76A36543D3}" type="presParOf" srcId="{25C993BC-92E9-44F2-A52D-B05BB6C1057F}" destId="{6943B62F-A95F-4B99-95A5-5C36C4867595}" srcOrd="3" destOrd="0" presId="urn:microsoft.com/office/officeart/2005/8/layout/hList7"/>
    <dgm:cxn modelId="{416B6AA2-1588-467E-BF23-AF53BD730402}" type="presParOf" srcId="{37E8ADAB-8A94-483D-B0D2-EC0DFBF1E7B3}" destId="{BAAD0FB4-B29C-4835-81A1-DE5328DBF14B}" srcOrd="3" destOrd="0" presId="urn:microsoft.com/office/officeart/2005/8/layout/hList7"/>
    <dgm:cxn modelId="{0AF6A0A2-BFD9-49E5-8AE4-5C61BC48B168}" type="presParOf" srcId="{37E8ADAB-8A94-483D-B0D2-EC0DFBF1E7B3}" destId="{2068F1B1-C420-4CB3-BBBD-DA7642F7B5F3}" srcOrd="4" destOrd="0" presId="urn:microsoft.com/office/officeart/2005/8/layout/hList7"/>
    <dgm:cxn modelId="{9BA2937C-A1F3-4F7E-9C8A-75A2DC30B4B9}" type="presParOf" srcId="{2068F1B1-C420-4CB3-BBBD-DA7642F7B5F3}" destId="{14F5F786-4AEC-4056-85F4-58E758791AB8}" srcOrd="0" destOrd="0" presId="urn:microsoft.com/office/officeart/2005/8/layout/hList7"/>
    <dgm:cxn modelId="{AA8A2829-1046-4879-8EA6-34646D0A7C63}" type="presParOf" srcId="{2068F1B1-C420-4CB3-BBBD-DA7642F7B5F3}" destId="{3E79A0B6-CA40-4079-8B0F-33C7CCE4784E}" srcOrd="1" destOrd="0" presId="urn:microsoft.com/office/officeart/2005/8/layout/hList7"/>
    <dgm:cxn modelId="{5D3D49FC-54ED-4FD4-8B74-0A79A4D60182}" type="presParOf" srcId="{2068F1B1-C420-4CB3-BBBD-DA7642F7B5F3}" destId="{12FAC9F9-15DF-43AC-BF8F-88B34C93757D}" srcOrd="2" destOrd="0" presId="urn:microsoft.com/office/officeart/2005/8/layout/hList7"/>
    <dgm:cxn modelId="{8D0E3AD5-D83F-4F01-85A8-66FB1A262B76}" type="presParOf" srcId="{2068F1B1-C420-4CB3-BBBD-DA7642F7B5F3}" destId="{045E3CD3-F265-433D-93E9-C28DF3B1863D}" srcOrd="3" destOrd="0" presId="urn:microsoft.com/office/officeart/2005/8/layout/hList7"/>
    <dgm:cxn modelId="{DD2EE63F-E4CA-43E0-A212-73800B424747}" type="presParOf" srcId="{37E8ADAB-8A94-483D-B0D2-EC0DFBF1E7B3}" destId="{C037CD86-FA1D-48A5-BFFF-F10F372BFE47}" srcOrd="5" destOrd="0" presId="urn:microsoft.com/office/officeart/2005/8/layout/hList7"/>
    <dgm:cxn modelId="{B91A3958-F2CA-4142-8B40-28AC4B09DCB3}" type="presParOf" srcId="{37E8ADAB-8A94-483D-B0D2-EC0DFBF1E7B3}" destId="{80E3FA9F-B8A8-4847-9E83-56BBC94E88B5}" srcOrd="6" destOrd="0" presId="urn:microsoft.com/office/officeart/2005/8/layout/hList7"/>
    <dgm:cxn modelId="{62775588-F9EB-45BB-AC09-767BBCBFEAB3}" type="presParOf" srcId="{80E3FA9F-B8A8-4847-9E83-56BBC94E88B5}" destId="{7B1A30A3-5048-47E5-A26E-1BBFD72C66B8}" srcOrd="0" destOrd="0" presId="urn:microsoft.com/office/officeart/2005/8/layout/hList7"/>
    <dgm:cxn modelId="{0D409D7E-67A7-4EE6-AA8C-9F394CAE547A}" type="presParOf" srcId="{80E3FA9F-B8A8-4847-9E83-56BBC94E88B5}" destId="{F3DDE040-07F8-4DD6-A1DE-2D7C8FE0380F}" srcOrd="1" destOrd="0" presId="urn:microsoft.com/office/officeart/2005/8/layout/hList7"/>
    <dgm:cxn modelId="{5E90E9F6-491D-4FAF-8407-F3E0B018C982}" type="presParOf" srcId="{80E3FA9F-B8A8-4847-9E83-56BBC94E88B5}" destId="{46C87803-6D54-43E3-A20D-3F7511A1CA1C}" srcOrd="2" destOrd="0" presId="urn:microsoft.com/office/officeart/2005/8/layout/hList7"/>
    <dgm:cxn modelId="{04DB8BD4-13A7-4949-8B81-87C8DC6ABF01}" type="presParOf" srcId="{80E3FA9F-B8A8-4847-9E83-56BBC94E88B5}" destId="{50C7C250-7DFB-4791-95D5-7A44BF461C91}" srcOrd="3" destOrd="0" presId="urn:microsoft.com/office/officeart/2005/8/layout/hList7"/>
    <dgm:cxn modelId="{E25061D5-CE71-4583-8DD9-8B41F6F763EB}" type="presParOf" srcId="{37E8ADAB-8A94-483D-B0D2-EC0DFBF1E7B3}" destId="{5B796D0D-24F3-4EF5-A861-F41D2ADF120F}" srcOrd="7" destOrd="0" presId="urn:microsoft.com/office/officeart/2005/8/layout/hList7"/>
    <dgm:cxn modelId="{CEF84FF3-949B-4CE5-A7B7-B0FD7F932880}" type="presParOf" srcId="{37E8ADAB-8A94-483D-B0D2-EC0DFBF1E7B3}" destId="{73B2DB94-D1A5-48BC-BB00-1A24C8230C70}" srcOrd="8" destOrd="0" presId="urn:microsoft.com/office/officeart/2005/8/layout/hList7"/>
    <dgm:cxn modelId="{4F998A63-D503-49C8-A307-722ACEC70848}" type="presParOf" srcId="{73B2DB94-D1A5-48BC-BB00-1A24C8230C70}" destId="{48F9AD0B-93FB-4315-9481-38A310518946}" srcOrd="0" destOrd="0" presId="urn:microsoft.com/office/officeart/2005/8/layout/hList7"/>
    <dgm:cxn modelId="{60F44638-E41C-457A-A1A2-BD58C2D7513E}" type="presParOf" srcId="{73B2DB94-D1A5-48BC-BB00-1A24C8230C70}" destId="{7D5FEFF2-C4E8-40E5-8F6D-81CD8C79B7A9}" srcOrd="1" destOrd="0" presId="urn:microsoft.com/office/officeart/2005/8/layout/hList7"/>
    <dgm:cxn modelId="{F5DA1B0A-814B-4523-AE1D-74B7EDF51365}" type="presParOf" srcId="{73B2DB94-D1A5-48BC-BB00-1A24C8230C70}" destId="{9728FBE7-ABB6-4416-8697-C92212666320}" srcOrd="2" destOrd="0" presId="urn:microsoft.com/office/officeart/2005/8/layout/hList7"/>
    <dgm:cxn modelId="{84A36265-66D8-4155-BF9B-66FD6A585476}" type="presParOf" srcId="{73B2DB94-D1A5-48BC-BB00-1A24C8230C70}" destId="{0AC0D0F1-F671-41E3-A0AB-6FC9F6F315F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CCC4B-B62F-451E-9C4D-13947DAC369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E9818967-4F9C-41CA-AEA9-FA66B5C5235C}">
      <dgm:prSet phldrT="[Text]"/>
      <dgm:spPr/>
      <dgm:t>
        <a:bodyPr/>
        <a:lstStyle/>
        <a:p>
          <a:pPr rtl="1"/>
          <a:r>
            <a:rPr lang="fa-IR" dirty="0" smtClean="0">
              <a:cs typeface="B Roya" pitchFamily="2" charset="-78"/>
            </a:rPr>
            <a:t>ترجمه‌یِ دکتر میر شمس‌الدین ادیب‌سلطانی</a:t>
          </a:r>
          <a:endParaRPr lang="en-US" dirty="0">
            <a:cs typeface="B Roya" pitchFamily="2" charset="-78"/>
          </a:endParaRPr>
        </a:p>
      </dgm:t>
    </dgm:pt>
    <dgm:pt modelId="{17E59F4E-BF10-4CF5-9675-470E306361CE}" type="parTrans" cxnId="{C37B3A31-3E92-496E-A9EF-53F44B2E2382}">
      <dgm:prSet/>
      <dgm:spPr/>
      <dgm:t>
        <a:bodyPr/>
        <a:lstStyle/>
        <a:p>
          <a:endParaRPr lang="en-US"/>
        </a:p>
      </dgm:t>
    </dgm:pt>
    <dgm:pt modelId="{ADA91D4C-0A8F-4865-9665-A662587458DB}" type="sibTrans" cxnId="{C37B3A31-3E92-496E-A9EF-53F44B2E2382}">
      <dgm:prSet/>
      <dgm:spPr/>
      <dgm:t>
        <a:bodyPr/>
        <a:lstStyle/>
        <a:p>
          <a:endParaRPr lang="en-US"/>
        </a:p>
      </dgm:t>
    </dgm:pt>
    <dgm:pt modelId="{998CF652-9C3D-4D86-AFD9-FA7D59F4D307}">
      <dgm:prSet phldrT="[Text]" custT="1"/>
      <dgm:spPr/>
      <dgm:t>
        <a:bodyPr/>
        <a:lstStyle/>
        <a:p>
          <a:pPr rtl="1">
            <a:lnSpc>
              <a:spcPct val="90000"/>
            </a:lnSpc>
          </a:pPr>
          <a:r>
            <a:rPr lang="fa-IR" sz="2800" dirty="0" smtClean="0">
              <a:cs typeface="B Roya" pitchFamily="2" charset="-78"/>
            </a:rPr>
            <a:t>سنجشِ خردِ ناب</a:t>
          </a:r>
          <a:endParaRPr lang="en-US" sz="2800" dirty="0">
            <a:cs typeface="B Roya" pitchFamily="2" charset="-78"/>
          </a:endParaRPr>
        </a:p>
      </dgm:t>
    </dgm:pt>
    <dgm:pt modelId="{59293822-94A8-43D8-8ECA-D2005E8A87D8}" type="parTrans" cxnId="{260C1B84-D835-4EF3-AF15-F5B50CD8189B}">
      <dgm:prSet/>
      <dgm:spPr/>
      <dgm:t>
        <a:bodyPr/>
        <a:lstStyle/>
        <a:p>
          <a:endParaRPr lang="en-US"/>
        </a:p>
      </dgm:t>
    </dgm:pt>
    <dgm:pt modelId="{A1AC80F0-C7C0-407D-82FC-9D2C41F91A76}" type="sibTrans" cxnId="{260C1B84-D835-4EF3-AF15-F5B50CD8189B}">
      <dgm:prSet/>
      <dgm:spPr/>
      <dgm:t>
        <a:bodyPr/>
        <a:lstStyle/>
        <a:p>
          <a:endParaRPr lang="en-US"/>
        </a:p>
      </dgm:t>
    </dgm:pt>
    <dgm:pt modelId="{122AA8F3-5347-4B44-966A-859B23ED12E2}">
      <dgm:prSet phldrT="[Text]"/>
      <dgm:spPr/>
      <dgm:t>
        <a:bodyPr/>
        <a:lstStyle/>
        <a:p>
          <a:pPr rtl="1"/>
          <a:r>
            <a:rPr lang="fa-IR" dirty="0" smtClean="0">
              <a:cs typeface="B Roya" pitchFamily="2" charset="-78"/>
            </a:rPr>
            <a:t>ترجمه‌یِ دکتر میر شمس‌الدین ادیب‌سلطانی</a:t>
          </a:r>
          <a:endParaRPr lang="en-US" dirty="0">
            <a:cs typeface="B Roya" pitchFamily="2" charset="-78"/>
          </a:endParaRPr>
        </a:p>
      </dgm:t>
    </dgm:pt>
    <dgm:pt modelId="{95660A82-D35C-4430-92E1-E949D1ECEA41}" type="parTrans" cxnId="{BB66604D-F733-4486-9F8A-1D89ACF09936}">
      <dgm:prSet/>
      <dgm:spPr/>
      <dgm:t>
        <a:bodyPr/>
        <a:lstStyle/>
        <a:p>
          <a:endParaRPr lang="en-US"/>
        </a:p>
      </dgm:t>
    </dgm:pt>
    <dgm:pt modelId="{010949D4-B0CE-481C-B29F-8EBACA2AE24A}" type="sibTrans" cxnId="{BB66604D-F733-4486-9F8A-1D89ACF09936}">
      <dgm:prSet/>
      <dgm:spPr/>
      <dgm:t>
        <a:bodyPr/>
        <a:lstStyle/>
        <a:p>
          <a:endParaRPr lang="en-US"/>
        </a:p>
      </dgm:t>
    </dgm:pt>
    <dgm:pt modelId="{E5CEF0CB-504B-43DE-9862-C6EFCAD0F6E7}">
      <dgm:prSet phldrT="[Text]" custT="1"/>
      <dgm:spPr/>
      <dgm:t>
        <a:bodyPr/>
        <a:lstStyle/>
        <a:p>
          <a:pPr rtl="1"/>
          <a:r>
            <a:rPr lang="fa-IR" sz="2800" dirty="0" smtClean="0">
              <a:cs typeface="B Roya" pitchFamily="2" charset="-78"/>
            </a:rPr>
            <a:t>بنیادهایِ منطقِ نگریک</a:t>
          </a:r>
          <a:endParaRPr lang="en-US" sz="2800" dirty="0">
            <a:cs typeface="B Roya" pitchFamily="2" charset="-78"/>
          </a:endParaRPr>
        </a:p>
      </dgm:t>
    </dgm:pt>
    <dgm:pt modelId="{473DA9F2-3A49-4F48-8E43-4CF4CE593249}" type="parTrans" cxnId="{D8DC29CE-F842-4953-A829-61B893D4551D}">
      <dgm:prSet/>
      <dgm:spPr/>
      <dgm:t>
        <a:bodyPr/>
        <a:lstStyle/>
        <a:p>
          <a:endParaRPr lang="en-US"/>
        </a:p>
      </dgm:t>
    </dgm:pt>
    <dgm:pt modelId="{D920C605-5272-4190-8460-D51044EC3848}" type="sibTrans" cxnId="{D8DC29CE-F842-4953-A829-61B893D4551D}">
      <dgm:prSet/>
      <dgm:spPr/>
      <dgm:t>
        <a:bodyPr/>
        <a:lstStyle/>
        <a:p>
          <a:endParaRPr lang="en-US"/>
        </a:p>
      </dgm:t>
    </dgm:pt>
    <dgm:pt modelId="{72BEAC36-BA62-41C4-A69B-43E97E12E333}" type="pres">
      <dgm:prSet presAssocID="{138CCC4B-B62F-451E-9C4D-13947DAC369B}" presName="Name0" presStyleCnt="0">
        <dgm:presLayoutVars>
          <dgm:chMax/>
          <dgm:chPref/>
          <dgm:dir val="rev"/>
        </dgm:presLayoutVars>
      </dgm:prSet>
      <dgm:spPr/>
      <dgm:t>
        <a:bodyPr/>
        <a:lstStyle/>
        <a:p>
          <a:endParaRPr lang="en-US"/>
        </a:p>
      </dgm:t>
    </dgm:pt>
    <dgm:pt modelId="{3F28DF33-24DE-4953-985B-0715D5AE468F}" type="pres">
      <dgm:prSet presAssocID="{E9818967-4F9C-41CA-AEA9-FA66B5C5235C}" presName="composite" presStyleCnt="0">
        <dgm:presLayoutVars>
          <dgm:chMax val="1"/>
          <dgm:chPref val="1"/>
        </dgm:presLayoutVars>
      </dgm:prSet>
      <dgm:spPr/>
    </dgm:pt>
    <dgm:pt modelId="{0902C992-646C-411C-9C01-DD653EFED9C1}" type="pres">
      <dgm:prSet presAssocID="{E9818967-4F9C-41CA-AEA9-FA66B5C5235C}" presName="Accent" presStyleLbl="trAlignAcc1" presStyleIdx="0" presStyleCnt="2">
        <dgm:presLayoutVars>
          <dgm:chMax val="0"/>
          <dgm:chPref val="0"/>
        </dgm:presLayoutVars>
      </dgm:prSet>
      <dgm:spPr/>
    </dgm:pt>
    <dgm:pt modelId="{003911E9-2A4E-4E49-A171-4CFFB7B3EF94}" type="pres">
      <dgm:prSet presAssocID="{E9818967-4F9C-41CA-AEA9-FA66B5C5235C}"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67F62EFE-D23A-4E8D-A246-DFDCAE3964F5}" type="pres">
      <dgm:prSet presAssocID="{E9818967-4F9C-41CA-AEA9-FA66B5C5235C}" presName="ChildComposite" presStyleCnt="0"/>
      <dgm:spPr/>
    </dgm:pt>
    <dgm:pt modelId="{8A5AA962-F905-4438-B8D4-D76255306D89}" type="pres">
      <dgm:prSet presAssocID="{E9818967-4F9C-41CA-AEA9-FA66B5C5235C}" presName="Child" presStyleLbl="node1" presStyleIdx="0" presStyleCnt="2">
        <dgm:presLayoutVars>
          <dgm:chMax val="0"/>
          <dgm:chPref val="0"/>
          <dgm:bulletEnabled val="1"/>
        </dgm:presLayoutVars>
      </dgm:prSet>
      <dgm:spPr/>
      <dgm:t>
        <a:bodyPr/>
        <a:lstStyle/>
        <a:p>
          <a:endParaRPr lang="en-US"/>
        </a:p>
      </dgm:t>
    </dgm:pt>
    <dgm:pt modelId="{6F312CD6-F764-4111-9790-6C0512900BC6}" type="pres">
      <dgm:prSet presAssocID="{E9818967-4F9C-41CA-AEA9-FA66B5C5235C}" presName="Parent" presStyleLbl="revTx" presStyleIdx="0" presStyleCnt="2">
        <dgm:presLayoutVars>
          <dgm:chMax val="1"/>
          <dgm:chPref val="0"/>
          <dgm:bulletEnabled val="1"/>
        </dgm:presLayoutVars>
      </dgm:prSet>
      <dgm:spPr/>
      <dgm:t>
        <a:bodyPr/>
        <a:lstStyle/>
        <a:p>
          <a:endParaRPr lang="en-US"/>
        </a:p>
      </dgm:t>
    </dgm:pt>
    <dgm:pt modelId="{CEE3DC9F-32A4-4194-B45A-A5B4F36C2CC2}" type="pres">
      <dgm:prSet presAssocID="{ADA91D4C-0A8F-4865-9665-A662587458DB}" presName="sibTrans" presStyleCnt="0"/>
      <dgm:spPr/>
    </dgm:pt>
    <dgm:pt modelId="{E1A52412-0550-49B8-B0CE-E7E340ABBCE8}" type="pres">
      <dgm:prSet presAssocID="{122AA8F3-5347-4B44-966A-859B23ED12E2}" presName="composite" presStyleCnt="0">
        <dgm:presLayoutVars>
          <dgm:chMax val="1"/>
          <dgm:chPref val="1"/>
        </dgm:presLayoutVars>
      </dgm:prSet>
      <dgm:spPr/>
    </dgm:pt>
    <dgm:pt modelId="{AB11AFCE-A5B1-42F1-9488-7FEC689B9E97}" type="pres">
      <dgm:prSet presAssocID="{122AA8F3-5347-4B44-966A-859B23ED12E2}" presName="Accent" presStyleLbl="trAlignAcc1" presStyleIdx="1" presStyleCnt="2">
        <dgm:presLayoutVars>
          <dgm:chMax val="0"/>
          <dgm:chPref val="0"/>
        </dgm:presLayoutVars>
      </dgm:prSet>
      <dgm:spPr/>
    </dgm:pt>
    <dgm:pt modelId="{EFC38540-C3B7-43F0-A1A6-F70A2DF923BB}" type="pres">
      <dgm:prSet presAssocID="{122AA8F3-5347-4B44-966A-859B23ED12E2}" presName="Image" presStyleLbl="alignImgPlace1" presStyleIdx="1" presStyleCnt="2">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dgm:spPr>
    </dgm:pt>
    <dgm:pt modelId="{E4EEC333-5069-4E14-BCA7-AEE95553E879}" type="pres">
      <dgm:prSet presAssocID="{122AA8F3-5347-4B44-966A-859B23ED12E2}" presName="ChildComposite" presStyleCnt="0"/>
      <dgm:spPr/>
    </dgm:pt>
    <dgm:pt modelId="{437AD5F8-373E-4804-9E6D-97DB86B253C1}" type="pres">
      <dgm:prSet presAssocID="{122AA8F3-5347-4B44-966A-859B23ED12E2}" presName="Child" presStyleLbl="node1" presStyleIdx="1" presStyleCnt="2">
        <dgm:presLayoutVars>
          <dgm:chMax val="0"/>
          <dgm:chPref val="0"/>
          <dgm:bulletEnabled val="1"/>
        </dgm:presLayoutVars>
      </dgm:prSet>
      <dgm:spPr/>
      <dgm:t>
        <a:bodyPr/>
        <a:lstStyle/>
        <a:p>
          <a:endParaRPr lang="en-US"/>
        </a:p>
      </dgm:t>
    </dgm:pt>
    <dgm:pt modelId="{9AA443EB-DCDC-4258-90DC-397B618C25FF}" type="pres">
      <dgm:prSet presAssocID="{122AA8F3-5347-4B44-966A-859B23ED12E2}" presName="Parent" presStyleLbl="revTx" presStyleIdx="1" presStyleCnt="2">
        <dgm:presLayoutVars>
          <dgm:chMax val="1"/>
          <dgm:chPref val="0"/>
          <dgm:bulletEnabled val="1"/>
        </dgm:presLayoutVars>
      </dgm:prSet>
      <dgm:spPr/>
      <dgm:t>
        <a:bodyPr/>
        <a:lstStyle/>
        <a:p>
          <a:endParaRPr lang="en-US"/>
        </a:p>
      </dgm:t>
    </dgm:pt>
  </dgm:ptLst>
  <dgm:cxnLst>
    <dgm:cxn modelId="{BB66604D-F733-4486-9F8A-1D89ACF09936}" srcId="{138CCC4B-B62F-451E-9C4D-13947DAC369B}" destId="{122AA8F3-5347-4B44-966A-859B23ED12E2}" srcOrd="1" destOrd="0" parTransId="{95660A82-D35C-4430-92E1-E949D1ECEA41}" sibTransId="{010949D4-B0CE-481C-B29F-8EBACA2AE24A}"/>
    <dgm:cxn modelId="{F5CA4FC4-36A2-47DB-BDF7-B11A61FC011E}" type="presOf" srcId="{E5CEF0CB-504B-43DE-9862-C6EFCAD0F6E7}" destId="{437AD5F8-373E-4804-9E6D-97DB86B253C1}" srcOrd="0" destOrd="0" presId="urn:microsoft.com/office/officeart/2008/layout/CaptionedPictures"/>
    <dgm:cxn modelId="{D8DC29CE-F842-4953-A829-61B893D4551D}" srcId="{122AA8F3-5347-4B44-966A-859B23ED12E2}" destId="{E5CEF0CB-504B-43DE-9862-C6EFCAD0F6E7}" srcOrd="0" destOrd="0" parTransId="{473DA9F2-3A49-4F48-8E43-4CF4CE593249}" sibTransId="{D920C605-5272-4190-8460-D51044EC3848}"/>
    <dgm:cxn modelId="{917D3C3A-BFA3-4999-9ADB-E7FBEDB5A63D}" type="presOf" srcId="{998CF652-9C3D-4D86-AFD9-FA7D59F4D307}" destId="{8A5AA962-F905-4438-B8D4-D76255306D89}" srcOrd="0" destOrd="0" presId="urn:microsoft.com/office/officeart/2008/layout/CaptionedPictures"/>
    <dgm:cxn modelId="{C85BAF30-174F-46D9-8901-93A2BB8918C1}" type="presOf" srcId="{E9818967-4F9C-41CA-AEA9-FA66B5C5235C}" destId="{6F312CD6-F764-4111-9790-6C0512900BC6}" srcOrd="0" destOrd="0" presId="urn:microsoft.com/office/officeart/2008/layout/CaptionedPictures"/>
    <dgm:cxn modelId="{16723B98-73A2-4670-A4D0-DB22796700BA}" type="presOf" srcId="{122AA8F3-5347-4B44-966A-859B23ED12E2}" destId="{9AA443EB-DCDC-4258-90DC-397B618C25FF}" srcOrd="0" destOrd="0" presId="urn:microsoft.com/office/officeart/2008/layout/CaptionedPictures"/>
    <dgm:cxn modelId="{C37B3A31-3E92-496E-A9EF-53F44B2E2382}" srcId="{138CCC4B-B62F-451E-9C4D-13947DAC369B}" destId="{E9818967-4F9C-41CA-AEA9-FA66B5C5235C}" srcOrd="0" destOrd="0" parTransId="{17E59F4E-BF10-4CF5-9675-470E306361CE}" sibTransId="{ADA91D4C-0A8F-4865-9665-A662587458DB}"/>
    <dgm:cxn modelId="{4E07D369-7A7E-467C-9F55-95D300F695D9}" type="presOf" srcId="{138CCC4B-B62F-451E-9C4D-13947DAC369B}" destId="{72BEAC36-BA62-41C4-A69B-43E97E12E333}" srcOrd="0" destOrd="0" presId="urn:microsoft.com/office/officeart/2008/layout/CaptionedPictures"/>
    <dgm:cxn modelId="{260C1B84-D835-4EF3-AF15-F5B50CD8189B}" srcId="{E9818967-4F9C-41CA-AEA9-FA66B5C5235C}" destId="{998CF652-9C3D-4D86-AFD9-FA7D59F4D307}" srcOrd="0" destOrd="0" parTransId="{59293822-94A8-43D8-8ECA-D2005E8A87D8}" sibTransId="{A1AC80F0-C7C0-407D-82FC-9D2C41F91A76}"/>
    <dgm:cxn modelId="{F2F01156-DD8E-4E8B-9B89-4E45DB112F33}" type="presParOf" srcId="{72BEAC36-BA62-41C4-A69B-43E97E12E333}" destId="{3F28DF33-24DE-4953-985B-0715D5AE468F}" srcOrd="0" destOrd="0" presId="urn:microsoft.com/office/officeart/2008/layout/CaptionedPictures"/>
    <dgm:cxn modelId="{6A8CC084-0C1E-47FB-8DD5-1BDC92822D7E}" type="presParOf" srcId="{3F28DF33-24DE-4953-985B-0715D5AE468F}" destId="{0902C992-646C-411C-9C01-DD653EFED9C1}" srcOrd="0" destOrd="0" presId="urn:microsoft.com/office/officeart/2008/layout/CaptionedPictures"/>
    <dgm:cxn modelId="{69FF942E-1117-4794-A2FF-4E0979A3A117}" type="presParOf" srcId="{3F28DF33-24DE-4953-985B-0715D5AE468F}" destId="{003911E9-2A4E-4E49-A171-4CFFB7B3EF94}" srcOrd="1" destOrd="0" presId="urn:microsoft.com/office/officeart/2008/layout/CaptionedPictures"/>
    <dgm:cxn modelId="{FEA54A20-9055-42C6-A9C3-9CA6F0D84588}" type="presParOf" srcId="{3F28DF33-24DE-4953-985B-0715D5AE468F}" destId="{67F62EFE-D23A-4E8D-A246-DFDCAE3964F5}" srcOrd="2" destOrd="0" presId="urn:microsoft.com/office/officeart/2008/layout/CaptionedPictures"/>
    <dgm:cxn modelId="{46FE89AE-16E5-4294-9071-1B22D51A328A}" type="presParOf" srcId="{67F62EFE-D23A-4E8D-A246-DFDCAE3964F5}" destId="{8A5AA962-F905-4438-B8D4-D76255306D89}" srcOrd="0" destOrd="0" presId="urn:microsoft.com/office/officeart/2008/layout/CaptionedPictures"/>
    <dgm:cxn modelId="{9CC7E3E9-36E9-46FD-BB59-60F3DDF9397D}" type="presParOf" srcId="{67F62EFE-D23A-4E8D-A246-DFDCAE3964F5}" destId="{6F312CD6-F764-4111-9790-6C0512900BC6}" srcOrd="1" destOrd="0" presId="urn:microsoft.com/office/officeart/2008/layout/CaptionedPictures"/>
    <dgm:cxn modelId="{A26C92AD-8636-4E31-A038-D4F1C363D579}" type="presParOf" srcId="{72BEAC36-BA62-41C4-A69B-43E97E12E333}" destId="{CEE3DC9F-32A4-4194-B45A-A5B4F36C2CC2}" srcOrd="1" destOrd="0" presId="urn:microsoft.com/office/officeart/2008/layout/CaptionedPictures"/>
    <dgm:cxn modelId="{F4352607-2284-4900-9A1A-C400AD32DCB4}" type="presParOf" srcId="{72BEAC36-BA62-41C4-A69B-43E97E12E333}" destId="{E1A52412-0550-49B8-B0CE-E7E340ABBCE8}" srcOrd="2" destOrd="0" presId="urn:microsoft.com/office/officeart/2008/layout/CaptionedPictures"/>
    <dgm:cxn modelId="{10942FEC-A632-4576-B514-E0D58C16AED6}" type="presParOf" srcId="{E1A52412-0550-49B8-B0CE-E7E340ABBCE8}" destId="{AB11AFCE-A5B1-42F1-9488-7FEC689B9E97}" srcOrd="0" destOrd="0" presId="urn:microsoft.com/office/officeart/2008/layout/CaptionedPictures"/>
    <dgm:cxn modelId="{E523C1B2-AB38-4F5C-9184-C2F1A2A56DD8}" type="presParOf" srcId="{E1A52412-0550-49B8-B0CE-E7E340ABBCE8}" destId="{EFC38540-C3B7-43F0-A1A6-F70A2DF923BB}" srcOrd="1" destOrd="0" presId="urn:microsoft.com/office/officeart/2008/layout/CaptionedPictures"/>
    <dgm:cxn modelId="{E7CB33AE-48B2-4EEC-8209-917A619DE747}" type="presParOf" srcId="{E1A52412-0550-49B8-B0CE-E7E340ABBCE8}" destId="{E4EEC333-5069-4E14-BCA7-AEE95553E879}" srcOrd="2" destOrd="0" presId="urn:microsoft.com/office/officeart/2008/layout/CaptionedPictures"/>
    <dgm:cxn modelId="{BCA285EC-9B5C-43F8-A8B6-8EFBD54C1EED}" type="presParOf" srcId="{E4EEC333-5069-4E14-BCA7-AEE95553E879}" destId="{437AD5F8-373E-4804-9E6D-97DB86B253C1}" srcOrd="0" destOrd="0" presId="urn:microsoft.com/office/officeart/2008/layout/CaptionedPictures"/>
    <dgm:cxn modelId="{27C94AE5-2201-419A-A87B-9F40B095FAF6}" type="presParOf" srcId="{E4EEC333-5069-4E14-BCA7-AEE95553E879}" destId="{9AA443EB-DCDC-4258-90DC-397B618C25F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8CEF-7C0E-469B-8B9E-D61BD449355F}">
      <dsp:nvSpPr>
        <dsp:cNvPr id="0" name=""/>
        <dsp:cNvSpPr/>
      </dsp:nvSpPr>
      <dsp:spPr>
        <a:xfrm rot="5400000">
          <a:off x="6253457" y="2332851"/>
          <a:ext cx="3566160" cy="2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52" tIns="0" rIns="0" bIns="0" numCol="1" spcCol="1270" anchor="ctr" anchorCtr="0">
          <a:noAutofit/>
        </a:bodyPr>
        <a:lstStyle/>
        <a:p>
          <a:pPr lvl="0" algn="l" defTabSz="666750" rtl="1">
            <a:lnSpc>
              <a:spcPct val="90000"/>
            </a:lnSpc>
            <a:spcBef>
              <a:spcPct val="0"/>
            </a:spcBef>
            <a:spcAft>
              <a:spcPts val="0"/>
            </a:spcAft>
          </a:pPr>
          <a:r>
            <a:rPr lang="fa-IR" sz="1500" kern="1200" dirty="0" smtClean="0">
              <a:cs typeface="B Roya" pitchFamily="2" charset="-78"/>
            </a:rPr>
            <a:t>برکلی</a:t>
          </a:r>
          <a:endParaRPr lang="en-US" sz="1500" kern="1200" dirty="0">
            <a:cs typeface="B Roya" pitchFamily="2" charset="-78"/>
          </a:endParaRPr>
        </a:p>
      </dsp:txBody>
      <dsp:txXfrm>
        <a:off x="6253457" y="2332851"/>
        <a:ext cx="3566160" cy="292821"/>
      </dsp:txXfrm>
    </dsp:sp>
    <dsp:sp modelId="{05EDB030-DE48-4A55-A72F-BD2B9350483B}">
      <dsp:nvSpPr>
        <dsp:cNvPr id="0" name=""/>
        <dsp:cNvSpPr/>
      </dsp:nvSpPr>
      <dsp:spPr>
        <a:xfrm>
          <a:off x="6431565" y="696182"/>
          <a:ext cx="1458560" cy="356616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58252" rIns="199136" bIns="199136" numCol="1" spcCol="1270" anchor="t" anchorCtr="0">
          <a:noAutofit/>
        </a:bodyPr>
        <a:lstStyle/>
        <a:p>
          <a:pPr marL="228600" lvl="1" indent="-228600" algn="r" defTabSz="977900" rtl="1">
            <a:lnSpc>
              <a:spcPct val="90000"/>
            </a:lnSpc>
            <a:spcBef>
              <a:spcPct val="0"/>
            </a:spcBef>
            <a:spcAft>
              <a:spcPct val="15000"/>
            </a:spcAft>
            <a:buChar char="••"/>
          </a:pPr>
          <a:r>
            <a:rPr lang="fa-IR" sz="2200" kern="1200" dirty="0" smtClean="0">
              <a:cs typeface="B Roya" pitchFamily="2" charset="-78"/>
            </a:rPr>
            <a:t>درباره‌یِ بی‌نهایت (1708)</a:t>
          </a:r>
          <a:endParaRPr lang="en-US" sz="2200" kern="1200" dirty="0">
            <a:cs typeface="B Roya" pitchFamily="2" charset="-78"/>
          </a:endParaRPr>
        </a:p>
        <a:p>
          <a:pPr marL="228600" lvl="1" indent="-228600" algn="r" defTabSz="977900" rtl="1">
            <a:lnSpc>
              <a:spcPct val="90000"/>
            </a:lnSpc>
            <a:spcBef>
              <a:spcPct val="0"/>
            </a:spcBef>
            <a:spcAft>
              <a:spcPct val="15000"/>
            </a:spcAft>
            <a:buChar char="••"/>
          </a:pPr>
          <a:r>
            <a:rPr lang="fa-IR" sz="2200" kern="1200" dirty="0" smtClean="0">
              <a:cs typeface="B Roya" pitchFamily="2" charset="-78"/>
            </a:rPr>
            <a:t>آنالیست (1734)</a:t>
          </a:r>
          <a:endParaRPr lang="en-US" sz="2200" kern="1200" dirty="0">
            <a:cs typeface="B Roya" pitchFamily="2" charset="-78"/>
          </a:endParaRPr>
        </a:p>
      </dsp:txBody>
      <dsp:txXfrm>
        <a:off x="6431565" y="696182"/>
        <a:ext cx="1458560" cy="3566160"/>
      </dsp:txXfrm>
    </dsp:sp>
    <dsp:sp modelId="{E7DB0F56-AEDD-42C6-A363-93693D52ECF7}">
      <dsp:nvSpPr>
        <dsp:cNvPr id="0" name=""/>
        <dsp:cNvSpPr/>
      </dsp:nvSpPr>
      <dsp:spPr>
        <a:xfrm>
          <a:off x="7597305" y="309657"/>
          <a:ext cx="585642" cy="5856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56100-519A-4A0F-B1C8-81D9FDC4E25A}">
      <dsp:nvSpPr>
        <dsp:cNvPr id="0" name=""/>
        <dsp:cNvSpPr/>
      </dsp:nvSpPr>
      <dsp:spPr>
        <a:xfrm rot="5400000">
          <a:off x="4125152" y="2332851"/>
          <a:ext cx="3566160" cy="2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52" tIns="0" rIns="0" bIns="0" numCol="1" spcCol="1270" anchor="ctr" anchorCtr="0">
          <a:noAutofit/>
        </a:bodyPr>
        <a:lstStyle/>
        <a:p>
          <a:pPr lvl="0" algn="l" defTabSz="666750" rtl="1">
            <a:lnSpc>
              <a:spcPct val="90000"/>
            </a:lnSpc>
            <a:spcBef>
              <a:spcPct val="0"/>
            </a:spcBef>
            <a:spcAft>
              <a:spcPct val="35000"/>
            </a:spcAft>
          </a:pPr>
          <a:r>
            <a:rPr lang="fa-IR" sz="1500" kern="1200" dirty="0" smtClean="0">
              <a:cs typeface="B Roya" pitchFamily="2" charset="-78"/>
            </a:rPr>
            <a:t>مک‌لورن</a:t>
          </a:r>
          <a:endParaRPr lang="en-US" sz="1500" kern="1200" dirty="0">
            <a:cs typeface="B Roya" pitchFamily="2" charset="-78"/>
          </a:endParaRPr>
        </a:p>
      </dsp:txBody>
      <dsp:txXfrm>
        <a:off x="4125152" y="2332851"/>
        <a:ext cx="3566160" cy="292821"/>
      </dsp:txXfrm>
    </dsp:sp>
    <dsp:sp modelId="{16E882D3-A4F5-4C11-97D2-B728E037FA54}">
      <dsp:nvSpPr>
        <dsp:cNvPr id="0" name=""/>
        <dsp:cNvSpPr/>
      </dsp:nvSpPr>
      <dsp:spPr>
        <a:xfrm>
          <a:off x="4303261" y="696182"/>
          <a:ext cx="1458560" cy="356616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58252" rIns="199136" bIns="199136" numCol="1" spcCol="1270" anchor="t" anchorCtr="0">
          <a:noAutofit/>
        </a:bodyPr>
        <a:lstStyle/>
        <a:p>
          <a:pPr marL="228600" lvl="1" indent="-228600" algn="r" defTabSz="977900" rtl="1">
            <a:lnSpc>
              <a:spcPct val="90000"/>
            </a:lnSpc>
            <a:spcBef>
              <a:spcPct val="0"/>
            </a:spcBef>
            <a:spcAft>
              <a:spcPct val="15000"/>
            </a:spcAft>
            <a:buChar char="••"/>
          </a:pPr>
          <a:r>
            <a:rPr lang="fa-IR" sz="2200" kern="1200" dirty="0" smtClean="0">
              <a:cs typeface="B Roya" pitchFamily="2" charset="-78"/>
            </a:rPr>
            <a:t>رساله‌یِ تفاضل‌ها (1742)</a:t>
          </a:r>
          <a:endParaRPr lang="en-US" sz="2200" kern="1200" dirty="0">
            <a:cs typeface="B Roya" pitchFamily="2" charset="-78"/>
          </a:endParaRPr>
        </a:p>
      </dsp:txBody>
      <dsp:txXfrm>
        <a:off x="4303261" y="696182"/>
        <a:ext cx="1458560" cy="3566160"/>
      </dsp:txXfrm>
    </dsp:sp>
    <dsp:sp modelId="{4E1D5394-2A43-469E-A3F4-173C10C892D7}">
      <dsp:nvSpPr>
        <dsp:cNvPr id="0" name=""/>
        <dsp:cNvSpPr/>
      </dsp:nvSpPr>
      <dsp:spPr>
        <a:xfrm>
          <a:off x="5469000" y="309657"/>
          <a:ext cx="585642" cy="58564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AB02A-9BF9-4D3A-B755-5A6358F7EF92}">
      <dsp:nvSpPr>
        <dsp:cNvPr id="0" name=""/>
        <dsp:cNvSpPr/>
      </dsp:nvSpPr>
      <dsp:spPr>
        <a:xfrm rot="5400000">
          <a:off x="1996848" y="2332851"/>
          <a:ext cx="3566160" cy="2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52" tIns="0" rIns="0" bIns="0" numCol="1" spcCol="1270" anchor="ctr" anchorCtr="0">
          <a:noAutofit/>
        </a:bodyPr>
        <a:lstStyle/>
        <a:p>
          <a:pPr lvl="0" algn="l" defTabSz="666750" rtl="1">
            <a:lnSpc>
              <a:spcPct val="90000"/>
            </a:lnSpc>
            <a:spcBef>
              <a:spcPct val="0"/>
            </a:spcBef>
            <a:spcAft>
              <a:spcPct val="35000"/>
            </a:spcAft>
          </a:pPr>
          <a:r>
            <a:rPr lang="fa-IR" sz="1500" kern="1200" dirty="0" smtClean="0">
              <a:cs typeface="B Roya" pitchFamily="2" charset="-78"/>
            </a:rPr>
            <a:t>دآلمبرت</a:t>
          </a:r>
          <a:endParaRPr lang="en-US" sz="1500" kern="1200" dirty="0">
            <a:cs typeface="B Roya" pitchFamily="2" charset="-78"/>
          </a:endParaRPr>
        </a:p>
      </dsp:txBody>
      <dsp:txXfrm>
        <a:off x="1996848" y="2332851"/>
        <a:ext cx="3566160" cy="292821"/>
      </dsp:txXfrm>
    </dsp:sp>
    <dsp:sp modelId="{1CD2D402-4E2B-4F72-923E-3D728C2CEE10}">
      <dsp:nvSpPr>
        <dsp:cNvPr id="0" name=""/>
        <dsp:cNvSpPr/>
      </dsp:nvSpPr>
      <dsp:spPr>
        <a:xfrm>
          <a:off x="2174956" y="696182"/>
          <a:ext cx="1458560" cy="356616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58252" rIns="199136" bIns="199136" numCol="1" spcCol="1270" anchor="t" anchorCtr="0">
          <a:noAutofit/>
        </a:bodyPr>
        <a:lstStyle/>
        <a:p>
          <a:pPr marL="228600" lvl="1" indent="-228600" algn="r" defTabSz="977900" rtl="1">
            <a:lnSpc>
              <a:spcPct val="90000"/>
            </a:lnSpc>
            <a:spcBef>
              <a:spcPct val="0"/>
            </a:spcBef>
            <a:spcAft>
              <a:spcPct val="15000"/>
            </a:spcAft>
            <a:buChar char="••"/>
          </a:pPr>
          <a:r>
            <a:rPr lang="fa-IR" sz="2200" kern="1200" dirty="0" smtClean="0">
              <a:cs typeface="B Roya" pitchFamily="2" charset="-78"/>
            </a:rPr>
            <a:t>بی‌نهایت (1754)</a:t>
          </a:r>
          <a:endParaRPr lang="en-US" sz="2200" kern="1200" dirty="0">
            <a:cs typeface="B Roya" pitchFamily="2" charset="-78"/>
          </a:endParaRPr>
        </a:p>
        <a:p>
          <a:pPr marL="228600" lvl="1" indent="-228600" algn="r" defTabSz="977900" rtl="1">
            <a:lnSpc>
              <a:spcPct val="90000"/>
            </a:lnSpc>
            <a:spcBef>
              <a:spcPct val="0"/>
            </a:spcBef>
            <a:spcAft>
              <a:spcPct val="15000"/>
            </a:spcAft>
            <a:buChar char="••"/>
          </a:pPr>
          <a:r>
            <a:rPr lang="fa-IR" sz="2200" kern="1200" dirty="0" smtClean="0">
              <a:cs typeface="B Roya" pitchFamily="2" charset="-78"/>
            </a:rPr>
            <a:t>مشتق (1765)</a:t>
          </a:r>
          <a:endParaRPr lang="en-US" sz="2200" kern="1200" dirty="0">
            <a:cs typeface="B Roya" pitchFamily="2" charset="-78"/>
          </a:endParaRPr>
        </a:p>
        <a:p>
          <a:pPr marL="228600" lvl="1" indent="-228600" algn="r" defTabSz="977900" rtl="1">
            <a:lnSpc>
              <a:spcPct val="90000"/>
            </a:lnSpc>
            <a:spcBef>
              <a:spcPct val="0"/>
            </a:spcBef>
            <a:spcAft>
              <a:spcPct val="15000"/>
            </a:spcAft>
            <a:buChar char="••"/>
          </a:pPr>
          <a:r>
            <a:rPr lang="fa-IR" sz="2200" kern="1200" dirty="0" smtClean="0">
              <a:cs typeface="B Roya" pitchFamily="2" charset="-78"/>
            </a:rPr>
            <a:t>حد (1765)</a:t>
          </a:r>
          <a:endParaRPr lang="en-US" sz="2200" kern="1200" dirty="0">
            <a:cs typeface="B Roya" pitchFamily="2" charset="-78"/>
          </a:endParaRPr>
        </a:p>
      </dsp:txBody>
      <dsp:txXfrm>
        <a:off x="2174956" y="696182"/>
        <a:ext cx="1458560" cy="3566160"/>
      </dsp:txXfrm>
    </dsp:sp>
    <dsp:sp modelId="{E511FA94-BA93-48B6-9C60-7EE90C7A2B4E}">
      <dsp:nvSpPr>
        <dsp:cNvPr id="0" name=""/>
        <dsp:cNvSpPr/>
      </dsp:nvSpPr>
      <dsp:spPr>
        <a:xfrm>
          <a:off x="3340696" y="309657"/>
          <a:ext cx="585642" cy="5856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EFC90-643B-4255-8623-E3AEB80AC5C5}">
      <dsp:nvSpPr>
        <dsp:cNvPr id="0" name=""/>
        <dsp:cNvSpPr/>
      </dsp:nvSpPr>
      <dsp:spPr>
        <a:xfrm rot="5400000">
          <a:off x="-131456" y="2332851"/>
          <a:ext cx="3566160" cy="29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52" tIns="0" rIns="0" bIns="0" numCol="1" spcCol="1270" anchor="ctr" anchorCtr="0">
          <a:noAutofit/>
        </a:bodyPr>
        <a:lstStyle/>
        <a:p>
          <a:pPr lvl="0" algn="l" defTabSz="666750">
            <a:lnSpc>
              <a:spcPct val="90000"/>
            </a:lnSpc>
            <a:spcBef>
              <a:spcPct val="0"/>
            </a:spcBef>
            <a:spcAft>
              <a:spcPct val="35000"/>
            </a:spcAft>
          </a:pPr>
          <a:r>
            <a:rPr lang="fa-IR" sz="1500" kern="1200" dirty="0" smtClean="0">
              <a:cs typeface="B Roya" pitchFamily="2" charset="-78"/>
            </a:rPr>
            <a:t>بولتزانو</a:t>
          </a:r>
          <a:endParaRPr lang="en-US" sz="1500" kern="1200" dirty="0">
            <a:cs typeface="B Roya" pitchFamily="2" charset="-78"/>
          </a:endParaRPr>
        </a:p>
      </dsp:txBody>
      <dsp:txXfrm>
        <a:off x="-131456" y="2332851"/>
        <a:ext cx="3566160" cy="292821"/>
      </dsp:txXfrm>
    </dsp:sp>
    <dsp:sp modelId="{CA6567CA-22BC-4FD8-99B9-CF5A967C6D52}">
      <dsp:nvSpPr>
        <dsp:cNvPr id="0" name=""/>
        <dsp:cNvSpPr/>
      </dsp:nvSpPr>
      <dsp:spPr>
        <a:xfrm>
          <a:off x="46652" y="696182"/>
          <a:ext cx="1458560" cy="356616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58252" rIns="199136" bIns="199136" numCol="1" spcCol="1270" anchor="t" anchorCtr="0">
          <a:noAutofit/>
        </a:bodyPr>
        <a:lstStyle/>
        <a:p>
          <a:pPr marL="228600" lvl="1" indent="-228600" algn="r" defTabSz="977900" rtl="1">
            <a:lnSpc>
              <a:spcPct val="90000"/>
            </a:lnSpc>
            <a:spcBef>
              <a:spcPct val="0"/>
            </a:spcBef>
            <a:spcAft>
              <a:spcPct val="15000"/>
            </a:spcAft>
            <a:buChar char="••"/>
          </a:pPr>
          <a:r>
            <a:rPr lang="fa-IR" sz="2200" kern="1200" dirty="0" smtClean="0">
              <a:cs typeface="B Roya" pitchFamily="2" charset="-78"/>
            </a:rPr>
            <a:t>قضیه‌یِ مقدارِ میانی (1817)</a:t>
          </a:r>
          <a:endParaRPr lang="en-US" sz="2200" kern="1200" dirty="0">
            <a:cs typeface="B Roya" pitchFamily="2" charset="-78"/>
          </a:endParaRPr>
        </a:p>
        <a:p>
          <a:pPr marL="228600" lvl="1" indent="-228600" algn="r" defTabSz="977900" rtl="1">
            <a:lnSpc>
              <a:spcPct val="90000"/>
            </a:lnSpc>
            <a:spcBef>
              <a:spcPct val="0"/>
            </a:spcBef>
            <a:spcAft>
              <a:spcPct val="15000"/>
            </a:spcAft>
            <a:buChar char="••"/>
          </a:pPr>
          <a:r>
            <a:rPr lang="fa-IR" sz="2200" kern="1200" dirty="0" smtClean="0">
              <a:cs typeface="B Roya" pitchFamily="2" charset="-78"/>
            </a:rPr>
            <a:t>تضادهایِ بی‌نهایت (1851)</a:t>
          </a:r>
          <a:endParaRPr lang="en-US" sz="2200" kern="1200" dirty="0">
            <a:cs typeface="B Roya" pitchFamily="2" charset="-78"/>
          </a:endParaRPr>
        </a:p>
      </dsp:txBody>
      <dsp:txXfrm>
        <a:off x="46652" y="696182"/>
        <a:ext cx="1458560" cy="3566160"/>
      </dsp:txXfrm>
    </dsp:sp>
    <dsp:sp modelId="{F59E8E08-B678-4D56-B2E5-6F20418546CA}">
      <dsp:nvSpPr>
        <dsp:cNvPr id="0" name=""/>
        <dsp:cNvSpPr/>
      </dsp:nvSpPr>
      <dsp:spPr>
        <a:xfrm>
          <a:off x="1212391" y="309657"/>
          <a:ext cx="585642" cy="58564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1DD7F-70CC-4A4E-91FF-BE4057B9C81E}">
      <dsp:nvSpPr>
        <dsp:cNvPr id="0" name=""/>
        <dsp:cNvSpPr/>
      </dsp:nvSpPr>
      <dsp:spPr>
        <a:xfrm>
          <a:off x="1335664" y="2354655"/>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fa-IR" sz="3100" kern="1200" dirty="0" smtClean="0">
              <a:cs typeface="B Roya" pitchFamily="2" charset="-78"/>
            </a:rPr>
            <a:t>هیلبرت</a:t>
          </a:r>
          <a:endParaRPr lang="en-US" sz="3100" kern="1200" dirty="0"/>
        </a:p>
      </dsp:txBody>
      <dsp:txXfrm>
        <a:off x="1576070" y="2561088"/>
        <a:ext cx="1071290" cy="919900"/>
      </dsp:txXfrm>
    </dsp:sp>
    <dsp:sp modelId="{FCC47D5B-D01E-4A6D-BCCB-E6133CCF88D0}">
      <dsp:nvSpPr>
        <dsp:cNvPr id="0" name=""/>
        <dsp:cNvSpPr/>
      </dsp:nvSpPr>
      <dsp:spPr>
        <a:xfrm>
          <a:off x="1372697" y="2950667"/>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4A4BF-A9EE-41C2-B0BF-514278BCB85A}">
      <dsp:nvSpPr>
        <dsp:cNvPr id="0" name=""/>
        <dsp:cNvSpPr/>
      </dsp:nvSpPr>
      <dsp:spPr>
        <a:xfrm>
          <a:off x="0" y="1617900"/>
          <a:ext cx="1552102" cy="133276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62E7B-3846-4C68-B19E-3FC6B18E4FF7}">
      <dsp:nvSpPr>
        <dsp:cNvPr id="0" name=""/>
        <dsp:cNvSpPr/>
      </dsp:nvSpPr>
      <dsp:spPr>
        <a:xfrm>
          <a:off x="1063264" y="2773880"/>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76E7-FF61-4276-B596-486B748ABB04}">
      <dsp:nvSpPr>
        <dsp:cNvPr id="0" name=""/>
        <dsp:cNvSpPr/>
      </dsp:nvSpPr>
      <dsp:spPr>
        <a:xfrm>
          <a:off x="2671328" y="1614038"/>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fa-IR" sz="3100" kern="1200" dirty="0" smtClean="0">
              <a:cs typeface="B Roya" pitchFamily="2" charset="-78"/>
            </a:rPr>
            <a:t>پرس</a:t>
          </a:r>
          <a:endParaRPr lang="en-US" sz="3100" kern="1200" dirty="0"/>
        </a:p>
      </dsp:txBody>
      <dsp:txXfrm>
        <a:off x="2911734" y="1820471"/>
        <a:ext cx="1071290" cy="919900"/>
      </dsp:txXfrm>
    </dsp:sp>
    <dsp:sp modelId="{1A02FB7E-ED5D-4A6D-A85A-97F4885C0958}">
      <dsp:nvSpPr>
        <dsp:cNvPr id="0" name=""/>
        <dsp:cNvSpPr/>
      </dsp:nvSpPr>
      <dsp:spPr>
        <a:xfrm>
          <a:off x="3739530" y="2766585"/>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643AD6-3619-4C64-8053-3F53D08DDDE2}">
      <dsp:nvSpPr>
        <dsp:cNvPr id="0" name=""/>
        <dsp:cNvSpPr/>
      </dsp:nvSpPr>
      <dsp:spPr>
        <a:xfrm>
          <a:off x="4006169" y="2352080"/>
          <a:ext cx="1552102" cy="133276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D8641-3E9A-4C36-B847-A36574F36BE6}">
      <dsp:nvSpPr>
        <dsp:cNvPr id="0" name=""/>
        <dsp:cNvSpPr/>
      </dsp:nvSpPr>
      <dsp:spPr>
        <a:xfrm>
          <a:off x="4044025" y="2945088"/>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1DC8C-31F4-4141-AE40-2BEE304B0B43}">
      <dsp:nvSpPr>
        <dsp:cNvPr id="0" name=""/>
        <dsp:cNvSpPr/>
      </dsp:nvSpPr>
      <dsp:spPr>
        <a:xfrm>
          <a:off x="1335664" y="881574"/>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fa-IR" sz="3100" kern="1200" dirty="0" smtClean="0">
              <a:cs typeface="B Roya" pitchFamily="2" charset="-78"/>
            </a:rPr>
            <a:t>کانتور</a:t>
          </a:r>
          <a:endParaRPr lang="en-US" sz="3100" kern="1200" dirty="0"/>
        </a:p>
      </dsp:txBody>
      <dsp:txXfrm>
        <a:off x="1576070" y="1088007"/>
        <a:ext cx="1071290" cy="919900"/>
      </dsp:txXfrm>
    </dsp:sp>
    <dsp:sp modelId="{77528675-AE16-40AC-B9E1-170DB318F5DD}">
      <dsp:nvSpPr>
        <dsp:cNvPr id="0" name=""/>
        <dsp:cNvSpPr/>
      </dsp:nvSpPr>
      <dsp:spPr>
        <a:xfrm>
          <a:off x="2398928" y="906890"/>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F79E6-E533-4089-9526-9CEB58B0E375}">
      <dsp:nvSpPr>
        <dsp:cNvPr id="0" name=""/>
        <dsp:cNvSpPr/>
      </dsp:nvSpPr>
      <dsp:spPr>
        <a:xfrm>
          <a:off x="2671328" y="140528"/>
          <a:ext cx="1552102" cy="133276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520C8-F238-4D1C-8F45-1052588FA054}">
      <dsp:nvSpPr>
        <dsp:cNvPr id="0" name=""/>
        <dsp:cNvSpPr/>
      </dsp:nvSpPr>
      <dsp:spPr>
        <a:xfrm>
          <a:off x="2714945" y="730962"/>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0F925-9DE4-4EF6-B45C-4FEFBC925B85}">
      <dsp:nvSpPr>
        <dsp:cNvPr id="0" name=""/>
        <dsp:cNvSpPr/>
      </dsp:nvSpPr>
      <dsp:spPr>
        <a:xfrm>
          <a:off x="4006169" y="878570"/>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rtl="1">
            <a:lnSpc>
              <a:spcPct val="90000"/>
            </a:lnSpc>
            <a:spcBef>
              <a:spcPct val="0"/>
            </a:spcBef>
            <a:spcAft>
              <a:spcPct val="35000"/>
            </a:spcAft>
          </a:pPr>
          <a:r>
            <a:rPr lang="fa-IR" sz="3100" kern="1200" dirty="0" smtClean="0">
              <a:cs typeface="B Roya" pitchFamily="2" charset="-78"/>
            </a:rPr>
            <a:t>دمورگان</a:t>
          </a:r>
          <a:endParaRPr lang="en-US" sz="3100" kern="1200" dirty="0">
            <a:cs typeface="B Roya" pitchFamily="2" charset="-78"/>
          </a:endParaRPr>
        </a:p>
      </dsp:txBody>
      <dsp:txXfrm>
        <a:off x="4246575" y="1085003"/>
        <a:ext cx="1071290" cy="919900"/>
      </dsp:txXfrm>
    </dsp:sp>
    <dsp:sp modelId="{33C895F0-4513-4C0C-9D65-489E02A206E1}">
      <dsp:nvSpPr>
        <dsp:cNvPr id="0" name=""/>
        <dsp:cNvSpPr/>
      </dsp:nvSpPr>
      <dsp:spPr>
        <a:xfrm>
          <a:off x="5349240" y="1469004"/>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F8606-93A4-4910-B3C9-092518F70D73}">
      <dsp:nvSpPr>
        <dsp:cNvPr id="0" name=""/>
        <dsp:cNvSpPr/>
      </dsp:nvSpPr>
      <dsp:spPr>
        <a:xfrm>
          <a:off x="5341833" y="1627769"/>
          <a:ext cx="1552102" cy="1332766"/>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2000" b="-22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ECD22C-2D88-40AC-97B9-2F1F99C9EA19}">
      <dsp:nvSpPr>
        <dsp:cNvPr id="0" name=""/>
        <dsp:cNvSpPr/>
      </dsp:nvSpPr>
      <dsp:spPr>
        <a:xfrm>
          <a:off x="5644682" y="1651798"/>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AC1A3-3059-404E-8AA2-E58D2E4E8572}">
      <dsp:nvSpPr>
        <dsp:cNvPr id="0" name=""/>
        <dsp:cNvSpPr/>
      </dsp:nvSpPr>
      <dsp:spPr>
        <a:xfrm>
          <a:off x="5341833" y="154688"/>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fa-IR" sz="3100" kern="1200" dirty="0" smtClean="0">
              <a:cs typeface="B Roya" pitchFamily="2" charset="-78"/>
            </a:rPr>
            <a:t>بول</a:t>
          </a:r>
          <a:endParaRPr lang="en-US" sz="3100" kern="1200" dirty="0"/>
        </a:p>
      </dsp:txBody>
      <dsp:txXfrm>
        <a:off x="5582239" y="361121"/>
        <a:ext cx="1071290" cy="919900"/>
      </dsp:txXfrm>
    </dsp:sp>
    <dsp:sp modelId="{2F09671D-F275-41CF-83E1-13C953250607}">
      <dsp:nvSpPr>
        <dsp:cNvPr id="0" name=""/>
        <dsp:cNvSpPr/>
      </dsp:nvSpPr>
      <dsp:spPr>
        <a:xfrm>
          <a:off x="6684904" y="751987"/>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51358-6DDF-4D17-A546-1B5F53055565}">
      <dsp:nvSpPr>
        <dsp:cNvPr id="0" name=""/>
        <dsp:cNvSpPr/>
      </dsp:nvSpPr>
      <dsp:spPr>
        <a:xfrm>
          <a:off x="6677497" y="898308"/>
          <a:ext cx="1552102" cy="133276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1000" b="-21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0F4B9-4F61-412C-B885-66A2E2231EF4}">
      <dsp:nvSpPr>
        <dsp:cNvPr id="0" name=""/>
        <dsp:cNvSpPr/>
      </dsp:nvSpPr>
      <dsp:spPr>
        <a:xfrm>
          <a:off x="6986930" y="927916"/>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FC455-E3C0-4C3A-AF2A-65226D98C239}">
      <dsp:nvSpPr>
        <dsp:cNvPr id="0" name=""/>
        <dsp:cNvSpPr/>
      </dsp:nvSpPr>
      <dsp:spPr>
        <a:xfrm>
          <a:off x="6677497" y="2369244"/>
          <a:ext cx="1552102" cy="1332766"/>
        </a:xfrm>
        <a:prstGeom prst="hexagon">
          <a:avLst>
            <a:gd name="adj" fmla="val 25000"/>
            <a:gd name="vf" fmla="val 115470"/>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fa-IR" sz="3100" kern="1200" dirty="0" smtClean="0">
              <a:cs typeface="B Roya" pitchFamily="2" charset="-78"/>
            </a:rPr>
            <a:t>کانت</a:t>
          </a:r>
          <a:endParaRPr lang="en-US" sz="3100" kern="1200" dirty="0"/>
        </a:p>
      </dsp:txBody>
      <dsp:txXfrm>
        <a:off x="6917903" y="2575677"/>
        <a:ext cx="1071290" cy="919900"/>
      </dsp:txXfrm>
    </dsp:sp>
    <dsp:sp modelId="{63507FC9-1E45-45BF-BD32-24C038CB6BCA}">
      <dsp:nvSpPr>
        <dsp:cNvPr id="0" name=""/>
        <dsp:cNvSpPr/>
      </dsp:nvSpPr>
      <dsp:spPr>
        <a:xfrm>
          <a:off x="6985284" y="3536380"/>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3F36E-BBB0-4B5E-A5F8-7C68B98D1F62}">
      <dsp:nvSpPr>
        <dsp:cNvPr id="0" name=""/>
        <dsp:cNvSpPr/>
      </dsp:nvSpPr>
      <dsp:spPr>
        <a:xfrm>
          <a:off x="5341833" y="3098704"/>
          <a:ext cx="1552102" cy="1332766"/>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ECA5A-CBD8-4123-BE28-3BEE39C84D44}">
      <dsp:nvSpPr>
        <dsp:cNvPr id="0" name=""/>
        <dsp:cNvSpPr/>
      </dsp:nvSpPr>
      <dsp:spPr>
        <a:xfrm>
          <a:off x="6697248" y="3683560"/>
          <a:ext cx="181051" cy="156190"/>
        </a:xfrm>
        <a:prstGeom prst="hexagon">
          <a:avLst>
            <a:gd name="adj" fmla="val 25000"/>
            <a:gd name="vf" fmla="val 115470"/>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5BBA1-1656-407B-85CA-00BA5E889DA7}">
      <dsp:nvSpPr>
        <dsp:cNvPr id="0" name=""/>
        <dsp:cNvSpPr/>
      </dsp:nvSpPr>
      <dsp:spPr>
        <a:xfrm>
          <a:off x="6622256" y="0"/>
          <a:ext cx="1607343" cy="4572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r>
            <a:rPr lang="fa-IR" sz="2100" b="1" kern="1200" dirty="0" smtClean="0">
              <a:cs typeface="B Roya" pitchFamily="2" charset="-78"/>
            </a:rPr>
            <a:t>1815</a:t>
          </a:r>
        </a:p>
        <a:p>
          <a:pPr lvl="0" algn="ctr" defTabSz="933450" rtl="1">
            <a:lnSpc>
              <a:spcPct val="90000"/>
            </a:lnSpc>
            <a:spcBef>
              <a:spcPct val="0"/>
            </a:spcBef>
            <a:spcAft>
              <a:spcPct val="35000"/>
            </a:spcAft>
          </a:pPr>
          <a:r>
            <a:rPr lang="fa-IR" sz="2100" kern="1200" dirty="0" smtClean="0">
              <a:cs typeface="B Roya" pitchFamily="2" charset="-78"/>
            </a:rPr>
            <a:t>بول در بریتانیا زاده شد</a:t>
          </a:r>
          <a:endParaRPr lang="en-US" sz="2100" kern="1200" dirty="0">
            <a:cs typeface="B Roya" pitchFamily="2" charset="-78"/>
          </a:endParaRPr>
        </a:p>
      </dsp:txBody>
      <dsp:txXfrm>
        <a:off x="6622256" y="1828800"/>
        <a:ext cx="1607343" cy="1828800"/>
      </dsp:txXfrm>
    </dsp:sp>
    <dsp:sp modelId="{8B19A263-54BB-4CC6-A85B-B227077E153B}">
      <dsp:nvSpPr>
        <dsp:cNvPr id="0" name=""/>
        <dsp:cNvSpPr/>
      </dsp:nvSpPr>
      <dsp:spPr>
        <a:xfrm>
          <a:off x="6670476" y="274320"/>
          <a:ext cx="1510903" cy="15224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3F45B-AA6E-4918-BCF3-C593495612C4}">
      <dsp:nvSpPr>
        <dsp:cNvPr id="0" name=""/>
        <dsp:cNvSpPr/>
      </dsp:nvSpPr>
      <dsp:spPr>
        <a:xfrm>
          <a:off x="4966692" y="0"/>
          <a:ext cx="1607343" cy="4572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r>
            <a:rPr lang="fa-IR" sz="2100" b="1" kern="1200" dirty="0" smtClean="0">
              <a:cs typeface="B Roya" pitchFamily="2" charset="-78"/>
            </a:rPr>
            <a:t>1839</a:t>
          </a:r>
        </a:p>
        <a:p>
          <a:pPr lvl="0" algn="ctr" defTabSz="933450" rtl="1">
            <a:lnSpc>
              <a:spcPct val="90000"/>
            </a:lnSpc>
            <a:spcBef>
              <a:spcPct val="0"/>
            </a:spcBef>
            <a:spcAft>
              <a:spcPct val="35000"/>
            </a:spcAft>
          </a:pPr>
          <a:r>
            <a:rPr lang="fa-IR" sz="2100" kern="1200" dirty="0" smtClean="0">
              <a:cs typeface="B Roya" pitchFamily="2" charset="-78"/>
            </a:rPr>
            <a:t>پرس در آمریکا زاده شد</a:t>
          </a:r>
          <a:endParaRPr lang="en-US" sz="2100" kern="1200" dirty="0"/>
        </a:p>
      </dsp:txBody>
      <dsp:txXfrm>
        <a:off x="4966692" y="1828800"/>
        <a:ext cx="1607343" cy="1828800"/>
      </dsp:txXfrm>
    </dsp:sp>
    <dsp:sp modelId="{6943B62F-A95F-4B99-95A5-5C36C4867595}">
      <dsp:nvSpPr>
        <dsp:cNvPr id="0" name=""/>
        <dsp:cNvSpPr/>
      </dsp:nvSpPr>
      <dsp:spPr>
        <a:xfrm>
          <a:off x="5014912" y="274320"/>
          <a:ext cx="1510903" cy="15224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5F786-4AEC-4056-85F4-58E758791AB8}">
      <dsp:nvSpPr>
        <dsp:cNvPr id="0" name=""/>
        <dsp:cNvSpPr/>
      </dsp:nvSpPr>
      <dsp:spPr>
        <a:xfrm>
          <a:off x="3311128" y="0"/>
          <a:ext cx="1607343" cy="4572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r>
            <a:rPr lang="fa-IR" sz="2100" b="1" kern="1200" dirty="0" smtClean="0">
              <a:cs typeface="B Roya" pitchFamily="2" charset="-78"/>
            </a:rPr>
            <a:t>1845</a:t>
          </a:r>
        </a:p>
        <a:p>
          <a:pPr lvl="0" algn="ctr" defTabSz="933450" rtl="1">
            <a:lnSpc>
              <a:spcPct val="90000"/>
            </a:lnSpc>
            <a:spcBef>
              <a:spcPct val="0"/>
            </a:spcBef>
            <a:spcAft>
              <a:spcPct val="35000"/>
            </a:spcAft>
          </a:pPr>
          <a:r>
            <a:rPr lang="fa-IR" sz="2100" kern="1200" dirty="0" smtClean="0">
              <a:cs typeface="B Roya" pitchFamily="2" charset="-78"/>
            </a:rPr>
            <a:t>کانتور در روسیه زاده شد</a:t>
          </a:r>
          <a:endParaRPr lang="en-US" sz="2100" kern="1200" dirty="0"/>
        </a:p>
      </dsp:txBody>
      <dsp:txXfrm>
        <a:off x="3311128" y="1828800"/>
        <a:ext cx="1607343" cy="1828800"/>
      </dsp:txXfrm>
    </dsp:sp>
    <dsp:sp modelId="{045E3CD3-F265-433D-93E9-C28DF3B1863D}">
      <dsp:nvSpPr>
        <dsp:cNvPr id="0" name=""/>
        <dsp:cNvSpPr/>
      </dsp:nvSpPr>
      <dsp:spPr>
        <a:xfrm>
          <a:off x="3359348" y="274320"/>
          <a:ext cx="1510903" cy="15224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1A30A3-5048-47E5-A26E-1BBFD72C66B8}">
      <dsp:nvSpPr>
        <dsp:cNvPr id="0" name=""/>
        <dsp:cNvSpPr/>
      </dsp:nvSpPr>
      <dsp:spPr>
        <a:xfrm>
          <a:off x="1655564" y="0"/>
          <a:ext cx="1607343" cy="4572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r>
            <a:rPr lang="fa-IR" sz="2100" b="1" kern="1200" dirty="0" smtClean="0">
              <a:cs typeface="B Roya" pitchFamily="2" charset="-78"/>
            </a:rPr>
            <a:t>1862</a:t>
          </a:r>
        </a:p>
        <a:p>
          <a:pPr lvl="0" algn="ctr" defTabSz="933450" rtl="1">
            <a:lnSpc>
              <a:spcPct val="90000"/>
            </a:lnSpc>
            <a:spcBef>
              <a:spcPct val="0"/>
            </a:spcBef>
            <a:spcAft>
              <a:spcPct val="35000"/>
            </a:spcAft>
          </a:pPr>
          <a:r>
            <a:rPr lang="fa-IR" sz="2100" kern="1200" dirty="0" smtClean="0">
              <a:cs typeface="B Roya" pitchFamily="2" charset="-78"/>
            </a:rPr>
            <a:t>هیلبرت در پروس زاده شد</a:t>
          </a:r>
          <a:endParaRPr lang="en-US" sz="2100" kern="1200" dirty="0"/>
        </a:p>
      </dsp:txBody>
      <dsp:txXfrm>
        <a:off x="1655564" y="1828800"/>
        <a:ext cx="1607343" cy="1828800"/>
      </dsp:txXfrm>
    </dsp:sp>
    <dsp:sp modelId="{50C7C250-7DFB-4791-95D5-7A44BF461C91}">
      <dsp:nvSpPr>
        <dsp:cNvPr id="0" name=""/>
        <dsp:cNvSpPr/>
      </dsp:nvSpPr>
      <dsp:spPr>
        <a:xfrm>
          <a:off x="1703784" y="274320"/>
          <a:ext cx="1510903" cy="152247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9AD0B-93FB-4315-9481-38A310518946}">
      <dsp:nvSpPr>
        <dsp:cNvPr id="0" name=""/>
        <dsp:cNvSpPr/>
      </dsp:nvSpPr>
      <dsp:spPr>
        <a:xfrm>
          <a:off x="0" y="0"/>
          <a:ext cx="1607343" cy="4572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r>
            <a:rPr lang="fa-IR" sz="2100" b="1" kern="1200" dirty="0" smtClean="0">
              <a:cs typeface="B Roya" pitchFamily="2" charset="-78"/>
            </a:rPr>
            <a:t>1864</a:t>
          </a:r>
        </a:p>
        <a:p>
          <a:pPr lvl="0" algn="ctr" defTabSz="933450" rtl="1">
            <a:lnSpc>
              <a:spcPct val="90000"/>
            </a:lnSpc>
            <a:spcBef>
              <a:spcPct val="0"/>
            </a:spcBef>
            <a:spcAft>
              <a:spcPct val="35000"/>
            </a:spcAft>
          </a:pPr>
          <a:r>
            <a:rPr lang="fa-IR" sz="2100" kern="1200" dirty="0" smtClean="0">
              <a:cs typeface="B Roya" pitchFamily="2" charset="-78"/>
            </a:rPr>
            <a:t>بول از دنیا رفت</a:t>
          </a:r>
          <a:endParaRPr lang="en-US" sz="2100" kern="1200" dirty="0"/>
        </a:p>
      </dsp:txBody>
      <dsp:txXfrm>
        <a:off x="0" y="1828800"/>
        <a:ext cx="1607343" cy="1828800"/>
      </dsp:txXfrm>
    </dsp:sp>
    <dsp:sp modelId="{0AC0D0F1-F671-41E3-A0AB-6FC9F6F315F8}">
      <dsp:nvSpPr>
        <dsp:cNvPr id="0" name=""/>
        <dsp:cNvSpPr/>
      </dsp:nvSpPr>
      <dsp:spPr>
        <a:xfrm>
          <a:off x="48220" y="274320"/>
          <a:ext cx="1510903" cy="15224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2A714-33A6-4340-A49C-075DDD2551E6}">
      <dsp:nvSpPr>
        <dsp:cNvPr id="0" name=""/>
        <dsp:cNvSpPr/>
      </dsp:nvSpPr>
      <dsp:spPr>
        <a:xfrm>
          <a:off x="329183" y="3657600"/>
          <a:ext cx="7571232" cy="685800"/>
        </a:xfrm>
        <a:prstGeom prst="leftRight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C992-646C-411C-9C01-DD653EFED9C1}">
      <dsp:nvSpPr>
        <dsp:cNvPr id="0" name=""/>
        <dsp:cNvSpPr/>
      </dsp:nvSpPr>
      <dsp:spPr>
        <a:xfrm>
          <a:off x="4508599" y="98226"/>
          <a:ext cx="3719214" cy="437554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3911E9-2A4E-4E49-A171-4CFFB7B3EF94}">
      <dsp:nvSpPr>
        <dsp:cNvPr id="0" name=""/>
        <dsp:cNvSpPr/>
      </dsp:nvSpPr>
      <dsp:spPr>
        <a:xfrm>
          <a:off x="4694559" y="273248"/>
          <a:ext cx="3347293" cy="28441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AA962-F905-4438-B8D4-D76255306D89}">
      <dsp:nvSpPr>
        <dsp:cNvPr id="0" name=""/>
        <dsp:cNvSpPr/>
      </dsp:nvSpPr>
      <dsp:spPr>
        <a:xfrm>
          <a:off x="4694559" y="3554943"/>
          <a:ext cx="3347293" cy="7438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Roya" pitchFamily="2" charset="-78"/>
            </a:rPr>
            <a:t>سنجشِ خردِ ناب</a:t>
          </a:r>
          <a:endParaRPr lang="en-US" sz="2800" kern="1200" dirty="0">
            <a:cs typeface="B Roya" pitchFamily="2" charset="-78"/>
          </a:endParaRPr>
        </a:p>
      </dsp:txBody>
      <dsp:txXfrm>
        <a:off x="4694559" y="3554943"/>
        <a:ext cx="3347293" cy="743807"/>
      </dsp:txXfrm>
    </dsp:sp>
    <dsp:sp modelId="{6F312CD6-F764-4111-9790-6C0512900BC6}">
      <dsp:nvSpPr>
        <dsp:cNvPr id="0" name=""/>
        <dsp:cNvSpPr/>
      </dsp:nvSpPr>
      <dsp:spPr>
        <a:xfrm>
          <a:off x="4694559" y="3117353"/>
          <a:ext cx="3347293" cy="43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Roya" pitchFamily="2" charset="-78"/>
            </a:rPr>
            <a:t>ترجمه‌یِ دکتر میر شمس‌الدین ادیب‌سلطانی</a:t>
          </a:r>
          <a:endParaRPr lang="en-US" sz="1600" kern="1200" dirty="0">
            <a:cs typeface="B Roya" pitchFamily="2" charset="-78"/>
          </a:endParaRPr>
        </a:p>
      </dsp:txBody>
      <dsp:txXfrm>
        <a:off x="4694559" y="3117353"/>
        <a:ext cx="3347293" cy="437589"/>
      </dsp:txXfrm>
    </dsp:sp>
    <dsp:sp modelId="{AB11AFCE-A5B1-42F1-9488-7FEC689B9E97}">
      <dsp:nvSpPr>
        <dsp:cNvPr id="0" name=""/>
        <dsp:cNvSpPr/>
      </dsp:nvSpPr>
      <dsp:spPr>
        <a:xfrm>
          <a:off x="1785" y="98226"/>
          <a:ext cx="3719214" cy="437554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C38540-C3B7-43F0-A1A6-F70A2DF923BB}">
      <dsp:nvSpPr>
        <dsp:cNvPr id="0" name=""/>
        <dsp:cNvSpPr/>
      </dsp:nvSpPr>
      <dsp:spPr>
        <a:xfrm>
          <a:off x="187746" y="273248"/>
          <a:ext cx="3347293" cy="284410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7AD5F8-373E-4804-9E6D-97DB86B253C1}">
      <dsp:nvSpPr>
        <dsp:cNvPr id="0" name=""/>
        <dsp:cNvSpPr/>
      </dsp:nvSpPr>
      <dsp:spPr>
        <a:xfrm>
          <a:off x="187746" y="3554943"/>
          <a:ext cx="3347293" cy="7438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Roya" pitchFamily="2" charset="-78"/>
            </a:rPr>
            <a:t>بنیادهایِ منطقِ نگریک</a:t>
          </a:r>
          <a:endParaRPr lang="en-US" sz="2800" kern="1200" dirty="0">
            <a:cs typeface="B Roya" pitchFamily="2" charset="-78"/>
          </a:endParaRPr>
        </a:p>
      </dsp:txBody>
      <dsp:txXfrm>
        <a:off x="187746" y="3554943"/>
        <a:ext cx="3347293" cy="743807"/>
      </dsp:txXfrm>
    </dsp:sp>
    <dsp:sp modelId="{9AA443EB-DCDC-4258-90DC-397B618C25FF}">
      <dsp:nvSpPr>
        <dsp:cNvPr id="0" name=""/>
        <dsp:cNvSpPr/>
      </dsp:nvSpPr>
      <dsp:spPr>
        <a:xfrm>
          <a:off x="187746" y="3117353"/>
          <a:ext cx="3347293" cy="43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Roya" pitchFamily="2" charset="-78"/>
            </a:rPr>
            <a:t>ترجمه‌یِ دکتر میر شمس‌الدین ادیب‌سلطانی</a:t>
          </a:r>
          <a:endParaRPr lang="en-US" sz="1600" kern="1200" dirty="0">
            <a:cs typeface="B Roya" pitchFamily="2" charset="-78"/>
          </a:endParaRPr>
        </a:p>
      </dsp:txBody>
      <dsp:txXfrm>
        <a:off x="187746" y="3117353"/>
        <a:ext cx="3347293" cy="43758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45D3B-6081-47E8-9735-505F37795A23}" type="datetimeFigureOut">
              <a:rPr lang="en-US" smtClean="0"/>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60F0D-F443-4ECF-93AC-DD261581B19D}" type="slidenum">
              <a:rPr lang="en-US" smtClean="0"/>
              <a:t>‹#›</a:t>
            </a:fld>
            <a:endParaRPr lang="en-US"/>
          </a:p>
        </p:txBody>
      </p:sp>
    </p:spTree>
    <p:extLst>
      <p:ext uri="{BB962C8B-B14F-4D97-AF65-F5344CB8AC3E}">
        <p14:creationId xmlns:p14="http://schemas.microsoft.com/office/powerpoint/2010/main" val="327088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60F0D-F443-4ECF-93AC-DD261581B19D}" type="slidenum">
              <a:rPr lang="en-US" smtClean="0"/>
              <a:t>1</a:t>
            </a:fld>
            <a:endParaRPr lang="en-US"/>
          </a:p>
        </p:txBody>
      </p:sp>
    </p:spTree>
    <p:extLst>
      <p:ext uri="{BB962C8B-B14F-4D97-AF65-F5344CB8AC3E}">
        <p14:creationId xmlns:p14="http://schemas.microsoft.com/office/powerpoint/2010/main" val="395420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C0375E2-71E3-4171-9F63-7AE3CCD66A25}" type="datetimeFigureOut">
              <a:rPr lang="en-US" smtClean="0"/>
              <a:t>5/8/2013</a:t>
            </a:fld>
            <a:endParaRPr lang="en-US"/>
          </a:p>
        </p:txBody>
      </p:sp>
      <p:sp>
        <p:nvSpPr>
          <p:cNvPr id="16" name="Slide Number Placeholder 15"/>
          <p:cNvSpPr>
            <a:spLocks noGrp="1"/>
          </p:cNvSpPr>
          <p:nvPr>
            <p:ph type="sldNum" sz="quarter" idx="11"/>
          </p:nvPr>
        </p:nvSpPr>
        <p:spPr/>
        <p:txBody>
          <a:bodyPr/>
          <a:lstStyle/>
          <a:p>
            <a:fld id="{D78B6A63-99AE-4E6B-AB91-8E844B04FA0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375E2-71E3-4171-9F63-7AE3CCD66A2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B6A63-99AE-4E6B-AB91-8E844B04FA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375E2-71E3-4171-9F63-7AE3CCD66A2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B6A63-99AE-4E6B-AB91-8E844B04FA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C0375E2-71E3-4171-9F63-7AE3CCD66A25}" type="datetimeFigureOut">
              <a:rPr lang="en-US" smtClean="0"/>
              <a:t>5/8/2013</a:t>
            </a:fld>
            <a:endParaRPr lang="en-US"/>
          </a:p>
        </p:txBody>
      </p:sp>
      <p:sp>
        <p:nvSpPr>
          <p:cNvPr id="15" name="Slide Number Placeholder 14"/>
          <p:cNvSpPr>
            <a:spLocks noGrp="1"/>
          </p:cNvSpPr>
          <p:nvPr>
            <p:ph type="sldNum" sz="quarter" idx="15"/>
          </p:nvPr>
        </p:nvSpPr>
        <p:spPr/>
        <p:txBody>
          <a:bodyPr/>
          <a:lstStyle>
            <a:lvl1pPr algn="ctr">
              <a:defRPr/>
            </a:lvl1pPr>
          </a:lstStyle>
          <a:p>
            <a:fld id="{D78B6A63-99AE-4E6B-AB91-8E844B04FA0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0375E2-71E3-4171-9F63-7AE3CCD66A2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B6A63-99AE-4E6B-AB91-8E844B04FA0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0375E2-71E3-4171-9F63-7AE3CCD66A25}"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B6A63-99AE-4E6B-AB91-8E844B04FA0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8B6A63-99AE-4E6B-AB91-8E844B04FA0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C0375E2-71E3-4171-9F63-7AE3CCD66A25}" type="datetimeFigureOut">
              <a:rPr lang="en-US" smtClean="0"/>
              <a:t>5/8/2013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0375E2-71E3-4171-9F63-7AE3CCD66A25}" type="datetimeFigureOut">
              <a:rPr lang="en-US" smtClean="0"/>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B6A63-99AE-4E6B-AB91-8E844B04FA0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375E2-71E3-4171-9F63-7AE3CCD66A25}"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B6A63-99AE-4E6B-AB91-8E844B04FA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C0375E2-71E3-4171-9F63-7AE3CCD66A25}" type="datetimeFigureOut">
              <a:rPr lang="en-US" smtClean="0"/>
              <a:t>5/8/2013</a:t>
            </a:fld>
            <a:endParaRPr lang="en-US"/>
          </a:p>
        </p:txBody>
      </p:sp>
      <p:sp>
        <p:nvSpPr>
          <p:cNvPr id="9" name="Slide Number Placeholder 8"/>
          <p:cNvSpPr>
            <a:spLocks noGrp="1"/>
          </p:cNvSpPr>
          <p:nvPr>
            <p:ph type="sldNum" sz="quarter" idx="15"/>
          </p:nvPr>
        </p:nvSpPr>
        <p:spPr/>
        <p:txBody>
          <a:bodyPr/>
          <a:lstStyle/>
          <a:p>
            <a:fld id="{D78B6A63-99AE-4E6B-AB91-8E844B04FA0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C0375E2-71E3-4171-9F63-7AE3CCD66A25}" type="datetimeFigureOut">
              <a:rPr lang="en-US" smtClean="0"/>
              <a:t>5/8/2013</a:t>
            </a:fld>
            <a:endParaRPr lang="en-US"/>
          </a:p>
        </p:txBody>
      </p:sp>
      <p:sp>
        <p:nvSpPr>
          <p:cNvPr id="9" name="Slide Number Placeholder 8"/>
          <p:cNvSpPr>
            <a:spLocks noGrp="1"/>
          </p:cNvSpPr>
          <p:nvPr>
            <p:ph type="sldNum" sz="quarter" idx="11"/>
          </p:nvPr>
        </p:nvSpPr>
        <p:spPr/>
        <p:txBody>
          <a:bodyPr/>
          <a:lstStyle/>
          <a:p>
            <a:fld id="{D78B6A63-99AE-4E6B-AB91-8E844B04FA0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C0375E2-71E3-4171-9F63-7AE3CCD66A25}" type="datetimeFigureOut">
              <a:rPr lang="en-US" smtClean="0"/>
              <a:t>5/8/2013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8B6A63-99AE-4E6B-AB91-8E844B04FA0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cs typeface="B Roya" pitchFamily="2" charset="-78"/>
              </a:rPr>
              <a:t>فرناز ایرانی</a:t>
            </a:r>
            <a:br>
              <a:rPr lang="fa-IR" dirty="0" smtClean="0">
                <a:cs typeface="B Roya" pitchFamily="2" charset="-78"/>
              </a:rPr>
            </a:br>
            <a:r>
              <a:rPr lang="fa-IR" dirty="0" smtClean="0">
                <a:cs typeface="B Roya" pitchFamily="2" charset="-78"/>
              </a:rPr>
              <a:t>نیلوفر رحمتی</a:t>
            </a:r>
            <a:br>
              <a:rPr lang="fa-IR" dirty="0" smtClean="0">
                <a:cs typeface="B Roya" pitchFamily="2" charset="-78"/>
              </a:rPr>
            </a:br>
            <a:r>
              <a:rPr lang="fa-IR" dirty="0" smtClean="0">
                <a:cs typeface="B Roya" pitchFamily="2" charset="-78"/>
              </a:rPr>
              <a:t>نگار کام‌ویژ</a:t>
            </a:r>
          </a:p>
        </p:txBody>
      </p:sp>
      <p:sp>
        <p:nvSpPr>
          <p:cNvPr id="2" name="Title 1"/>
          <p:cNvSpPr>
            <a:spLocks noGrp="1"/>
          </p:cNvSpPr>
          <p:nvPr>
            <p:ph type="ctrTitle"/>
          </p:nvPr>
        </p:nvSpPr>
        <p:spPr/>
        <p:txBody>
          <a:bodyPr>
            <a:normAutofit/>
          </a:bodyPr>
          <a:lstStyle/>
          <a:p>
            <a:r>
              <a:rPr lang="fa-IR" sz="7200" b="1" dirty="0" smtClean="0">
                <a:latin typeface="Persian Modern" pitchFamily="2" charset="0"/>
                <a:cs typeface="B Roya" pitchFamily="2" charset="-78"/>
              </a:rPr>
              <a:t>از کانت تا هیلبرت</a:t>
            </a:r>
            <a:endParaRPr lang="en-US" sz="7200" b="1" dirty="0">
              <a:latin typeface="Persian Modern" pitchFamily="2" charset="0"/>
              <a:cs typeface="B Roya" pitchFamily="2" charset="-78"/>
            </a:endParaRPr>
          </a:p>
        </p:txBody>
      </p:sp>
    </p:spTree>
    <p:extLst>
      <p:ext uri="{BB962C8B-B14F-4D97-AF65-F5344CB8AC3E}">
        <p14:creationId xmlns:p14="http://schemas.microsoft.com/office/powerpoint/2010/main" val="321988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8251476"/>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نمودارِ پیدایشِ منطقِ ریاضی</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45264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Autofit/>
          </a:bodyPr>
          <a:lstStyle/>
          <a:p>
            <a:pPr algn="r" rtl="1"/>
            <a:r>
              <a:rPr lang="fa-IR" sz="2800" dirty="0" smtClean="0">
                <a:latin typeface="Calibri" pitchFamily="34" charset="0"/>
                <a:cs typeface="B Roya" pitchFamily="2" charset="-78"/>
              </a:rPr>
              <a:t>ایمانوئل کانت (</a:t>
            </a:r>
            <a:r>
              <a:rPr lang="en-US" sz="2800" dirty="0" smtClean="0">
                <a:latin typeface="Calibri" pitchFamily="34" charset="0"/>
                <a:cs typeface="B Roya" pitchFamily="2" charset="-78"/>
              </a:rPr>
              <a:t>Immanuel Kant</a:t>
            </a:r>
            <a:r>
              <a:rPr lang="fa-IR" sz="2800" dirty="0" smtClean="0">
                <a:latin typeface="Calibri" pitchFamily="34" charset="0"/>
                <a:cs typeface="B Roya" pitchFamily="2" charset="-78"/>
              </a:rPr>
              <a:t>) تأثیرگذارترین فیلسوفِ ریاضیات بود، و مهم‌ترین کتابِ وی «سنجشِ خردِ ناب» (</a:t>
            </a:r>
            <a:r>
              <a:rPr lang="en-US" sz="2800" dirty="0" smtClean="0">
                <a:latin typeface="Calibri" pitchFamily="34" charset="0"/>
                <a:cs typeface="B Roya" pitchFamily="2" charset="-78"/>
              </a:rPr>
              <a:t>Critique of Pure Reason</a:t>
            </a:r>
            <a:r>
              <a:rPr lang="fa-IR" sz="2800" dirty="0" smtClean="0">
                <a:latin typeface="Calibri" pitchFamily="34" charset="0"/>
                <a:cs typeface="B Roya" pitchFamily="2" charset="-78"/>
              </a:rPr>
              <a:t>) (</a:t>
            </a:r>
            <a:r>
              <a:rPr lang="en-US" sz="2800" dirty="0" err="1">
                <a:latin typeface="Calibri" pitchFamily="34" charset="0"/>
                <a:cs typeface="B Roya" pitchFamily="2" charset="-78"/>
              </a:rPr>
              <a:t>Kritik</a:t>
            </a:r>
            <a:r>
              <a:rPr lang="en-US" sz="2800" dirty="0">
                <a:latin typeface="Calibri" pitchFamily="34" charset="0"/>
                <a:cs typeface="B Roya" pitchFamily="2" charset="-78"/>
              </a:rPr>
              <a:t> der </a:t>
            </a:r>
            <a:r>
              <a:rPr lang="en-US" sz="2800" dirty="0" err="1">
                <a:latin typeface="Calibri" pitchFamily="34" charset="0"/>
                <a:cs typeface="B Roya" pitchFamily="2" charset="-78"/>
              </a:rPr>
              <a:t>reinen</a:t>
            </a:r>
            <a:r>
              <a:rPr lang="en-US" sz="2800" dirty="0">
                <a:latin typeface="Calibri" pitchFamily="34" charset="0"/>
                <a:cs typeface="B Roya" pitchFamily="2" charset="-78"/>
              </a:rPr>
              <a:t> </a:t>
            </a:r>
            <a:r>
              <a:rPr lang="en-US" sz="2800" dirty="0" err="1">
                <a:latin typeface="Calibri" pitchFamily="34" charset="0"/>
                <a:cs typeface="B Roya" pitchFamily="2" charset="-78"/>
              </a:rPr>
              <a:t>Vernunft</a:t>
            </a:r>
            <a:r>
              <a:rPr lang="fa-IR" sz="2800" dirty="0" smtClean="0">
                <a:latin typeface="Calibri" pitchFamily="34" charset="0"/>
                <a:cs typeface="B Roya" pitchFamily="2" charset="-78"/>
              </a:rPr>
              <a:t>)  دستورِ کارِ فیلسوفانِ ریاضیِ سده‌یِ پس از خود بود.</a:t>
            </a:r>
          </a:p>
          <a:p>
            <a:pPr algn="r" rtl="1"/>
            <a:r>
              <a:rPr lang="fa-IR" sz="2800" dirty="0" smtClean="0">
                <a:latin typeface="Calibri" pitchFamily="34" charset="0"/>
                <a:cs typeface="B Roya" pitchFamily="2" charset="-78"/>
              </a:rPr>
              <a:t>کانت نظمی شگفت‌آور داشت، تا آن‌جا که این مثل میانِ مردمِ کونیگسبرگ رایج شده بود که «می‌توانید ساعت‌تان را با کارهایِ کانت تنظیم کنید».</a:t>
            </a:r>
          </a:p>
          <a:p>
            <a:pPr algn="r" rtl="1"/>
            <a:r>
              <a:rPr lang="fa-IR" sz="2800" dirty="0" smtClean="0">
                <a:latin typeface="Calibri" pitchFamily="34" charset="0"/>
                <a:cs typeface="B Roya" pitchFamily="2" charset="-78"/>
              </a:rPr>
              <a:t>کانت هرگز از کونیگسبرگ بیرون نرفت، و تا آخرِ عمر ازدواج نکرد.</a:t>
            </a:r>
          </a:p>
          <a:p>
            <a:pPr algn="r" rtl="1"/>
            <a:r>
              <a:rPr lang="fa-IR" sz="2800" dirty="0" smtClean="0">
                <a:latin typeface="Calibri" pitchFamily="34" charset="0"/>
                <a:cs typeface="B Roya" pitchFamily="2" charset="-78"/>
              </a:rPr>
              <a:t>کانت «سنجشِ خردِ ناب» را پس از 10 سال سکوت در سالِ 1781 منتشر کرد.</a:t>
            </a:r>
          </a:p>
          <a:p>
            <a:pPr algn="r" rtl="1"/>
            <a:r>
              <a:rPr lang="fa-IR" sz="2800" dirty="0" smtClean="0">
                <a:latin typeface="Calibri" pitchFamily="34" charset="0"/>
                <a:cs typeface="B Roya" pitchFamily="2" charset="-78"/>
              </a:rPr>
              <a:t>او در سالِ 1804 از دنیا رفت.</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ایمانوئل کانت</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56768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0" y="2209800"/>
            <a:ext cx="2540000" cy="3200400"/>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ایمانوئل کانت</a:t>
            </a:r>
            <a:endParaRPr lang="en-US" sz="6000" b="1" dirty="0">
              <a:latin typeface="Calibri" pitchFamily="34" charset="0"/>
              <a:cs typeface="B Roya" pitchFamily="2" charset="-78"/>
            </a:endParaRPr>
          </a:p>
        </p:txBody>
      </p:sp>
      <p:sp>
        <p:nvSpPr>
          <p:cNvPr id="3" name="TextBox 2"/>
          <p:cNvSpPr txBox="1"/>
          <p:nvPr/>
        </p:nvSpPr>
        <p:spPr>
          <a:xfrm>
            <a:off x="3276600" y="5486400"/>
            <a:ext cx="2590800" cy="646331"/>
          </a:xfrm>
          <a:prstGeom prst="rect">
            <a:avLst/>
          </a:prstGeom>
          <a:noFill/>
        </p:spPr>
        <p:txBody>
          <a:bodyPr wrap="square" rtlCol="0">
            <a:spAutoFit/>
          </a:bodyPr>
          <a:lstStyle/>
          <a:p>
            <a:pPr algn="ctr" rtl="1"/>
            <a:r>
              <a:rPr lang="fa-IR" sz="3600" dirty="0" smtClean="0">
                <a:cs typeface="B Roya" pitchFamily="2" charset="-78"/>
              </a:rPr>
              <a:t>1804 - 1724</a:t>
            </a:r>
            <a:endParaRPr lang="en-US" sz="3600" dirty="0">
              <a:cs typeface="B Roya" pitchFamily="2" charset="-78"/>
            </a:endParaRPr>
          </a:p>
        </p:txBody>
      </p:sp>
    </p:spTree>
    <p:extLst>
      <p:ext uri="{BB962C8B-B14F-4D97-AF65-F5344CB8AC3E}">
        <p14:creationId xmlns:p14="http://schemas.microsoft.com/office/powerpoint/2010/main" val="715403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latin typeface="Calibri" pitchFamily="34" charset="0"/>
                <a:cs typeface="B Roya" pitchFamily="2" charset="-78"/>
              </a:rPr>
              <a:t>9 سالِ پیش از مرگِ کانت در سالِ 1795، کارل فریدریش گاوس</a:t>
            </a:r>
            <a:br>
              <a:rPr lang="fa-IR" dirty="0" smtClean="0">
                <a:latin typeface="Calibri" pitchFamily="34" charset="0"/>
                <a:cs typeface="B Roya" pitchFamily="2" charset="-78"/>
              </a:rPr>
            </a:br>
            <a:r>
              <a:rPr lang="fa-IR" dirty="0" smtClean="0">
                <a:latin typeface="Calibri" pitchFamily="34" charset="0"/>
                <a:cs typeface="B Roya" pitchFamily="2" charset="-78"/>
              </a:rPr>
              <a:t>(</a:t>
            </a:r>
            <a:r>
              <a:rPr lang="en-US" dirty="0">
                <a:latin typeface="Calibri" pitchFamily="34" charset="0"/>
                <a:cs typeface="B Roya" pitchFamily="2" charset="-78"/>
              </a:rPr>
              <a:t>Carl Friedrich Gauss</a:t>
            </a:r>
            <a:r>
              <a:rPr lang="fa-IR" dirty="0" smtClean="0">
                <a:latin typeface="Calibri" pitchFamily="34" charset="0"/>
                <a:cs typeface="B Roya" pitchFamily="2" charset="-78"/>
              </a:rPr>
              <a:t>) واردِ دانشگاهِ گوتینگن شد.</a:t>
            </a:r>
          </a:p>
          <a:p>
            <a:pPr marL="0" indent="0" algn="r" rtl="1">
              <a:buNone/>
            </a:pPr>
            <a:endParaRPr lang="fa-IR" dirty="0" smtClean="0">
              <a:latin typeface="Calibri" pitchFamily="34" charset="0"/>
              <a:cs typeface="B Roya" pitchFamily="2" charset="-78"/>
            </a:endParaRPr>
          </a:p>
          <a:p>
            <a:pPr algn="r" rtl="1"/>
            <a:endParaRPr lang="fa-IR" dirty="0" smtClean="0">
              <a:latin typeface="Calibri" pitchFamily="34" charset="0"/>
              <a:cs typeface="B Roya" pitchFamily="2" charset="-78"/>
            </a:endParaRPr>
          </a:p>
          <a:p>
            <a:pPr algn="r" rtl="1"/>
            <a:endParaRPr lang="fa-IR" dirty="0">
              <a:latin typeface="Calibri" pitchFamily="34" charset="0"/>
              <a:cs typeface="B Roya" pitchFamily="2" charset="-78"/>
            </a:endParaRPr>
          </a:p>
          <a:p>
            <a:pPr algn="r" rtl="1"/>
            <a:endParaRPr lang="fa-IR" dirty="0" smtClean="0">
              <a:latin typeface="Calibri" pitchFamily="34" charset="0"/>
              <a:cs typeface="B Roya" pitchFamily="2" charset="-78"/>
            </a:endParaRPr>
          </a:p>
          <a:p>
            <a:pPr algn="r" rtl="1"/>
            <a:r>
              <a:rPr lang="fa-IR" dirty="0" smtClean="0">
                <a:latin typeface="Calibri" pitchFamily="34" charset="0"/>
                <a:cs typeface="B Roya" pitchFamily="2" charset="-78"/>
              </a:rPr>
              <a:t>5 سال پس از مرگِ کانت در سالِ 1809، آرتور شوپنهاور</a:t>
            </a:r>
            <a:br>
              <a:rPr lang="fa-IR" dirty="0" smtClean="0">
                <a:latin typeface="Calibri" pitchFamily="34" charset="0"/>
                <a:cs typeface="B Roya" pitchFamily="2" charset="-78"/>
              </a:rPr>
            </a:br>
            <a:r>
              <a:rPr lang="fa-IR" dirty="0" smtClean="0">
                <a:latin typeface="Calibri" pitchFamily="34" charset="0"/>
                <a:cs typeface="B Roya" pitchFamily="2" charset="-78"/>
              </a:rPr>
              <a:t>(</a:t>
            </a:r>
            <a:r>
              <a:rPr lang="en-US" dirty="0">
                <a:latin typeface="Calibri" pitchFamily="34" charset="0"/>
                <a:cs typeface="B Roya" pitchFamily="2" charset="-78"/>
              </a:rPr>
              <a:t>Arthur Schopenhauer</a:t>
            </a:r>
            <a:r>
              <a:rPr lang="fa-IR" dirty="0" smtClean="0">
                <a:latin typeface="Calibri" pitchFamily="34" charset="0"/>
                <a:cs typeface="B Roya" pitchFamily="2" charset="-78"/>
              </a:rPr>
              <a:t>) واردِ دانشگاهِ گوتینگن شد، و متافیزیک و روان‌شناسی خواند؛ زیرِ نظرِ شولتس (</a:t>
            </a:r>
            <a:r>
              <a:rPr lang="en-US" dirty="0" err="1">
                <a:latin typeface="Calibri" pitchFamily="34" charset="0"/>
                <a:cs typeface="B Roya" pitchFamily="2" charset="-78"/>
              </a:rPr>
              <a:t>Gottlob</a:t>
            </a:r>
            <a:r>
              <a:rPr lang="en-US" dirty="0">
                <a:latin typeface="Calibri" pitchFamily="34" charset="0"/>
                <a:cs typeface="B Roya" pitchFamily="2" charset="-78"/>
              </a:rPr>
              <a:t> Ernst Schulze</a:t>
            </a:r>
            <a:r>
              <a:rPr lang="fa-IR" dirty="0" smtClean="0">
                <a:latin typeface="Calibri" pitchFamily="34" charset="0"/>
                <a:cs typeface="B Roya" pitchFamily="2" charset="-78"/>
              </a:rPr>
              <a:t>) که به وی پیش‌نهاد کرد آثارِ افلاطون و کانت را بخواند.</a:t>
            </a:r>
          </a:p>
          <a:p>
            <a:pPr marL="0" indent="0" algn="r" rtl="1">
              <a:buNone/>
            </a:pPr>
            <a:endParaRPr lang="fa-IR"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دانشگاهِ گوتینگن</a:t>
            </a:r>
            <a:endParaRPr lang="en-US" sz="6000" b="1" dirty="0">
              <a:latin typeface="Calibri" pitchFamily="34" charset="0"/>
              <a:cs typeface="B Roya" pitchFamily="2" charset="-78"/>
            </a:endParaRPr>
          </a:p>
        </p:txBody>
      </p:sp>
      <p:pic>
        <p:nvPicPr>
          <p:cNvPr id="8"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143250" y="2133600"/>
            <a:ext cx="2857500" cy="2362200"/>
          </a:xfrm>
          <a:prstGeom prst="rect">
            <a:avLst/>
          </a:prstGeom>
        </p:spPr>
      </p:pic>
    </p:spTree>
    <p:extLst>
      <p:ext uri="{BB962C8B-B14F-4D97-AF65-F5344CB8AC3E}">
        <p14:creationId xmlns:p14="http://schemas.microsoft.com/office/powerpoint/2010/main" val="3135524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000" dirty="0" smtClean="0">
                <a:latin typeface="Calibri" pitchFamily="34" charset="0"/>
                <a:cs typeface="B Roya" pitchFamily="2" charset="-78"/>
              </a:rPr>
              <a:t>جورج بول (</a:t>
            </a:r>
            <a:r>
              <a:rPr lang="en-US" sz="3000" dirty="0" smtClean="0">
                <a:latin typeface="Calibri" pitchFamily="34" charset="0"/>
                <a:cs typeface="B Roya" pitchFamily="2" charset="-78"/>
              </a:rPr>
              <a:t>George </a:t>
            </a:r>
            <a:r>
              <a:rPr lang="en-US" sz="3000" dirty="0" err="1" smtClean="0">
                <a:latin typeface="Calibri" pitchFamily="34" charset="0"/>
                <a:cs typeface="B Roya" pitchFamily="2" charset="-78"/>
              </a:rPr>
              <a:t>Bool</a:t>
            </a:r>
            <a:r>
              <a:rPr lang="fa-IR" sz="3000" dirty="0" smtClean="0">
                <a:latin typeface="Calibri" pitchFamily="34" charset="0"/>
                <a:cs typeface="B Roya" pitchFamily="2" charset="-78"/>
              </a:rPr>
              <a:t>) امروزه بیش‌تر به عنوانِ آغازنده‌یِ مطالعه‌یِ ریاضیکِ منطق شناخته می‌شود.</a:t>
            </a:r>
          </a:p>
          <a:p>
            <a:pPr algn="r" rtl="1"/>
            <a:r>
              <a:rPr lang="fa-IR" sz="3000" dirty="0" smtClean="0">
                <a:latin typeface="Calibri" pitchFamily="34" charset="0"/>
                <a:cs typeface="B Roya" pitchFamily="2" charset="-78"/>
              </a:rPr>
              <a:t>11 سال پس از مرگِ کانت، جورج بول در سالِ 1815 زاده شد.</a:t>
            </a:r>
          </a:p>
          <a:p>
            <a:pPr algn="r" rtl="1"/>
            <a:r>
              <a:rPr lang="fa-IR" sz="3000" dirty="0" smtClean="0">
                <a:latin typeface="Calibri" pitchFamily="34" charset="0"/>
                <a:cs typeface="B Roya" pitchFamily="2" charset="-78"/>
              </a:rPr>
              <a:t>پدرِ جورج، جان بول، کفاش بود و قدرتِ پرداختنِ مخارجِ دانشگاه را نداشت. جورج تنها چند سال به مدرسه‌یِ ابتدایی رفت. او در سنینِ کودکی یونانی، لاتینی، آلمانی، فرانسوی، و ایتالیایی آموخت تا بتواند کارِ ریاضی‌دانانِ پیش از خود را بخواند.</a:t>
            </a:r>
          </a:p>
          <a:p>
            <a:pPr algn="r" rtl="1"/>
            <a:r>
              <a:rPr lang="fa-IR" sz="3000" dirty="0" smtClean="0">
                <a:latin typeface="Calibri" pitchFamily="34" charset="0"/>
                <a:cs typeface="B Roya" pitchFamily="2" charset="-78"/>
              </a:rPr>
              <a:t>بول در سنِ 15 معلمِ مدرسه شد و در سنِ 23 پژوهشِ ریاضی را آغاز کرد.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جورج بول</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568222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4572000"/>
              </a:xfrm>
            </p:spPr>
            <p:txBody>
              <a:bodyPr>
                <a:noAutofit/>
              </a:bodyPr>
              <a:lstStyle/>
              <a:p>
                <a:pPr marL="0" indent="0" algn="r" rtl="1">
                  <a:buNone/>
                </a:pPr>
                <a:endParaRPr lang="fa-IR" dirty="0" smtClean="0">
                  <a:latin typeface="Calibri" pitchFamily="34" charset="0"/>
                  <a:cs typeface="B Roya" pitchFamily="2" charset="-78"/>
                </a:endParaRPr>
              </a:p>
              <a:p>
                <a:pPr algn="r" rtl="1"/>
                <a:r>
                  <a:rPr lang="fa-IR" dirty="0" smtClean="0">
                    <a:latin typeface="Calibri" pitchFamily="34" charset="0"/>
                    <a:cs typeface="B Roya" pitchFamily="2" charset="-78"/>
                  </a:rPr>
                  <a:t>جدا کردنِ </a:t>
                </a:r>
                <a14:m>
                  <m:oMath xmlns:m="http://schemas.openxmlformats.org/officeDocument/2006/math">
                    <m:r>
                      <a:rPr lang="en-US" b="0" i="1" smtClean="0">
                        <a:latin typeface="Cambria Math"/>
                        <a:cs typeface="B Roya" pitchFamily="2" charset="-78"/>
                      </a:rPr>
                      <m:t>𝑑</m:t>
                    </m:r>
                    <m:r>
                      <a:rPr lang="en-US" b="0" i="1" smtClean="0">
                        <a:latin typeface="Cambria Math"/>
                        <a:cs typeface="B Roya" pitchFamily="2" charset="-78"/>
                      </a:rPr>
                      <m:t>/</m:t>
                    </m:r>
                    <m:r>
                      <a:rPr lang="en-US" b="0" i="1" smtClean="0">
                        <a:latin typeface="Cambria Math"/>
                        <a:cs typeface="B Roya" pitchFamily="2" charset="-78"/>
                      </a:rPr>
                      <m:t>𝑑𝑥</m:t>
                    </m:r>
                  </m:oMath>
                </a14:m>
                <a:r>
                  <a:rPr lang="fa-IR" dirty="0" smtClean="0">
                    <a:latin typeface="Calibri" pitchFamily="34" charset="0"/>
                    <a:cs typeface="B Roya" pitchFamily="2" charset="-78"/>
                  </a:rPr>
                  <a:t> از </a:t>
                </a:r>
                <a14:m>
                  <m:oMath xmlns:m="http://schemas.openxmlformats.org/officeDocument/2006/math">
                    <m:r>
                      <a:rPr lang="en-US" b="0" i="1" smtClean="0">
                        <a:latin typeface="Cambria Math"/>
                        <a:cs typeface="B Roya" pitchFamily="2" charset="-78"/>
                      </a:rPr>
                      <m:t>𝑑𝑦</m:t>
                    </m:r>
                    <m:r>
                      <a:rPr lang="en-US" b="0" i="1" smtClean="0">
                        <a:latin typeface="Cambria Math"/>
                        <a:cs typeface="B Roya" pitchFamily="2" charset="-78"/>
                      </a:rPr>
                      <m:t>/</m:t>
                    </m:r>
                    <m:r>
                      <a:rPr lang="en-US" b="0" i="1" smtClean="0">
                        <a:latin typeface="Cambria Math"/>
                        <a:cs typeface="B Roya" pitchFamily="2" charset="-78"/>
                      </a:rPr>
                      <m:t>𝑑𝑥</m:t>
                    </m:r>
                  </m:oMath>
                </a14:m>
                <a:r>
                  <a:rPr lang="fa-IR" dirty="0" smtClean="0">
                    <a:latin typeface="Calibri" pitchFamily="34" charset="0"/>
                    <a:cs typeface="B Roya" pitchFamily="2" charset="-78"/>
                  </a:rPr>
                  <a:t> نیز از ابتکارهایِ بول بود.</a:t>
                </a:r>
              </a:p>
              <a:p>
                <a:pPr algn="r" rtl="1"/>
                <a:r>
                  <a:rPr lang="fa-IR" dirty="0" smtClean="0">
                    <a:latin typeface="Calibri" pitchFamily="34" charset="0"/>
                    <a:cs typeface="B Roya" pitchFamily="2" charset="-78"/>
                  </a:rPr>
                  <a:t>او سپس توانست با این روش بسیاری از معادلاتِ دیفرانسل را حل کند.</a:t>
                </a:r>
              </a:p>
              <a:p>
                <a:pPr algn="r" rtl="1"/>
                <a:r>
                  <a:rPr lang="fa-IR" dirty="0" smtClean="0">
                    <a:latin typeface="Calibri" pitchFamily="34" charset="0"/>
                    <a:cs typeface="B Roya" pitchFamily="2" charset="-78"/>
                  </a:rPr>
                  <a:t>با این اندیشه‌یِ عملگری (که برایِ وی یک مدالِ طلایِ انجمنِ سلطنتی را نیز به ارمغان آورده بود) او به سراغِ منطق رفت و آغازید به بنیان نهادنِ منطقی بر پایه‌یِ نگاهِ صوری به عملگرها.</a:t>
                </a:r>
              </a:p>
              <a:p>
                <a:pPr algn="r" rtl="1"/>
                <a:r>
                  <a:rPr lang="fa-IR" dirty="0" smtClean="0">
                    <a:latin typeface="Calibri" pitchFamily="34" charset="0"/>
                    <a:cs typeface="B Roya" pitchFamily="2" charset="-78"/>
                  </a:rPr>
                  <a:t>مرگِ زودهنگامِ بول در سنِ 49 (سالِ 1864) سببِ ناتمام ماندنِ کارِ وی شد.</a:t>
                </a:r>
                <a:endParaRPr lang="fa-IR" dirty="0">
                  <a:latin typeface="Calibri" pitchFamily="34" charset="0"/>
                  <a:cs typeface="B Roya"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4572000"/>
              </a:xfrm>
              <a:blipFill rotWithShape="1">
                <a:blip r:embed="rId2"/>
                <a:stretch>
                  <a:fillRect r="-815"/>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جورج بول</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83558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7184" y="1965960"/>
            <a:ext cx="2389632" cy="2926080"/>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جورج بول</a:t>
            </a:r>
            <a:endParaRPr lang="en-US" sz="6000" b="1" dirty="0">
              <a:latin typeface="Calibri" pitchFamily="34" charset="0"/>
              <a:cs typeface="B Roya" pitchFamily="2" charset="-78"/>
            </a:endParaRPr>
          </a:p>
        </p:txBody>
      </p:sp>
      <p:sp>
        <p:nvSpPr>
          <p:cNvPr id="5" name="TextBox 4"/>
          <p:cNvSpPr txBox="1"/>
          <p:nvPr/>
        </p:nvSpPr>
        <p:spPr>
          <a:xfrm>
            <a:off x="3276600" y="5486400"/>
            <a:ext cx="2590800" cy="646331"/>
          </a:xfrm>
          <a:prstGeom prst="rect">
            <a:avLst/>
          </a:prstGeom>
          <a:noFill/>
        </p:spPr>
        <p:txBody>
          <a:bodyPr wrap="square" rtlCol="0">
            <a:spAutoFit/>
          </a:bodyPr>
          <a:lstStyle/>
          <a:p>
            <a:pPr algn="ctr" rtl="1"/>
            <a:r>
              <a:rPr lang="fa-IR" sz="3600" dirty="0" smtClean="0">
                <a:cs typeface="B Roya" pitchFamily="2" charset="-78"/>
              </a:rPr>
              <a:t>1864 - 1815</a:t>
            </a:r>
            <a:endParaRPr lang="en-US" sz="3600" dirty="0">
              <a:cs typeface="B Roya" pitchFamily="2" charset="-78"/>
            </a:endParaRPr>
          </a:p>
        </p:txBody>
      </p:sp>
    </p:spTree>
    <p:extLst>
      <p:ext uri="{BB962C8B-B14F-4D97-AF65-F5344CB8AC3E}">
        <p14:creationId xmlns:p14="http://schemas.microsoft.com/office/powerpoint/2010/main" val="214338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600" dirty="0" smtClean="0">
                <a:latin typeface="Calibri" pitchFamily="34" charset="0"/>
                <a:cs typeface="B Roya" pitchFamily="2" charset="-78"/>
              </a:rPr>
              <a:t>در اواخرِ عمرش، پس از مرگِ دوست‌ش ویلیام جیمز، چنین می‌نویسد: «چه کسی می‌تواند به اندازه‌یِ من از طبیعتِ خویش دور باشد؟ او بسیار به هم چسبیده، چون زنده‌گی؛ من تنها یک فهرست، تنها یک بافته‌گیِ ریسمانِ دولا.»</a:t>
            </a:r>
          </a:p>
          <a:p>
            <a:pPr algn="r" rtl="1"/>
            <a:r>
              <a:rPr lang="fa-IR" sz="3600" dirty="0" smtClean="0">
                <a:latin typeface="Calibri" pitchFamily="34" charset="0"/>
                <a:cs typeface="B Roya" pitchFamily="2" charset="-78"/>
              </a:rPr>
              <a:t>پرس (</a:t>
            </a:r>
            <a:r>
              <a:rPr lang="en-US" sz="3600" dirty="0" smtClean="0">
                <a:latin typeface="Calibri" pitchFamily="34" charset="0"/>
                <a:cs typeface="B Roya" pitchFamily="2" charset="-78"/>
              </a:rPr>
              <a:t>Charles Sanders Peirce</a:t>
            </a:r>
            <a:r>
              <a:rPr lang="fa-IR" sz="3600" dirty="0" smtClean="0">
                <a:latin typeface="Calibri" pitchFamily="34" charset="0"/>
                <a:cs typeface="B Roya" pitchFamily="2" charset="-78"/>
              </a:rPr>
              <a:t>) هم‌واره کوشید اندیشه‌یِ خود را در چارچوبی بگنجاند، ولی اندیشه‌هایِ وی هم‌واره بیرون ریختند.</a:t>
            </a:r>
          </a:p>
          <a:p>
            <a:pPr marL="0" indent="0" algn="r" rtl="1">
              <a:buNone/>
            </a:pPr>
            <a:endParaRPr lang="fa-IR" sz="36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چارلز سندرس پرس</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71793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fa-IR" sz="3200" dirty="0" smtClean="0">
                <a:latin typeface="Calibri" pitchFamily="34" charset="0"/>
                <a:cs typeface="B Roya" pitchFamily="2" charset="-78"/>
              </a:rPr>
              <a:t>پرس در سالِ 1839 در ایالتِ ماساچوستِ آمریکا به دنیا آمد. پدرِ وی پروفسورِ ستاره‌شناسی و ریاضیات در دانشگاهِ هاروارد بود.</a:t>
            </a:r>
          </a:p>
          <a:p>
            <a:pPr algn="r" rtl="1"/>
            <a:r>
              <a:rPr lang="fa-IR" sz="3200" dirty="0" smtClean="0">
                <a:latin typeface="Calibri" pitchFamily="34" charset="0"/>
                <a:cs typeface="B Roya" pitchFamily="2" charset="-78"/>
              </a:rPr>
              <a:t>پرس واردِ دانشگاهِ هاروارد شد. او در دورانِ دانشجویی می‌نویسد </a:t>
            </a:r>
            <a:r>
              <a:rPr lang="fa-IR" sz="3200" dirty="0">
                <a:latin typeface="Calibri" pitchFamily="34" charset="0"/>
                <a:cs typeface="B Roya" pitchFamily="2" charset="-78"/>
              </a:rPr>
              <a:t>«برایِ بیش از 3 سال روزانه 2 ساعت سنجشِ خردِ ناب را خواندم تا بالاخره تقریبن کلِ کتاب را با تمامِ وجودم بفهمم</a:t>
            </a:r>
            <a:r>
              <a:rPr lang="fa-IR" sz="3200" dirty="0" smtClean="0">
                <a:latin typeface="Calibri" pitchFamily="34" charset="0"/>
                <a:cs typeface="B Roya" pitchFamily="2" charset="-78"/>
              </a:rPr>
              <a:t>». </a:t>
            </a:r>
            <a:r>
              <a:rPr lang="fa-IR" sz="3200" dirty="0">
                <a:latin typeface="Calibri" pitchFamily="34" charset="0"/>
                <a:cs typeface="B Roya" pitchFamily="2" charset="-78"/>
              </a:rPr>
              <a:t>پرس هر چند پیروِ کانت نشد. او مشکلاتِ اساسی در تکیه‌یِ کانت به منطقِ قدیم یافت</a:t>
            </a:r>
            <a:r>
              <a:rPr lang="fa-IR" sz="3200" dirty="0" smtClean="0">
                <a:latin typeface="Calibri" pitchFamily="34" charset="0"/>
                <a:cs typeface="B Roya" pitchFamily="2" charset="-78"/>
              </a:rPr>
              <a:t>.</a:t>
            </a:r>
            <a:endParaRPr lang="fa-IR" sz="3200" dirty="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چارلز سندرس پرس</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122510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7360" y="1524000"/>
            <a:ext cx="3329281" cy="4045077"/>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چارلز سندرس پرس</a:t>
            </a:r>
            <a:endParaRPr lang="en-US" sz="6000" b="1" dirty="0">
              <a:latin typeface="Calibri" pitchFamily="34" charset="0"/>
              <a:cs typeface="B Roya" pitchFamily="2" charset="-78"/>
            </a:endParaRPr>
          </a:p>
        </p:txBody>
      </p:sp>
      <p:sp>
        <p:nvSpPr>
          <p:cNvPr id="5" name="TextBox 4"/>
          <p:cNvSpPr txBox="1"/>
          <p:nvPr/>
        </p:nvSpPr>
        <p:spPr>
          <a:xfrm>
            <a:off x="3276600" y="5486400"/>
            <a:ext cx="2590800" cy="646331"/>
          </a:xfrm>
          <a:prstGeom prst="rect">
            <a:avLst/>
          </a:prstGeom>
          <a:noFill/>
        </p:spPr>
        <p:txBody>
          <a:bodyPr wrap="square" rtlCol="0">
            <a:spAutoFit/>
          </a:bodyPr>
          <a:lstStyle/>
          <a:p>
            <a:pPr algn="ctr" rtl="1"/>
            <a:r>
              <a:rPr lang="fa-IR" sz="3600" dirty="0" smtClean="0">
                <a:cs typeface="B Roya" pitchFamily="2" charset="-78"/>
              </a:rPr>
              <a:t>1914 - 1839</a:t>
            </a:r>
            <a:endParaRPr lang="en-US" sz="3600" dirty="0">
              <a:cs typeface="B Roya" pitchFamily="2" charset="-78"/>
            </a:endParaRPr>
          </a:p>
        </p:txBody>
      </p:sp>
    </p:spTree>
    <p:extLst>
      <p:ext uri="{BB962C8B-B14F-4D97-AF65-F5344CB8AC3E}">
        <p14:creationId xmlns:p14="http://schemas.microsoft.com/office/powerpoint/2010/main" val="193635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smtClean="0">
                <a:cs typeface="B Roya" pitchFamily="2" charset="-78"/>
              </a:rPr>
              <a:t>پادشاهیِ پروس</a:t>
            </a:r>
            <a:endParaRPr lang="en-US" sz="6000" b="1" dirty="0">
              <a:cs typeface="B Roya" pitchFamily="2" charset="-78"/>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47800"/>
            <a:ext cx="4857750" cy="3400425"/>
          </a:xfrm>
        </p:spPr>
      </p:pic>
      <p:sp>
        <p:nvSpPr>
          <p:cNvPr id="4" name="Rectangle 3"/>
          <p:cNvSpPr/>
          <p:nvPr/>
        </p:nvSpPr>
        <p:spPr>
          <a:xfrm>
            <a:off x="1600200" y="5257800"/>
            <a:ext cx="5638800" cy="369332"/>
          </a:xfrm>
          <a:prstGeom prst="rect">
            <a:avLst/>
          </a:prstGeom>
        </p:spPr>
        <p:txBody>
          <a:bodyPr wrap="square">
            <a:spAutoFit/>
          </a:bodyPr>
          <a:lstStyle/>
          <a:p>
            <a:pPr algn="ctr"/>
            <a:r>
              <a:rPr lang="fa-IR" dirty="0" smtClean="0"/>
              <a:t>نشان دادن منطقه‌ای که بعدها امپراطوری آلمان می‌شود</a:t>
            </a:r>
            <a:endParaRPr lang="en-US" dirty="0"/>
          </a:p>
        </p:txBody>
      </p:sp>
    </p:spTree>
    <p:extLst>
      <p:ext uri="{BB962C8B-B14F-4D97-AF65-F5344CB8AC3E}">
        <p14:creationId xmlns:p14="http://schemas.microsoft.com/office/powerpoint/2010/main" val="211697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pPr algn="r" rtl="1"/>
            <a:r>
              <a:rPr lang="fa-IR" sz="3200" dirty="0" smtClean="0">
                <a:latin typeface="Calibri" pitchFamily="34" charset="0"/>
                <a:cs typeface="B Roya" pitchFamily="2" charset="-78"/>
              </a:rPr>
              <a:t>در سالِ 1846، برنهارد ریمان (</a:t>
            </a:r>
            <a:r>
              <a:rPr lang="en-US" sz="3200" dirty="0">
                <a:latin typeface="Calibri" pitchFamily="34" charset="0"/>
                <a:cs typeface="B Roya" pitchFamily="2" charset="-78"/>
              </a:rPr>
              <a:t>Bernhard Riemann</a:t>
            </a:r>
            <a:r>
              <a:rPr lang="fa-IR" sz="3200" dirty="0" smtClean="0">
                <a:latin typeface="Calibri" pitchFamily="34" charset="0"/>
                <a:cs typeface="B Roya" pitchFamily="2" charset="-78"/>
              </a:rPr>
              <a:t>) به قصدِ مطالعه‌یِ الهیات واردِ دانشگاهِ گوتینگن شد، و گاوس به ریمان پیش‌نهاد کرد الهیات را کنار بگذارد و ریاضیات بخواند، پس از موافقتِ والدینِ ریمان، او برایِ خواندنِ ریاضیات به دانشگاهِ برلین رفت که ژاکوبی، دیریکله، اشتاینر، و آینشتاین در آن تدریس می‌کردند. او پس از دو سال به گوتینگن بازگشت.</a:t>
            </a:r>
          </a:p>
          <a:p>
            <a:pPr algn="r" rtl="1"/>
            <a:endParaRPr lang="fa-IR" sz="3200" dirty="0" smtClean="0">
              <a:latin typeface="Calibri" pitchFamily="34" charset="0"/>
              <a:cs typeface="B Roya" pitchFamily="2" charset="-78"/>
            </a:endParaRPr>
          </a:p>
          <a:p>
            <a:pPr marL="0" indent="0" algn="r" rtl="1">
              <a:buNone/>
            </a:pPr>
            <a:endParaRPr lang="fa-IR" sz="32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دانشگاهِ گوتینگن</a:t>
            </a:r>
            <a:endParaRPr lang="en-US" sz="6000" b="1" dirty="0">
              <a:latin typeface="Calibri" pitchFamily="34" charset="0"/>
              <a:cs typeface="B Roya" pitchFamily="2" charset="-78"/>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252953" y="5232355"/>
            <a:ext cx="4638095" cy="711111"/>
          </a:xfrm>
          <a:prstGeom prst="rect">
            <a:avLst/>
          </a:prstGeom>
        </p:spPr>
      </p:pic>
    </p:spTree>
    <p:extLst>
      <p:ext uri="{BB962C8B-B14F-4D97-AF65-F5344CB8AC3E}">
        <p14:creationId xmlns:p14="http://schemas.microsoft.com/office/powerpoint/2010/main" val="3352358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3721059"/>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خطِ زمانی</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72152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t="1230" b="15664"/>
          <a:stretch/>
        </p:blipFill>
        <p:spPr>
          <a:xfrm>
            <a:off x="1981200" y="1320939"/>
            <a:ext cx="5778490" cy="4287176"/>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امپراطوریِ آلمان</a:t>
            </a:r>
            <a:endParaRPr lang="en-US" sz="6000" b="1" dirty="0">
              <a:latin typeface="Calibri" pitchFamily="34" charset="0"/>
              <a:cs typeface="B Roya" pitchFamily="2" charset="-78"/>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7765" t="8285" r="3685" b="80583"/>
          <a:stretch/>
        </p:blipFill>
        <p:spPr>
          <a:xfrm>
            <a:off x="5486400" y="4724400"/>
            <a:ext cx="3204834" cy="1778163"/>
          </a:xfrm>
          <a:prstGeom prst="rect">
            <a:avLst/>
          </a:prstGeom>
          <a:ln w="38100">
            <a:solidFill>
              <a:srgbClr val="C00000"/>
            </a:solidFill>
          </a:ln>
        </p:spPr>
      </p:pic>
      <p:sp>
        <p:nvSpPr>
          <p:cNvPr id="7" name="Rectangle 6"/>
          <p:cNvSpPr/>
          <p:nvPr/>
        </p:nvSpPr>
        <p:spPr>
          <a:xfrm>
            <a:off x="6324600" y="1981200"/>
            <a:ext cx="1219200" cy="6717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099" t="34822" r="63284" b="55210"/>
          <a:stretch/>
        </p:blipFill>
        <p:spPr>
          <a:xfrm>
            <a:off x="762000" y="1981200"/>
            <a:ext cx="1493800" cy="1597539"/>
          </a:xfrm>
          <a:prstGeom prst="rect">
            <a:avLst/>
          </a:prstGeom>
          <a:ln w="38100">
            <a:solidFill>
              <a:srgbClr val="FFFF00"/>
            </a:solidFill>
          </a:ln>
        </p:spPr>
      </p:pic>
      <p:sp>
        <p:nvSpPr>
          <p:cNvPr id="3" name="Rectangle 2"/>
          <p:cNvSpPr/>
          <p:nvPr/>
        </p:nvSpPr>
        <p:spPr>
          <a:xfrm>
            <a:off x="3141956" y="3552105"/>
            <a:ext cx="609600" cy="612261"/>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867400"/>
            <a:ext cx="3863982" cy="646331"/>
          </a:xfrm>
          <a:prstGeom prst="rect">
            <a:avLst/>
          </a:prstGeom>
          <a:noFill/>
        </p:spPr>
        <p:txBody>
          <a:bodyPr wrap="square" rtlCol="0">
            <a:spAutoFit/>
          </a:bodyPr>
          <a:lstStyle/>
          <a:p>
            <a:pPr algn="r" rtl="1"/>
            <a:r>
              <a:rPr lang="fa-IR" dirty="0" smtClean="0"/>
              <a:t>دو قسمتی که روی نقشه بزرگ شده دانشگاه گوتینگن و شهر کونیکسبرگ هستند.</a:t>
            </a:r>
            <a:endParaRPr lang="en-US" dirty="0"/>
          </a:p>
        </p:txBody>
      </p:sp>
    </p:spTree>
    <p:extLst>
      <p:ext uri="{BB962C8B-B14F-4D97-AF65-F5344CB8AC3E}">
        <p14:creationId xmlns:p14="http://schemas.microsoft.com/office/powerpoint/2010/main" val="66017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Autofit/>
          </a:bodyPr>
          <a:lstStyle/>
          <a:p>
            <a:pPr algn="r" rtl="1"/>
            <a:r>
              <a:rPr lang="fa-IR" sz="3200" dirty="0" smtClean="0">
                <a:latin typeface="Calibri" pitchFamily="34" charset="0"/>
                <a:cs typeface="B Roya" pitchFamily="2" charset="-78"/>
              </a:rPr>
              <a:t>در سده‌یِ نوزدهم ریاضی‌دانانی چون گاوس و کشی، آبل و دیریکله، فوریه و ریمان، وایرشتراس و هاینه کوشیدند تا آنالیزِ ریاضی را بر پایه‌یی مستحکم بنا کنند، و آن‌ها تقریبن نظریه‌یِ مقدماتیِ حسابان را با به دست دادنِ تعریف‌هایِ اپسیلون-دلتا کاملن ساخته بودند.</a:t>
            </a:r>
          </a:p>
          <a:p>
            <a:pPr algn="r" rtl="1"/>
            <a:r>
              <a:rPr lang="fa-IR" sz="3200" dirty="0" smtClean="0">
                <a:latin typeface="Calibri" pitchFamily="34" charset="0"/>
                <a:cs typeface="B Roya" pitchFamily="2" charset="-78"/>
              </a:rPr>
              <a:t>کانتور به کمکِ ددکیند نظریه‌یِ مجموعه‌ها، و نگاهِ نظریه‌-مجموعه‌یی به ریاضیات را ساخت، که در سده‌یِ سپسین بر دنیایِ ریاضیات حکم راند. تقریبن در سده‌یِ سپسین کسی جز در این زمینه کار نکرد، مگر شاید در نظریه‌یِ هندسه‌یِ نااقلیدسی.</a:t>
            </a:r>
          </a:p>
          <a:p>
            <a:pPr algn="r" rtl="1"/>
            <a:endParaRPr lang="fa-IR" sz="3200" dirty="0">
              <a:latin typeface="Calibri" pitchFamily="34" charset="0"/>
              <a:cs typeface="B Roya" pitchFamily="2" charset="-78"/>
            </a:endParaRPr>
          </a:p>
          <a:p>
            <a:pPr algn="r" rtl="1"/>
            <a:endParaRPr lang="fa-IR" sz="32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پایانِ مناقشه، آغازِ مناقشه</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473732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979" y="1524000"/>
            <a:ext cx="3604042" cy="4724400"/>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گئورگ کانتور</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57701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24400"/>
          </a:xfrm>
        </p:spPr>
        <p:txBody>
          <a:bodyPr>
            <a:normAutofit/>
          </a:bodyPr>
          <a:lstStyle/>
          <a:p>
            <a:pPr algn="r" rtl="1"/>
            <a:r>
              <a:rPr lang="fa-IR" sz="3200" dirty="0" smtClean="0">
                <a:latin typeface="Calibri" pitchFamily="34" charset="0"/>
                <a:cs typeface="B Roya" pitchFamily="2" charset="-78"/>
              </a:rPr>
              <a:t>کانتور در سالِ 1867 در رشته‌یِ نظریه‌یِ اعداد از دانشگاهِ برلین فارغ شد. اندکی به عنوانِ معلم کار کرد، و سپس در دانشگاهِ هاله (</a:t>
            </a:r>
            <a:r>
              <a:rPr lang="en-US" sz="3200" dirty="0" smtClean="0">
                <a:latin typeface="Calibri" pitchFamily="34" charset="0"/>
                <a:cs typeface="B Roya" pitchFamily="2" charset="-78"/>
              </a:rPr>
              <a:t>Halle</a:t>
            </a:r>
            <a:r>
              <a:rPr lang="fa-IR" sz="3200" dirty="0" smtClean="0">
                <a:latin typeface="Calibri" pitchFamily="34" charset="0"/>
                <a:cs typeface="B Roya" pitchFamily="2" charset="-78"/>
              </a:rPr>
              <a:t>) استخدام شد؛ جایی که باقیِ عمرش را در آن‌جا ماند.</a:t>
            </a:r>
          </a:p>
          <a:p>
            <a:pPr algn="r" rtl="1"/>
            <a:r>
              <a:rPr lang="fa-IR" sz="3200" dirty="0" smtClean="0">
                <a:latin typeface="Calibri" pitchFamily="34" charset="0"/>
                <a:cs typeface="B Roya" pitchFamily="2" charset="-78"/>
              </a:rPr>
              <a:t>کانتور در سالِ 1872 به مرتبه‌یِ دانشیاری رسید. هم‌هنگام، هیلبرت در کونیگسبرگ واردِ دبیرستانِ فریدریک (</a:t>
            </a:r>
            <a:r>
              <a:rPr lang="en-US" sz="3200" dirty="0">
                <a:latin typeface="Calibri" pitchFamily="34" charset="0"/>
                <a:cs typeface="B Roya" pitchFamily="2" charset="-78"/>
              </a:rPr>
              <a:t>Collegium </a:t>
            </a:r>
            <a:r>
              <a:rPr lang="en-US" sz="3200" dirty="0" err="1">
                <a:latin typeface="Calibri" pitchFamily="34" charset="0"/>
                <a:cs typeface="B Roya" pitchFamily="2" charset="-78"/>
              </a:rPr>
              <a:t>fridericianum</a:t>
            </a:r>
            <a:r>
              <a:rPr lang="fa-IR" sz="3200" dirty="0" smtClean="0">
                <a:latin typeface="Calibri" pitchFamily="34" charset="0"/>
                <a:cs typeface="B Roya" pitchFamily="2" charset="-78"/>
              </a:rPr>
              <a:t>) شد، جایی که کانت 140 سال پیش در آن تحصیل کرده بود.</a:t>
            </a:r>
          </a:p>
          <a:p>
            <a:pPr marL="0" indent="0" algn="r" rtl="1">
              <a:buNone/>
            </a:pPr>
            <a:endParaRPr lang="fa-IR" sz="32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4800" b="1" dirty="0" smtClean="0">
                <a:latin typeface="Calibri" pitchFamily="34" charset="0"/>
                <a:cs typeface="B Roya" pitchFamily="2" charset="-78"/>
              </a:rPr>
              <a:t>کانت-کانتور-هیلبرت</a:t>
            </a:r>
            <a:endParaRPr lang="en-US" sz="4800" b="1" dirty="0">
              <a:latin typeface="Calibri" pitchFamily="34" charset="0"/>
              <a:cs typeface="B Roya" pitchFamily="2" charset="-78"/>
            </a:endParaRPr>
          </a:p>
        </p:txBody>
      </p:sp>
    </p:spTree>
    <p:extLst>
      <p:ext uri="{BB962C8B-B14F-4D97-AF65-F5344CB8AC3E}">
        <p14:creationId xmlns:p14="http://schemas.microsoft.com/office/powerpoint/2010/main" val="3602571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algn="r" rtl="1"/>
            <a:r>
              <a:rPr lang="fa-IR" sz="3600" dirty="0" smtClean="0">
                <a:latin typeface="Calibri" pitchFamily="34" charset="0"/>
                <a:cs typeface="B Roya" pitchFamily="2" charset="-78"/>
              </a:rPr>
              <a:t> کانتور در مقاله‌ایِ به چیزی می‌پردازد که قدرت (</a:t>
            </a:r>
            <a:r>
              <a:rPr lang="en-US" sz="3600" dirty="0" err="1" smtClean="0">
                <a:latin typeface="Calibri" pitchFamily="34" charset="0"/>
                <a:cs typeface="B Roya" pitchFamily="2" charset="-78"/>
              </a:rPr>
              <a:t>Mächtigkeit</a:t>
            </a:r>
            <a:r>
              <a:rPr lang="fa-IR" sz="3600" dirty="0" smtClean="0">
                <a:latin typeface="Calibri" pitchFamily="34" charset="0"/>
                <a:cs typeface="B Roya" pitchFamily="2" charset="-78"/>
              </a:rPr>
              <a:t>) یا عددِ اصلی (</a:t>
            </a:r>
            <a:r>
              <a:rPr lang="en-US" sz="3600" dirty="0" err="1" smtClean="0">
                <a:latin typeface="Calibri" pitchFamily="34" charset="0"/>
                <a:cs typeface="B Roya" pitchFamily="2" charset="-78"/>
              </a:rPr>
              <a:t>Cardinalzahl</a:t>
            </a:r>
            <a:r>
              <a:rPr lang="fa-IR" sz="3600" dirty="0" smtClean="0">
                <a:latin typeface="Calibri" pitchFamily="34" charset="0"/>
                <a:cs typeface="B Roya" pitchFamily="2" charset="-78"/>
              </a:rPr>
              <a:t>) می‌خواند اش. او از وجودِ دو قدرت آگاه است: قدرتِ پیوستار، و قدرتِ عددهایِ صحیح.</a:t>
            </a:r>
          </a:p>
          <a:p>
            <a:pPr algn="r" rtl="1"/>
            <a:r>
              <a:rPr lang="fa-IR" sz="3600" dirty="0" smtClean="0">
                <a:latin typeface="Calibri" pitchFamily="34" charset="0"/>
                <a:cs typeface="B Roya" pitchFamily="2" charset="-78"/>
              </a:rPr>
              <a:t>احتمالن وی به دنبالِ قدرت‌هایِ بالاتر بوده که این قضیه‌یِ ضدِشهود را ثابت می‌کند: عددهایِ بازه‌یِ واحد می‌تواند با کلِ هر فضایِ اقلیدسی به طورِ یک‌به‌یک متناظر شود.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گئورگ کانتور</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4003981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
                <a:ext cx="8229600" cy="6172200"/>
              </a:xfrm>
            </p:spPr>
            <p:txBody>
              <a:bodyPr>
                <a:normAutofit lnSpcReduction="10000"/>
              </a:bodyPr>
              <a:lstStyle/>
              <a:p>
                <a:pPr marL="0" indent="0" algn="r" rtl="1">
                  <a:buNone/>
                </a:pPr>
                <a:endParaRPr lang="en-US" sz="6000" b="0" i="1" dirty="0" smtClean="0">
                  <a:latin typeface="Cambria Math"/>
                  <a:cs typeface="B Roya" pitchFamily="2" charset="-78"/>
                </a:endParaRPr>
              </a:p>
              <a:p>
                <a:pPr marL="0" indent="0" algn="r" rtl="1">
                  <a:buNone/>
                </a:pPr>
                <a:endParaRPr lang="en-US" sz="6000" i="1" dirty="0">
                  <a:latin typeface="Cambria Math"/>
                  <a:cs typeface="B Roya" pitchFamily="2" charset="-78"/>
                </a:endParaRPr>
              </a:p>
              <a:p>
                <a:pPr marL="0" indent="0" algn="r" rtl="1">
                  <a:buNone/>
                </a:pPr>
                <a14:m>
                  <m:oMathPara xmlns:m="http://schemas.openxmlformats.org/officeDocument/2006/math">
                    <m:oMathParaPr>
                      <m:jc m:val="center"/>
                    </m:oMathParaPr>
                    <m:oMath xmlns:m="http://schemas.openxmlformats.org/officeDocument/2006/math">
                      <m:d>
                        <m:dPr>
                          <m:ctrlPr>
                            <a:rPr lang="en-US" sz="6000" b="0" i="1" smtClean="0">
                              <a:latin typeface="Cambria Math"/>
                              <a:cs typeface="B Roya" pitchFamily="2" charset="-78"/>
                            </a:rPr>
                          </m:ctrlPr>
                        </m:dPr>
                        <m:e>
                          <m:r>
                            <a:rPr lang="en-US" sz="6000" b="0" i="1" smtClean="0">
                              <a:latin typeface="Cambria Math"/>
                              <a:cs typeface="B Roya" pitchFamily="2" charset="-78"/>
                            </a:rPr>
                            <m:t>0</m:t>
                          </m:r>
                          <m:r>
                            <a:rPr lang="en-US" sz="6000" b="0" i="1" smtClean="0">
                              <a:latin typeface="Cambria Math"/>
                              <a:cs typeface="B Roya" pitchFamily="2" charset="-78"/>
                            </a:rPr>
                            <m:t>,</m:t>
                          </m:r>
                          <m:r>
                            <a:rPr lang="en-US" sz="6000" b="0" i="1" smtClean="0">
                              <a:latin typeface="Cambria Math"/>
                              <a:cs typeface="B Roya" pitchFamily="2" charset="-78"/>
                            </a:rPr>
                            <m:t>1</m:t>
                          </m:r>
                        </m:e>
                      </m:d>
                      <m:r>
                        <a:rPr lang="en-US" sz="6000" b="0" i="1" smtClean="0">
                          <a:latin typeface="Cambria Math"/>
                          <a:cs typeface="B Roya" pitchFamily="2" charset="-78"/>
                        </a:rPr>
                        <m:t>~</m:t>
                      </m:r>
                      <m:sSup>
                        <m:sSupPr>
                          <m:ctrlPr>
                            <a:rPr lang="en-US" sz="6000" b="0" i="1" smtClean="0">
                              <a:latin typeface="Cambria Math"/>
                              <a:cs typeface="B Roya" pitchFamily="2" charset="-78"/>
                            </a:rPr>
                          </m:ctrlPr>
                        </m:sSupPr>
                        <m:e>
                          <m:r>
                            <a:rPr lang="en-US" sz="6000" b="0" i="1" smtClean="0">
                              <a:latin typeface="Cambria Math"/>
                              <a:ea typeface="Cambria Math"/>
                              <a:cs typeface="B Roya" pitchFamily="2" charset="-78"/>
                            </a:rPr>
                            <m:t>ℝ</m:t>
                          </m:r>
                        </m:e>
                        <m:sup>
                          <m:r>
                            <a:rPr lang="en-US" sz="6000" b="0" i="1" smtClean="0">
                              <a:latin typeface="Cambria Math"/>
                              <a:cs typeface="B Roya" pitchFamily="2" charset="-78"/>
                            </a:rPr>
                            <m:t> </m:t>
                          </m:r>
                        </m:sup>
                      </m:sSup>
                      <m:r>
                        <a:rPr lang="en-US" sz="6000" b="0" i="1" smtClean="0">
                          <a:latin typeface="Cambria Math"/>
                          <a:cs typeface="B Roya" pitchFamily="2" charset="-78"/>
                        </a:rPr>
                        <m:t>~</m:t>
                      </m:r>
                      <m:sSup>
                        <m:sSupPr>
                          <m:ctrlPr>
                            <a:rPr lang="en-US" sz="6000" b="0" i="1" smtClean="0">
                              <a:latin typeface="Cambria Math"/>
                              <a:cs typeface="B Roya" pitchFamily="2" charset="-78"/>
                            </a:rPr>
                          </m:ctrlPr>
                        </m:sSupPr>
                        <m:e>
                          <m:r>
                            <a:rPr lang="en-US" sz="6000" b="0" i="1" smtClean="0">
                              <a:latin typeface="Cambria Math"/>
                              <a:ea typeface="Cambria Math"/>
                              <a:cs typeface="B Roya" pitchFamily="2" charset="-78"/>
                            </a:rPr>
                            <m:t>ℝ</m:t>
                          </m:r>
                        </m:e>
                        <m:sup>
                          <m:r>
                            <a:rPr lang="en-US" sz="6000" b="0" i="1" smtClean="0">
                              <a:latin typeface="Cambria Math"/>
                              <a:cs typeface="B Roya" pitchFamily="2" charset="-78"/>
                            </a:rPr>
                            <m:t>𝑛</m:t>
                          </m:r>
                        </m:sup>
                      </m:sSup>
                      <m:r>
                        <a:rPr lang="en-US" sz="6000" b="0" i="1" smtClean="0">
                          <a:latin typeface="Cambria Math"/>
                          <a:cs typeface="B Roya" pitchFamily="2" charset="-78"/>
                        </a:rPr>
                        <m:t>~</m:t>
                      </m:r>
                      <m:sSup>
                        <m:sSupPr>
                          <m:ctrlPr>
                            <a:rPr lang="en-US" sz="6000" b="0" i="1" smtClean="0">
                              <a:latin typeface="Cambria Math"/>
                              <a:cs typeface="B Roya" pitchFamily="2" charset="-78"/>
                            </a:rPr>
                          </m:ctrlPr>
                        </m:sSupPr>
                        <m:e>
                          <m:r>
                            <a:rPr lang="en-US" sz="6000" b="0" i="1" smtClean="0">
                              <a:latin typeface="Cambria Math"/>
                              <a:ea typeface="Cambria Math"/>
                              <a:cs typeface="B Roya" pitchFamily="2" charset="-78"/>
                            </a:rPr>
                            <m:t>ℝ</m:t>
                          </m:r>
                        </m:e>
                        <m:sup>
                          <m:r>
                            <a:rPr lang="en-US" sz="6000" b="0" i="1" smtClean="0">
                              <a:latin typeface="Cambria Math"/>
                              <a:ea typeface="Cambria Math"/>
                              <a:cs typeface="B Roya" pitchFamily="2" charset="-78"/>
                            </a:rPr>
                            <m:t>𝜔</m:t>
                          </m:r>
                        </m:sup>
                      </m:sSup>
                    </m:oMath>
                  </m:oMathPara>
                </a14:m>
                <a:endParaRPr lang="en-US" sz="6000" dirty="0" smtClean="0">
                  <a:latin typeface="Calibri" pitchFamily="34" charset="0"/>
                  <a:cs typeface="B Roya" pitchFamily="2" charset="-78"/>
                </a:endParaRPr>
              </a:p>
              <a:p>
                <a:pPr marL="0" indent="0" algn="r" rtl="1">
                  <a:buNone/>
                </a:pPr>
                <a14:m>
                  <m:oMath xmlns:m="http://schemas.openxmlformats.org/officeDocument/2006/math">
                    <m:r>
                      <a:rPr lang="en-US" sz="4000" i="1">
                        <a:latin typeface="Cambria Math"/>
                        <a:ea typeface="Cambria Math"/>
                        <a:cs typeface="B Roya" pitchFamily="2" charset="-78"/>
                      </a:rPr>
                      <m:t>𝜔</m:t>
                    </m:r>
                  </m:oMath>
                </a14:m>
                <a:r>
                  <a:rPr lang="fa-IR" sz="4000" dirty="0" smtClean="0">
                    <a:latin typeface="Calibri" pitchFamily="34" charset="0"/>
                    <a:cs typeface="B Roya" pitchFamily="2" charset="-78"/>
                  </a:rPr>
                  <a:t> نامتناهی شمارا</a:t>
                </a:r>
                <a:endParaRPr lang="en-US" sz="4000" dirty="0" smtClean="0">
                  <a:latin typeface="Calibri" pitchFamily="34" charset="0"/>
                  <a:cs typeface="B Roya" pitchFamily="2" charset="-78"/>
                </a:endParaRPr>
              </a:p>
              <a:p>
                <a:pPr marL="0" indent="0" algn="r" rtl="1">
                  <a:buNone/>
                </a:pPr>
                <a:r>
                  <a:rPr lang="fa-IR" sz="4000" dirty="0" smtClean="0">
                    <a:latin typeface="Calibri" pitchFamily="34" charset="0"/>
                    <a:cs typeface="B Roya" pitchFamily="2" charset="-78"/>
                  </a:rPr>
                  <a:t>چه مجموعه‌ای بزرگتر از </a:t>
                </a:r>
                <a14:m>
                  <m:oMath xmlns:m="http://schemas.openxmlformats.org/officeDocument/2006/math">
                    <m:r>
                      <a:rPr lang="en-US" sz="4000" i="1">
                        <a:latin typeface="Cambria Math"/>
                        <a:ea typeface="Cambria Math"/>
                        <a:cs typeface="B Roya" pitchFamily="2" charset="-78"/>
                      </a:rPr>
                      <m:t>ℝ</m:t>
                    </m:r>
                  </m:oMath>
                </a14:m>
                <a:r>
                  <a:rPr lang="fa-IR" sz="4000" dirty="0" smtClean="0">
                    <a:latin typeface="Calibri" pitchFamily="34" charset="0"/>
                    <a:cs typeface="B Roya" pitchFamily="2" charset="-78"/>
                  </a:rPr>
                  <a:t> است؟</a:t>
                </a:r>
              </a:p>
              <a:p>
                <a:pPr marL="0" indent="0" algn="r" rtl="1">
                  <a:buNone/>
                </a:pPr>
                <a14:m>
                  <m:oMath xmlns:m="http://schemas.openxmlformats.org/officeDocument/2006/math">
                    <m:r>
                      <a:rPr lang="en-US" sz="6000" i="1">
                        <a:latin typeface="Cambria Math"/>
                        <a:cs typeface="B Roya" pitchFamily="2" charset="-78"/>
                      </a:rPr>
                      <m:t>|</m:t>
                    </m:r>
                    <m:r>
                      <a:rPr lang="en-US" sz="6000" i="1">
                        <a:latin typeface="Cambria Math"/>
                        <a:ea typeface="Cambria Math"/>
                        <a:cs typeface="B Roya" pitchFamily="2" charset="-78"/>
                      </a:rPr>
                      <m:t>ℕ</m:t>
                    </m:r>
                    <m:r>
                      <a:rPr lang="en-US" sz="6000" i="1">
                        <a:latin typeface="Cambria Math"/>
                        <a:cs typeface="B Roya" pitchFamily="2" charset="-78"/>
                      </a:rPr>
                      <m:t>|</m:t>
                    </m:r>
                    <m:r>
                      <a:rPr lang="en-US" sz="6000">
                        <a:latin typeface="Cambria Math"/>
                        <a:cs typeface="B Roya" pitchFamily="2" charset="-78"/>
                      </a:rPr>
                      <m:t>&lt;</m:t>
                    </m:r>
                    <m:r>
                      <a:rPr lang="en-US" sz="6000" i="1">
                        <a:latin typeface="Cambria Math"/>
                        <a:cs typeface="B Roya" pitchFamily="2" charset="-78"/>
                      </a:rPr>
                      <m:t>|</m:t>
                    </m:r>
                    <m:r>
                      <a:rPr lang="en-US" sz="6000" i="1">
                        <a:latin typeface="Cambria Math"/>
                        <a:ea typeface="Cambria Math"/>
                        <a:cs typeface="B Roya" pitchFamily="2" charset="-78"/>
                      </a:rPr>
                      <m:t>ℝ</m:t>
                    </m:r>
                    <m:r>
                      <a:rPr lang="en-US" sz="6000" i="1">
                        <a:latin typeface="Cambria Math"/>
                        <a:cs typeface="B Roya" pitchFamily="2" charset="-78"/>
                      </a:rPr>
                      <m:t>|</m:t>
                    </m:r>
                  </m:oMath>
                </a14:m>
                <a:r>
                  <a:rPr lang="en-US" sz="6000" dirty="0">
                    <a:latin typeface="Calibri" pitchFamily="34" charset="0"/>
                    <a:cs typeface="B Roya" pitchFamily="2" charset="-78"/>
                  </a:rPr>
                  <a:t>&lt;</a:t>
                </a:r>
                <a:r>
                  <a:rPr lang="en-US" sz="6000" dirty="0">
                    <a:cs typeface="B Roya" pitchFamily="2" charset="-78"/>
                  </a:rPr>
                  <a:t> </a:t>
                </a:r>
                <a14:m>
                  <m:oMath xmlns:m="http://schemas.openxmlformats.org/officeDocument/2006/math">
                    <m:r>
                      <a:rPr lang="en-US" sz="6000" i="1">
                        <a:latin typeface="Cambria Math"/>
                        <a:cs typeface="B Roya" pitchFamily="2" charset="-78"/>
                      </a:rPr>
                      <m:t>|</m:t>
                    </m:r>
                    <m:r>
                      <a:rPr lang="en-US" sz="6000" i="1">
                        <a:latin typeface="Cambria Math"/>
                        <a:ea typeface="Cambria Math"/>
                        <a:cs typeface="B Roya" pitchFamily="2" charset="-78"/>
                      </a:rPr>
                      <m:t>𝒫</m:t>
                    </m:r>
                    <m:r>
                      <a:rPr lang="en-US" sz="6000" i="1">
                        <a:latin typeface="Cambria Math"/>
                        <a:ea typeface="Cambria Math"/>
                        <a:cs typeface="B Roya" pitchFamily="2" charset="-78"/>
                      </a:rPr>
                      <m:t>(</m:t>
                    </m:r>
                    <m:r>
                      <a:rPr lang="en-US" sz="6000" i="1">
                        <a:latin typeface="Cambria Math"/>
                        <a:ea typeface="Cambria Math"/>
                        <a:cs typeface="B Roya" pitchFamily="2" charset="-78"/>
                      </a:rPr>
                      <m:t>ℝ</m:t>
                    </m:r>
                    <m:r>
                      <a:rPr lang="en-US" sz="6000" i="1">
                        <a:latin typeface="Cambria Math"/>
                        <a:ea typeface="Cambria Math"/>
                        <a:cs typeface="B Roya" pitchFamily="2" charset="-78"/>
                      </a:rPr>
                      <m:t>)|</m:t>
                    </m:r>
                  </m:oMath>
                </a14:m>
                <a:endParaRPr lang="en-US" sz="6000" dirty="0">
                  <a:latin typeface="Calibri" pitchFamily="34" charset="0"/>
                  <a:cs typeface="B Roya" pitchFamily="2" charset="-78"/>
                </a:endParaRPr>
              </a:p>
              <a:p>
                <a:pPr marL="0" indent="0" algn="ctr" rtl="1">
                  <a:buNone/>
                </a:pPr>
                <a14:m>
                  <m:oMathPara xmlns:m="http://schemas.openxmlformats.org/officeDocument/2006/math">
                    <m:oMathParaPr>
                      <m:jc m:val="center"/>
                    </m:oMathParaPr>
                    <m:oMath xmlns:m="http://schemas.openxmlformats.org/officeDocument/2006/math">
                      <m:sSub>
                        <m:sSubPr>
                          <m:ctrlPr>
                            <a:rPr lang="en-US" sz="6000" i="1" smtClean="0">
                              <a:latin typeface="Cambria Math"/>
                              <a:cs typeface="B Roya" pitchFamily="2" charset="-78"/>
                            </a:rPr>
                          </m:ctrlPr>
                        </m:sSubPr>
                        <m:e>
                          <m:r>
                            <a:rPr lang="en-US" sz="6000" i="1" smtClean="0">
                              <a:latin typeface="Cambria Math"/>
                              <a:ea typeface="Cambria Math"/>
                              <a:cs typeface="B Roya" pitchFamily="2" charset="-78"/>
                            </a:rPr>
                            <m:t>ℵ</m:t>
                          </m:r>
                        </m:e>
                        <m:sub>
                          <m:r>
                            <a:rPr lang="en-US" sz="6000" b="0" i="1" smtClean="0">
                              <a:latin typeface="Cambria Math"/>
                              <a:cs typeface="B Roya" pitchFamily="2" charset="-78"/>
                            </a:rPr>
                            <m:t>0</m:t>
                          </m:r>
                        </m:sub>
                      </m:sSub>
                      <m:r>
                        <a:rPr lang="en-US" sz="6000" b="0" i="1" smtClean="0">
                          <a:latin typeface="Cambria Math"/>
                          <a:cs typeface="B Roya" pitchFamily="2" charset="-78"/>
                        </a:rPr>
                        <m:t>&lt;</m:t>
                      </m:r>
                      <m:sSub>
                        <m:sSubPr>
                          <m:ctrlPr>
                            <a:rPr lang="en-US" sz="6000" b="0" i="1" smtClean="0">
                              <a:latin typeface="Cambria Math"/>
                              <a:cs typeface="B Roya" pitchFamily="2" charset="-78"/>
                            </a:rPr>
                          </m:ctrlPr>
                        </m:sSubPr>
                        <m:e>
                          <m:r>
                            <a:rPr lang="en-US" sz="6000" b="0" i="1" smtClean="0">
                              <a:latin typeface="Cambria Math"/>
                              <a:ea typeface="Cambria Math"/>
                              <a:cs typeface="B Roya" pitchFamily="2" charset="-78"/>
                            </a:rPr>
                            <m:t>ℵ</m:t>
                          </m:r>
                        </m:e>
                        <m:sub>
                          <m:r>
                            <a:rPr lang="en-US" sz="6000" b="0" i="1" smtClean="0">
                              <a:latin typeface="Cambria Math"/>
                              <a:cs typeface="B Roya" pitchFamily="2" charset="-78"/>
                            </a:rPr>
                            <m:t>1</m:t>
                          </m:r>
                        </m:sub>
                      </m:sSub>
                      <m:r>
                        <a:rPr lang="en-US" sz="6000" b="0" i="1" smtClean="0">
                          <a:latin typeface="Cambria Math"/>
                          <a:cs typeface="B Roya" pitchFamily="2" charset="-78"/>
                        </a:rPr>
                        <m:t>&lt;</m:t>
                      </m:r>
                      <m:sSup>
                        <m:sSupPr>
                          <m:ctrlPr>
                            <a:rPr lang="en-US" sz="6000" b="0" i="1" smtClean="0">
                              <a:latin typeface="Cambria Math"/>
                              <a:cs typeface="B Roya" pitchFamily="2" charset="-78"/>
                            </a:rPr>
                          </m:ctrlPr>
                        </m:sSupPr>
                        <m:e>
                          <m:r>
                            <a:rPr lang="en-US" sz="6000" b="0" i="1" smtClean="0">
                              <a:latin typeface="Cambria Math"/>
                              <a:cs typeface="B Roya" pitchFamily="2" charset="-78"/>
                            </a:rPr>
                            <m:t>2</m:t>
                          </m:r>
                        </m:e>
                        <m:sup>
                          <m:sSub>
                            <m:sSubPr>
                              <m:ctrlPr>
                                <a:rPr lang="en-US" sz="6000" i="1">
                                  <a:latin typeface="Cambria Math"/>
                                  <a:cs typeface="B Roya" pitchFamily="2" charset="-78"/>
                                </a:rPr>
                              </m:ctrlPr>
                            </m:sSubPr>
                            <m:e>
                              <m:r>
                                <a:rPr lang="en-US" sz="6000" i="1">
                                  <a:latin typeface="Cambria Math"/>
                                  <a:ea typeface="Cambria Math"/>
                                  <a:cs typeface="B Roya" pitchFamily="2" charset="-78"/>
                                </a:rPr>
                                <m:t>ℵ</m:t>
                              </m:r>
                            </m:e>
                            <m:sub>
                              <m:r>
                                <a:rPr lang="en-US" sz="6000" i="1">
                                  <a:latin typeface="Cambria Math"/>
                                  <a:cs typeface="B Roya" pitchFamily="2" charset="-78"/>
                                </a:rPr>
                                <m:t>1</m:t>
                              </m:r>
                            </m:sub>
                          </m:sSub>
                        </m:sup>
                      </m:sSup>
                    </m:oMath>
                  </m:oMathPara>
                </a14:m>
                <a:endParaRPr lang="en-US" sz="6000" dirty="0">
                  <a:latin typeface="Calibri" pitchFamily="34" charset="0"/>
                  <a:cs typeface="B Roya" pitchFamily="2" charset="-78"/>
                </a:endParaRPr>
              </a:p>
              <a:p>
                <a:pPr marL="0" indent="0" algn="r" rtl="1">
                  <a:buNone/>
                </a:pPr>
                <a:endParaRPr lang="fa-IR" sz="6000" dirty="0" smtClean="0">
                  <a:latin typeface="Calibri" pitchFamily="34" charset="0"/>
                  <a:cs typeface="B Roya"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
                <a:ext cx="8229600" cy="6172200"/>
              </a:xfrm>
              <a:blipFill rotWithShape="1">
                <a:blip r:embed="rId2"/>
                <a:stretch>
                  <a:fillRect r="-2593"/>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گئورگ کانتور</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7705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80">
                                          <p:stCondLst>
                                            <p:cond delay="0"/>
                                          </p:stCondLst>
                                        </p:cTn>
                                        <p:tgtEl>
                                          <p:spTgt spid="3">
                                            <p:txEl>
                                              <p:pRg st="6" end="6"/>
                                            </p:txEl>
                                          </p:spTgt>
                                        </p:tgtEl>
                                      </p:cBhvr>
                                    </p:animEffect>
                                    <p:anim calcmode="lin" valueType="num">
                                      <p:cBhvr>
                                        <p:cTn id="2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6" end="6"/>
                                            </p:txEl>
                                          </p:spTgt>
                                        </p:tgtEl>
                                      </p:cBhvr>
                                      <p:to x="100000" y="60000"/>
                                    </p:animScale>
                                    <p:animScale>
                                      <p:cBhvr>
                                        <p:cTn id="27" dur="166" decel="50000">
                                          <p:stCondLst>
                                            <p:cond delay="676"/>
                                          </p:stCondLst>
                                        </p:cTn>
                                        <p:tgtEl>
                                          <p:spTgt spid="3">
                                            <p:txEl>
                                              <p:pRg st="6" end="6"/>
                                            </p:txEl>
                                          </p:spTgt>
                                        </p:tgtEl>
                                      </p:cBhvr>
                                      <p:to x="100000" y="100000"/>
                                    </p:animScale>
                                    <p:animScale>
                                      <p:cBhvr>
                                        <p:cTn id="28" dur="26">
                                          <p:stCondLst>
                                            <p:cond delay="1312"/>
                                          </p:stCondLst>
                                        </p:cTn>
                                        <p:tgtEl>
                                          <p:spTgt spid="3">
                                            <p:txEl>
                                              <p:pRg st="6" end="6"/>
                                            </p:txEl>
                                          </p:spTgt>
                                        </p:tgtEl>
                                      </p:cBhvr>
                                      <p:to x="100000" y="80000"/>
                                    </p:animScale>
                                    <p:animScale>
                                      <p:cBhvr>
                                        <p:cTn id="29" dur="166" decel="50000">
                                          <p:stCondLst>
                                            <p:cond delay="1338"/>
                                          </p:stCondLst>
                                        </p:cTn>
                                        <p:tgtEl>
                                          <p:spTgt spid="3">
                                            <p:txEl>
                                              <p:pRg st="6" end="6"/>
                                            </p:txEl>
                                          </p:spTgt>
                                        </p:tgtEl>
                                      </p:cBhvr>
                                      <p:to x="100000" y="100000"/>
                                    </p:animScale>
                                    <p:animScale>
                                      <p:cBhvr>
                                        <p:cTn id="30" dur="26">
                                          <p:stCondLst>
                                            <p:cond delay="1642"/>
                                          </p:stCondLst>
                                        </p:cTn>
                                        <p:tgtEl>
                                          <p:spTgt spid="3">
                                            <p:txEl>
                                              <p:pRg st="6" end="6"/>
                                            </p:txEl>
                                          </p:spTgt>
                                        </p:tgtEl>
                                      </p:cBhvr>
                                      <p:to x="100000" y="90000"/>
                                    </p:animScale>
                                    <p:animScale>
                                      <p:cBhvr>
                                        <p:cTn id="31" dur="166" decel="50000">
                                          <p:stCondLst>
                                            <p:cond delay="1668"/>
                                          </p:stCondLst>
                                        </p:cTn>
                                        <p:tgtEl>
                                          <p:spTgt spid="3">
                                            <p:txEl>
                                              <p:pRg st="6" end="6"/>
                                            </p:txEl>
                                          </p:spTgt>
                                        </p:tgtEl>
                                      </p:cBhvr>
                                      <p:to x="100000" y="100000"/>
                                    </p:animScale>
                                    <p:animScale>
                                      <p:cBhvr>
                                        <p:cTn id="32" dur="26">
                                          <p:stCondLst>
                                            <p:cond delay="1808"/>
                                          </p:stCondLst>
                                        </p:cTn>
                                        <p:tgtEl>
                                          <p:spTgt spid="3">
                                            <p:txEl>
                                              <p:pRg st="6" end="6"/>
                                            </p:txEl>
                                          </p:spTgt>
                                        </p:tgtEl>
                                      </p:cBhvr>
                                      <p:to x="100000" y="95000"/>
                                    </p:animScale>
                                    <p:animScale>
                                      <p:cBhvr>
                                        <p:cTn id="3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داوید هیلبرت</a:t>
            </a:r>
            <a:endParaRPr lang="en-US" sz="6000" b="1" dirty="0">
              <a:latin typeface="Calibri" pitchFamily="34" charset="0"/>
              <a:cs typeface="B Roya" pitchFamily="2" charset="-78"/>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71600"/>
            <a:ext cx="3467100" cy="4622800"/>
          </a:xfrm>
        </p:spPr>
      </p:pic>
      <mc:AlternateContent xmlns:mc="http://schemas.openxmlformats.org/markup-compatibility/2006">
        <mc:Choice xmlns:a14="http://schemas.microsoft.com/office/drawing/2010/main" Requires="a14">
          <p:sp>
            <p:nvSpPr>
              <p:cNvPr id="6" name="Content Placeholder 5"/>
              <p:cNvSpPr>
                <a:spLocks noGrp="1"/>
              </p:cNvSpPr>
              <p:nvPr>
                <p:ph sz="half" idx="2"/>
              </p:nvPr>
            </p:nvSpPr>
            <p:spPr>
              <a:xfrm>
                <a:off x="4207164" y="914400"/>
                <a:ext cx="4500971" cy="5105400"/>
              </a:xfrm>
            </p:spPr>
            <p:txBody>
              <a:bodyPr>
                <a:normAutofit fontScale="92500" lnSpcReduction="10000"/>
              </a:bodyPr>
              <a:lstStyle/>
              <a:p>
                <a:pPr algn="r" rtl="1"/>
                <a:endParaRPr lang="fa-IR" dirty="0" smtClean="0">
                  <a:latin typeface="Calibri" pitchFamily="34" charset="0"/>
                  <a:cs typeface="B Roya" pitchFamily="2" charset="-78"/>
                </a:endParaRPr>
              </a:p>
              <a:p>
                <a:pPr algn="r" rtl="1"/>
                <a:r>
                  <a:rPr lang="fa-IR" dirty="0">
                    <a:latin typeface="Calibri" pitchFamily="34" charset="0"/>
                    <a:cs typeface="B Roya" pitchFamily="2" charset="-78"/>
                  </a:rPr>
                  <a:t>هیلبرت در سالِ 1880 در سنِ 18-ساله‌گی واردِ دانشگاهِ کونیگسبرگ </a:t>
                </a:r>
                <a:r>
                  <a:rPr lang="fa-IR" dirty="0" smtClean="0">
                    <a:latin typeface="Calibri" pitchFamily="34" charset="0"/>
                    <a:cs typeface="B Roya" pitchFamily="2" charset="-78"/>
                  </a:rPr>
                  <a:t>می‌شود</a:t>
                </a:r>
              </a:p>
              <a:p>
                <a:pPr algn="r" rtl="1"/>
                <a:r>
                  <a:rPr lang="fa-IR" dirty="0">
                    <a:latin typeface="Calibri" pitchFamily="34" charset="0"/>
                    <a:cs typeface="B Roya" pitchFamily="2" charset="-78"/>
                  </a:rPr>
                  <a:t>در دانشگاهِ کونیگسبرگ به عنوانِ سخن‌ران می‌ماند</a:t>
                </a:r>
                <a:r>
                  <a:rPr lang="fa-IR" dirty="0" smtClean="0">
                    <a:latin typeface="Calibri" pitchFamily="34" charset="0"/>
                    <a:cs typeface="B Roya" pitchFamily="2" charset="-78"/>
                  </a:rPr>
                  <a:t>. او خطاب به دانشجویی که ریاضی را رها کرد تا شاعر شود چنین گفت:</a:t>
                </a:r>
                <a:endParaRPr lang="fa-IR" dirty="0" smtClean="0">
                  <a:latin typeface="Calibri" pitchFamily="34" charset="0"/>
                  <a:cs typeface="B Roya" pitchFamily="2" charset="-78"/>
                </a:endParaRPr>
              </a:p>
              <a:p>
                <a:r>
                  <a:rPr lang="en-US" dirty="0" smtClean="0">
                    <a:latin typeface="Calibri" pitchFamily="34" charset="0"/>
                    <a:cs typeface="B Roya" pitchFamily="2" charset="-78"/>
                  </a:rPr>
                  <a:t>“Good, he did not have  enough imagination becom</a:t>
                </a:r>
                <a:r>
                  <a:rPr lang="en-US" dirty="0">
                    <a:latin typeface="Calibri" pitchFamily="34" charset="0"/>
                    <a:cs typeface="B Roya" pitchFamily="2" charset="-78"/>
                  </a:rPr>
                  <a:t>e</a:t>
                </a:r>
                <a:r>
                  <a:rPr lang="en-US" dirty="0" smtClean="0">
                    <a:latin typeface="Calibri" pitchFamily="34" charset="0"/>
                    <a:cs typeface="B Roya" pitchFamily="2" charset="-78"/>
                  </a:rPr>
                  <a:t> a mathematician”</a:t>
                </a:r>
                <a:endParaRPr lang="en-US" dirty="0" smtClean="0">
                  <a:latin typeface="Calibri" pitchFamily="34" charset="0"/>
                  <a:cs typeface="B Roya" pitchFamily="2" charset="-78"/>
                </a:endParaRPr>
              </a:p>
              <a:p>
                <a:pPr marL="0" indent="0">
                  <a:buNone/>
                </a:pPr>
                <a14:m>
                  <m:oMathPara xmlns:m="http://schemas.openxmlformats.org/officeDocument/2006/math">
                    <m:oMathParaPr>
                      <m:jc m:val="centerGroup"/>
                    </m:oMathParaPr>
                    <m:oMath xmlns:m="http://schemas.openxmlformats.org/officeDocument/2006/math">
                      <a:fld id="{8D685BB7-CF4E-467E-99EC-F2D824CB187B}" type="mathplaceholder">
                        <a:rPr lang="en-US" sz="1500" i="1" smtClean="0">
                          <a:latin typeface="Cambria Math"/>
                        </a:rPr>
                        <a:t>.</a:t>
                      </a:fld>
                    </m:oMath>
                  </m:oMathPara>
                </a14:m>
                <a:r>
                  <a:rPr lang="en-US" dirty="0"/>
                  <a:t/>
                </a:r>
                <a:br>
                  <a:rPr lang="en-US" dirty="0"/>
                </a:br>
                <a:r>
                  <a:rPr lang="en-US" i="1" dirty="0" err="1" smtClean="0"/>
                  <a:t>Wir</a:t>
                </a:r>
                <a:r>
                  <a:rPr lang="en-US" i="1" dirty="0" smtClean="0"/>
                  <a:t> </a:t>
                </a:r>
                <a:r>
                  <a:rPr lang="en-US" i="1" dirty="0" err="1"/>
                  <a:t>müssen</a:t>
                </a:r>
                <a:r>
                  <a:rPr lang="en-US" i="1" dirty="0"/>
                  <a:t> </a:t>
                </a:r>
                <a:r>
                  <a:rPr lang="en-US" i="1" dirty="0" err="1" smtClean="0"/>
                  <a:t>wissen</a:t>
                </a:r>
                <a:r>
                  <a:rPr lang="en-US" i="1" dirty="0" smtClean="0"/>
                  <a:t/>
                </a:r>
                <a:br>
                  <a:rPr lang="en-US" i="1" dirty="0" smtClean="0"/>
                </a:br>
                <a:r>
                  <a:rPr lang="en-US" i="1" dirty="0" err="1" smtClean="0"/>
                  <a:t>Wir</a:t>
                </a:r>
                <a:r>
                  <a:rPr lang="en-US" i="1" dirty="0" smtClean="0"/>
                  <a:t> </a:t>
                </a:r>
                <a:r>
                  <a:rPr lang="en-US" i="1" dirty="0" err="1"/>
                  <a:t>werden</a:t>
                </a:r>
                <a:r>
                  <a:rPr lang="en-US" i="1" dirty="0"/>
                  <a:t> </a:t>
                </a:r>
                <a:r>
                  <a:rPr lang="en-US" i="1" dirty="0" err="1"/>
                  <a:t>wissen</a:t>
                </a:r>
                <a:endParaRPr lang="fa-IR" dirty="0" smtClean="0">
                  <a:latin typeface="Calibri" pitchFamily="34" charset="0"/>
                  <a:cs typeface="B Roya" pitchFamily="2" charset="-78"/>
                </a:endParaRPr>
              </a:p>
              <a:p>
                <a:pPr marL="0" indent="0">
                  <a:buNone/>
                </a:pPr>
                <a:r>
                  <a:rPr lang="en-US" dirty="0">
                    <a:latin typeface="Calibri" pitchFamily="34" charset="0"/>
                    <a:cs typeface="B Roya" pitchFamily="2" charset="-78"/>
                  </a:rPr>
                  <a:t>We must know</a:t>
                </a:r>
              </a:p>
              <a:p>
                <a:pPr marL="0" indent="0">
                  <a:buNone/>
                </a:pPr>
                <a:r>
                  <a:rPr lang="en-US" dirty="0" smtClean="0">
                    <a:latin typeface="Calibri" pitchFamily="34" charset="0"/>
                    <a:cs typeface="B Roya" pitchFamily="2" charset="-78"/>
                  </a:rPr>
                  <a:t>We </a:t>
                </a:r>
                <a:r>
                  <a:rPr lang="en-US" dirty="0" smtClean="0">
                    <a:latin typeface="Calibri" pitchFamily="34" charset="0"/>
                    <a:cs typeface="B Roya" pitchFamily="2" charset="-78"/>
                  </a:rPr>
                  <a:t>will know</a:t>
                </a: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xfrm>
                <a:off x="4207164" y="914400"/>
                <a:ext cx="4500971" cy="5105400"/>
              </a:xfrm>
              <a:blipFill rotWithShape="1">
                <a:blip r:embed="rId3"/>
                <a:stretch>
                  <a:fillRect l="-3794" r="-1220" b="-955"/>
                </a:stretch>
              </a:blipFill>
            </p:spPr>
            <p:txBody>
              <a:bodyPr/>
              <a:lstStyle/>
              <a:p>
                <a:r>
                  <a:rPr lang="en-US">
                    <a:noFill/>
                  </a:rPr>
                  <a:t> </a:t>
                </a:r>
              </a:p>
            </p:txBody>
          </p:sp>
        </mc:Fallback>
      </mc:AlternateContent>
      <p:sp>
        <p:nvSpPr>
          <p:cNvPr id="5" name="TextBox 4"/>
          <p:cNvSpPr txBox="1"/>
          <p:nvPr/>
        </p:nvSpPr>
        <p:spPr>
          <a:xfrm>
            <a:off x="3733800" y="5943600"/>
            <a:ext cx="5410200" cy="369332"/>
          </a:xfrm>
          <a:prstGeom prst="rect">
            <a:avLst/>
          </a:prstGeom>
          <a:noFill/>
        </p:spPr>
        <p:txBody>
          <a:bodyPr wrap="square" rtlCol="0">
            <a:spAutoFit/>
          </a:bodyPr>
          <a:lstStyle/>
          <a:p>
            <a:pPr algn="r" rtl="1"/>
            <a:r>
              <a:rPr lang="fa-IR" dirty="0" smtClean="0"/>
              <a:t>دو جمله‌ی فوق جملاتیست که هیلبرت گفته و بر سر مزارش نوشته‌اند. </a:t>
            </a:r>
            <a:endParaRPr lang="en-US" dirty="0"/>
          </a:p>
        </p:txBody>
      </p:sp>
    </p:spTree>
    <p:extLst>
      <p:ext uri="{BB962C8B-B14F-4D97-AF65-F5344CB8AC3E}">
        <p14:creationId xmlns:p14="http://schemas.microsoft.com/office/powerpoint/2010/main" val="41434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a:latin typeface="Calibri" pitchFamily="34" charset="0"/>
                <a:cs typeface="B Roya" pitchFamily="2" charset="-78"/>
              </a:rPr>
              <a:t>داوید هیلبرت</a:t>
            </a:r>
            <a:endParaRPr lang="en-US" sz="6000" b="1" dirty="0">
              <a:latin typeface="Calibri" pitchFamily="34" charset="0"/>
              <a:cs typeface="B Roya" pitchFamily="2"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2828789"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20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fa-IR" sz="2800" dirty="0" smtClean="0">
                <a:latin typeface="Calibri" pitchFamily="34" charset="0"/>
                <a:cs typeface="B Roya" pitchFamily="2" charset="-78"/>
              </a:rPr>
              <a:t>کونیگسبرگ (</a:t>
            </a:r>
            <a:r>
              <a:rPr lang="en-US" sz="2800" dirty="0" err="1" smtClean="0">
                <a:latin typeface="Calibri" pitchFamily="34" charset="0"/>
                <a:cs typeface="B Roya" pitchFamily="2" charset="-78"/>
              </a:rPr>
              <a:t>Könnigsberg</a:t>
            </a:r>
            <a:r>
              <a:rPr lang="fa-IR" sz="2800" dirty="0" smtClean="0">
                <a:latin typeface="Calibri" pitchFamily="34" charset="0"/>
                <a:cs typeface="B Roya" pitchFamily="2" charset="-78"/>
              </a:rPr>
              <a:t>) مهم‌ترین شهر منطقه‌یِ پروس بود.</a:t>
            </a:r>
          </a:p>
          <a:p>
            <a:pPr algn="r" rtl="1"/>
            <a:r>
              <a:rPr lang="fa-IR" sz="2800" dirty="0" smtClean="0">
                <a:latin typeface="Calibri" pitchFamily="34" charset="0"/>
                <a:cs typeface="B Roya" pitchFamily="2" charset="-78"/>
              </a:rPr>
              <a:t>کونیگسبرگ در زبانِ آلمانیِ قدیم </a:t>
            </a:r>
            <a:r>
              <a:rPr lang="en-US" sz="2800" dirty="0" smtClean="0">
                <a:latin typeface="Calibri" pitchFamily="34" charset="0"/>
                <a:cs typeface="B Roya" pitchFamily="2" charset="-78"/>
              </a:rPr>
              <a:t>=</a:t>
            </a:r>
            <a:r>
              <a:rPr lang="fa-IR" sz="2800" dirty="0" smtClean="0">
                <a:latin typeface="Calibri" pitchFamily="34" charset="0"/>
                <a:cs typeface="B Roya" pitchFamily="2" charset="-78"/>
              </a:rPr>
              <a:t> «کوهستانِ پادشاه»</a:t>
            </a:r>
            <a:r>
              <a:rPr lang="en-US" sz="2800" dirty="0" smtClean="0">
                <a:latin typeface="Calibri" pitchFamily="34" charset="0"/>
                <a:cs typeface="B Roya" pitchFamily="2" charset="-78"/>
              </a:rPr>
              <a:t>.</a:t>
            </a:r>
            <a:endParaRPr lang="fa-IR" sz="2800" dirty="0" smtClean="0">
              <a:latin typeface="Calibri" pitchFamily="34" charset="0"/>
              <a:cs typeface="B Roya" pitchFamily="2" charset="-78"/>
            </a:endParaRPr>
          </a:p>
          <a:p>
            <a:pPr algn="r" rtl="1"/>
            <a:r>
              <a:rPr lang="fa-IR" sz="2800" dirty="0" smtClean="0">
                <a:latin typeface="Calibri" pitchFamily="34" charset="0"/>
                <a:cs typeface="B Roya" pitchFamily="2" charset="-78"/>
              </a:rPr>
              <a:t>در سالِ 1724 ایمانوئل کانت (</a:t>
            </a:r>
            <a:r>
              <a:rPr lang="en-US" sz="2800" dirty="0" smtClean="0">
                <a:latin typeface="Calibri" pitchFamily="34" charset="0"/>
                <a:cs typeface="B Roya" pitchFamily="2" charset="-78"/>
              </a:rPr>
              <a:t>Immanuel Kant</a:t>
            </a:r>
            <a:r>
              <a:rPr lang="fa-IR" sz="2800" dirty="0" smtClean="0">
                <a:latin typeface="Calibri" pitchFamily="34" charset="0"/>
                <a:cs typeface="B Roya" pitchFamily="2" charset="-78"/>
              </a:rPr>
              <a:t>) در شهرِ کونیگسبرگ زاده شد.</a:t>
            </a:r>
          </a:p>
          <a:p>
            <a:pPr algn="r" rtl="1"/>
            <a:r>
              <a:rPr lang="fa-IR" sz="2800" dirty="0" smtClean="0">
                <a:latin typeface="Calibri" pitchFamily="34" charset="0"/>
                <a:cs typeface="B Roya" pitchFamily="2" charset="-78"/>
              </a:rPr>
              <a:t>در سالِ 1735 مسأله‌یِ پل‌هایِ کونیگسبرگ توسطِ لئونارد اویلر (</a:t>
            </a:r>
            <a:r>
              <a:rPr lang="en-US" sz="2800" dirty="0" smtClean="0">
                <a:latin typeface="Calibri" pitchFamily="34" charset="0"/>
                <a:cs typeface="B Roya" pitchFamily="2" charset="-78"/>
              </a:rPr>
              <a:t>Leonhard Euler</a:t>
            </a:r>
            <a:r>
              <a:rPr lang="fa-IR" sz="2800" dirty="0" smtClean="0">
                <a:latin typeface="Calibri" pitchFamily="34" charset="0"/>
                <a:cs typeface="B Roya" pitchFamily="2" charset="-78"/>
              </a:rPr>
              <a:t>) حل شد که منجر به پیدایشِ نظریه‌یِ گراف شد.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کونیگسبرگ</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34715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algn="r" rtl="1"/>
            <a:r>
              <a:rPr lang="fa-IR" sz="3600" dirty="0" smtClean="0">
                <a:latin typeface="Calibri" pitchFamily="34" charset="0"/>
                <a:cs typeface="B Roya" pitchFamily="2" charset="-78"/>
              </a:rPr>
              <a:t>فلیکس کلاین (</a:t>
            </a:r>
            <a:r>
              <a:rPr lang="en-US" sz="3600" dirty="0" smtClean="0">
                <a:latin typeface="Calibri" pitchFamily="34" charset="0"/>
                <a:cs typeface="B Roya" pitchFamily="2" charset="-78"/>
              </a:rPr>
              <a:t>Felix Klein</a:t>
            </a:r>
            <a:r>
              <a:rPr lang="fa-IR" sz="3600" dirty="0" smtClean="0">
                <a:latin typeface="Calibri" pitchFamily="34" charset="0"/>
                <a:cs typeface="B Roya" pitchFamily="2" charset="-78"/>
              </a:rPr>
              <a:t>) به عنوانِ پروفسورِ ریاضیات واردِ دانشگاهِ گوتینگن می‌شود.</a:t>
            </a:r>
          </a:p>
          <a:p>
            <a:pPr algn="r" rtl="1"/>
            <a:r>
              <a:rPr lang="fa-IR" sz="3600" dirty="0" smtClean="0">
                <a:latin typeface="Calibri" pitchFamily="34" charset="0"/>
                <a:cs typeface="B Roya" pitchFamily="2" charset="-78"/>
              </a:rPr>
              <a:t>وی با اقداماتِ خود سبب می‌شود گوتینگن به پیشروترین مرکزِ پژوهشِ ریاضیات در جهان تبدیل شود.</a:t>
            </a:r>
          </a:p>
          <a:p>
            <a:pPr algn="r" rtl="1"/>
            <a:r>
              <a:rPr lang="fa-IR" sz="3600" dirty="0" smtClean="0">
                <a:latin typeface="Calibri" pitchFamily="34" charset="0"/>
                <a:cs typeface="B Roya" pitchFamily="2" charset="-78"/>
              </a:rPr>
              <a:t>او جلساتِ هفته‌گی را به وجود آورد، قرائت‌خانه‌یِ ریاضیات و کتاب‌خانه ساخت؛ مدل‌هایی که هنوز هم در دانشگاه‌هایِ جهان اجرا می‌شود.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دانشگاهِ گوتینگن</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161488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دانشگاهِ گوتینگن</a:t>
            </a:r>
            <a:endParaRPr lang="en-US" sz="6000" b="1" dirty="0">
              <a:latin typeface="Calibri" pitchFamily="34" charset="0"/>
              <a:cs typeface="B Roya"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63667"/>
            <a:ext cx="8229600" cy="4492665"/>
          </a:xfrm>
        </p:spPr>
      </p:pic>
    </p:spTree>
    <p:extLst>
      <p:ext uri="{BB962C8B-B14F-4D97-AF65-F5344CB8AC3E}">
        <p14:creationId xmlns:p14="http://schemas.microsoft.com/office/powerpoint/2010/main" val="2353728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algn="r" rtl="1"/>
            <a:r>
              <a:rPr lang="fa-IR" sz="3200" dirty="0" smtClean="0">
                <a:latin typeface="Calibri" pitchFamily="34" charset="0"/>
                <a:cs typeface="B Roya" pitchFamily="2" charset="-78"/>
              </a:rPr>
              <a:t>کانتور اما که از هنگامِ رسیدن به درجه‌یِ استادی در پیِ کرسیِ دانشگاهِ برلین بود، به آن علت که کرونکر او را «فاسدکننده‌یِ ذهنِ جوانان» می‌خواند هرگز از هاله بیرون نرفت.</a:t>
            </a:r>
          </a:p>
          <a:p>
            <a:pPr algn="r" rtl="1"/>
            <a:r>
              <a:rPr lang="fa-IR" sz="3200" dirty="0" smtClean="0">
                <a:latin typeface="Calibri" pitchFamily="34" charset="0"/>
                <a:cs typeface="B Roya" pitchFamily="2" charset="-78"/>
              </a:rPr>
              <a:t>کرونکر بنیان‌گذارِ ساختارگرایی (</a:t>
            </a:r>
            <a:r>
              <a:rPr lang="en-US" sz="3200" dirty="0" smtClean="0">
                <a:latin typeface="Calibri" pitchFamily="34" charset="0"/>
                <a:cs typeface="B Roya" pitchFamily="2" charset="-78"/>
              </a:rPr>
              <a:t>constructivism</a:t>
            </a:r>
            <a:r>
              <a:rPr lang="fa-IR" sz="3200" dirty="0" smtClean="0">
                <a:latin typeface="Calibri" pitchFamily="34" charset="0"/>
                <a:cs typeface="B Roya" pitchFamily="2" charset="-78"/>
              </a:rPr>
              <a:t>) بود و کارهایِ ضدشهودِ کانتور مقاومتِ وی را برانگیزانده بود؛ مانندِ دیگر هم‌عصرانِ وی چون پوانکاره، ویتگنشتاین، و مسیحیان (که کارهایِ کانتور را نفی‌کننده‌یِ وجودِ خدا می‌دانستند).</a:t>
            </a:r>
          </a:p>
          <a:p>
            <a:pPr algn="r" rtl="1"/>
            <a:endParaRPr lang="fa-IR" sz="32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آشوبِ مجموعه‌ها</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556038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algn="r" rtl="1"/>
            <a:r>
              <a:rPr lang="fa-IR" sz="4000" dirty="0" smtClean="0">
                <a:latin typeface="Calibri" pitchFamily="34" charset="0"/>
                <a:cs typeface="B Roya" pitchFamily="2" charset="-78"/>
              </a:rPr>
              <a:t>در </a:t>
            </a:r>
            <a:r>
              <a:rPr lang="fa-IR" sz="4000" dirty="0">
                <a:latin typeface="Calibri" pitchFamily="34" charset="0"/>
                <a:cs typeface="B Roya" pitchFamily="2" charset="-78"/>
              </a:rPr>
              <a:t>سالِ 1903 راسل (</a:t>
            </a:r>
            <a:r>
              <a:rPr lang="en-US" sz="4000" dirty="0">
                <a:latin typeface="Calibri" pitchFamily="34" charset="0"/>
                <a:cs typeface="B Roya" pitchFamily="2" charset="-78"/>
              </a:rPr>
              <a:t>Bertrand </a:t>
            </a:r>
            <a:r>
              <a:rPr lang="en-US" sz="4000" dirty="0" err="1">
                <a:latin typeface="Calibri" pitchFamily="34" charset="0"/>
                <a:cs typeface="B Roya" pitchFamily="2" charset="-78"/>
              </a:rPr>
              <a:t>Russel</a:t>
            </a:r>
            <a:r>
              <a:rPr lang="fa-IR" sz="4000" dirty="0">
                <a:latin typeface="Calibri" pitchFamily="34" charset="0"/>
                <a:cs typeface="B Roya" pitchFamily="2" charset="-78"/>
              </a:rPr>
              <a:t>) پارادوکس را در کتابِ «اصولِ ریاضی» (</a:t>
            </a:r>
            <a:r>
              <a:rPr lang="en-US" sz="4000" dirty="0">
                <a:latin typeface="Calibri" pitchFamily="34" charset="0"/>
                <a:cs typeface="B Roya" pitchFamily="2" charset="-78"/>
              </a:rPr>
              <a:t>The principles of Mathematics</a:t>
            </a:r>
            <a:r>
              <a:rPr lang="fa-IR" sz="4000" dirty="0">
                <a:latin typeface="Calibri" pitchFamily="34" charset="0"/>
                <a:cs typeface="B Roya" pitchFamily="2" charset="-78"/>
              </a:rPr>
              <a:t>) چاپ می‌کند.</a:t>
            </a:r>
          </a:p>
          <a:p>
            <a:pPr algn="r" rtl="1"/>
            <a:r>
              <a:rPr lang="fa-IR" sz="4000" dirty="0">
                <a:latin typeface="Calibri" pitchFamily="34" charset="0"/>
                <a:cs typeface="B Roya" pitchFamily="2" charset="-78"/>
              </a:rPr>
              <a:t>در این هنگام کارِ </a:t>
            </a:r>
            <a:r>
              <a:rPr lang="fa-IR" sz="4000" dirty="0" smtClean="0">
                <a:latin typeface="Calibri" pitchFamily="34" charset="0"/>
                <a:cs typeface="B Roya" pitchFamily="2" charset="-78"/>
              </a:rPr>
              <a:t>راسل به پارادوکس‌ نظریه‌یِ مجموعه‌ها معروف می‌شود.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پارادوکسِ راسل</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4236583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algn="r" rtl="1"/>
            <a:r>
              <a:rPr lang="fa-IR" sz="3600" dirty="0" smtClean="0">
                <a:latin typeface="Calibri" pitchFamily="34" charset="0"/>
                <a:cs typeface="B Roya" pitchFamily="2" charset="-78"/>
              </a:rPr>
              <a:t>در سالِ 1899 جوان‌ترین فرزندِ کانتور می‌میرد و وی را به یک افسرده‌گی فرو می‌برد. هم‌هنگام هیلبرت به علتِ بیماریِ ذهنیِ پسرس رنج می‌کشد.</a:t>
            </a:r>
          </a:p>
          <a:p>
            <a:pPr algn="r" rtl="1"/>
            <a:r>
              <a:rPr lang="fa-IR" sz="3600" dirty="0" smtClean="0">
                <a:latin typeface="Calibri" pitchFamily="34" charset="0"/>
                <a:cs typeface="B Roya" pitchFamily="2" charset="-78"/>
              </a:rPr>
              <a:t>کانتور در سالِ 1903 به بیمارستان می‌رود، و در باقیِ عمرِ خود از افسرده‌گی رنج می‌برد.</a:t>
            </a:r>
          </a:p>
          <a:p>
            <a:pPr algn="r" rtl="1"/>
            <a:r>
              <a:rPr lang="fa-IR" sz="3600" dirty="0" smtClean="0">
                <a:latin typeface="Calibri" pitchFamily="34" charset="0"/>
                <a:cs typeface="B Roya" pitchFamily="2" charset="-78"/>
              </a:rPr>
              <a:t>پرس در سالِ 1914 می‌میرد، در حالی که آثارش خوانده نشده‌اند.</a:t>
            </a:r>
          </a:p>
          <a:p>
            <a:pPr marL="0" indent="0" algn="r" rtl="1">
              <a:buNone/>
            </a:pPr>
            <a:endParaRPr lang="fa-IR" sz="3600"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سرازیری</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1111760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029200"/>
          </a:xfrm>
        </p:spPr>
        <p:txBody>
          <a:bodyPr>
            <a:noAutofit/>
          </a:bodyPr>
          <a:lstStyle/>
          <a:p>
            <a:pPr algn="r" rtl="1"/>
            <a:r>
              <a:rPr lang="fa-IR" sz="3600" dirty="0" smtClean="0">
                <a:latin typeface="Calibri" pitchFamily="34" charset="0"/>
                <a:cs typeface="B Roya" pitchFamily="2" charset="-78"/>
              </a:rPr>
              <a:t>در اواخرِ سال، در </a:t>
            </a:r>
            <a:r>
              <a:rPr lang="fa-IR" sz="3600" dirty="0">
                <a:latin typeface="Calibri" pitchFamily="34" charset="0"/>
                <a:cs typeface="B Roya" pitchFamily="2" charset="-78"/>
              </a:rPr>
              <a:t>پایانِ جنگِ </a:t>
            </a:r>
            <a:r>
              <a:rPr lang="fa-IR" sz="3600" dirty="0" smtClean="0">
                <a:latin typeface="Calibri" pitchFamily="34" charset="0"/>
                <a:cs typeface="B Roya" pitchFamily="2" charset="-78"/>
              </a:rPr>
              <a:t>جهانیِ نخست، امپراطوریِ آلمان از هم می‌پاشد و پادشاهیِ پروس تمام می‌شود.</a:t>
            </a:r>
          </a:p>
          <a:p>
            <a:pPr algn="r" rtl="1"/>
            <a:r>
              <a:rPr lang="fa-IR" sz="3600" dirty="0" smtClean="0">
                <a:latin typeface="Calibri" pitchFamily="34" charset="0"/>
                <a:cs typeface="B Roya" pitchFamily="2" charset="-78"/>
              </a:rPr>
              <a:t> </a:t>
            </a:r>
            <a:r>
              <a:rPr lang="fa-IR" sz="3600" dirty="0">
                <a:latin typeface="Calibri" pitchFamily="34" charset="0"/>
                <a:cs typeface="B Roya" pitchFamily="2" charset="-78"/>
              </a:rPr>
              <a:t>در اثرِ موشک‌بارانِ روسیه، کونیگسبرگ با خاک یکسان </a:t>
            </a:r>
            <a:r>
              <a:rPr lang="fa-IR" sz="3600" dirty="0" smtClean="0">
                <a:latin typeface="Calibri" pitchFamily="34" charset="0"/>
                <a:cs typeface="B Roya" pitchFamily="2" charset="-78"/>
              </a:rPr>
              <a:t>می‌شود، و طبقِ کریدرِ لهستان، به خاکِ روسیه می‌پیوندد، و رویِ آن شهرِ کالینینگراد (</a:t>
            </a:r>
            <a:r>
              <a:rPr lang="en-US" sz="3600" dirty="0">
                <a:latin typeface="Calibri" pitchFamily="34" charset="0"/>
                <a:cs typeface="B Roya" pitchFamily="2" charset="-78"/>
              </a:rPr>
              <a:t>Kaliningrad</a:t>
            </a:r>
            <a:r>
              <a:rPr lang="fa-IR" sz="3600" dirty="0" smtClean="0">
                <a:latin typeface="Calibri" pitchFamily="34" charset="0"/>
                <a:cs typeface="B Roya" pitchFamily="2" charset="-78"/>
              </a:rPr>
              <a:t>) (</a:t>
            </a:r>
            <a:r>
              <a:rPr lang="az-Cyrl-AZ" sz="3600" dirty="0">
                <a:latin typeface="Calibri" pitchFamily="34" charset="0"/>
                <a:cs typeface="B Roya" pitchFamily="2" charset="-78"/>
              </a:rPr>
              <a:t>Калининград</a:t>
            </a:r>
            <a:r>
              <a:rPr lang="fa-IR" sz="3600" dirty="0" smtClean="0">
                <a:latin typeface="Calibri" pitchFamily="34" charset="0"/>
                <a:cs typeface="B Roya" pitchFamily="2" charset="-78"/>
              </a:rPr>
              <a:t>) ساخته می‌شود.</a:t>
            </a:r>
            <a:endParaRPr lang="fa-IR" sz="3600" dirty="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1918</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1230333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numCol="1">
                <a:normAutofit/>
              </a:bodyPr>
              <a:lstStyle/>
              <a:p>
                <a:pPr algn="r" rtl="1"/>
                <a:r>
                  <a:rPr lang="fa-IR" sz="3600" dirty="0" smtClean="0">
                    <a:latin typeface="Calibri" pitchFamily="34" charset="0"/>
                    <a:cs typeface="B Roya" pitchFamily="2" charset="-78"/>
                  </a:rPr>
                  <a:t>در سالِ 1931 گودل (</a:t>
                </a:r>
                <a:r>
                  <a:rPr lang="en-US" sz="3600" dirty="0">
                    <a:latin typeface="Calibri" pitchFamily="34" charset="0"/>
                    <a:cs typeface="B Roya" pitchFamily="2" charset="-78"/>
                  </a:rPr>
                  <a:t>Kurt Gödel</a:t>
                </a:r>
                <a:r>
                  <a:rPr lang="fa-IR" sz="3600" dirty="0" smtClean="0">
                    <a:latin typeface="Calibri" pitchFamily="34" charset="0"/>
                    <a:cs typeface="B Roya" pitchFamily="2" charset="-78"/>
                  </a:rPr>
                  <a:t>) قضیه‌یِ ناتمامیت را ثابت کرد.</a:t>
                </a:r>
              </a:p>
              <a:p>
                <a:pPr algn="r" rtl="1"/>
                <a:r>
                  <a:rPr lang="fa-IR" sz="3600" dirty="0" smtClean="0">
                    <a:latin typeface="Calibri" pitchFamily="34" charset="0"/>
                    <a:cs typeface="B Roya" pitchFamily="2" charset="-78"/>
                  </a:rPr>
                  <a:t>آیا بین </a:t>
                </a:r>
                <a14:m>
                  <m:oMath xmlns:m="http://schemas.openxmlformats.org/officeDocument/2006/math">
                    <m:r>
                      <a:rPr lang="fa-IR" sz="3600" i="1" smtClean="0">
                        <a:latin typeface="Cambria Math"/>
                        <a:ea typeface="Cambria Math"/>
                        <a:cs typeface="B Roya" pitchFamily="2" charset="-78"/>
                      </a:rPr>
                      <m:t>ℕ</m:t>
                    </m:r>
                    <m:r>
                      <a:rPr lang="fa-IR" sz="3600" b="0" i="1" smtClean="0">
                        <a:latin typeface="Cambria Math"/>
                        <a:ea typeface="Cambria Math"/>
                        <a:cs typeface="B Roya" pitchFamily="2" charset="-78"/>
                      </a:rPr>
                      <m:t> </m:t>
                    </m:r>
                    <m:r>
                      <a:rPr lang="fa-IR" sz="3600" b="0" i="1" smtClean="0">
                        <a:latin typeface="Cambria Math"/>
                        <a:ea typeface="Cambria Math"/>
                        <a:cs typeface="B Roya" pitchFamily="2" charset="-78"/>
                      </a:rPr>
                      <m:t>و</m:t>
                    </m:r>
                    <m:r>
                      <a:rPr lang="fa-IR" sz="3600" b="0" i="1" smtClean="0">
                        <a:latin typeface="Cambria Math"/>
                        <a:ea typeface="Cambria Math"/>
                        <a:cs typeface="B Roya" pitchFamily="2" charset="-78"/>
                      </a:rPr>
                      <m:t> </m:t>
                    </m:r>
                    <m:r>
                      <a:rPr lang="en-US" sz="3600" b="0" i="1" smtClean="0">
                        <a:latin typeface="Cambria Math"/>
                        <a:ea typeface="Cambria Math"/>
                        <a:cs typeface="B Roya" pitchFamily="2" charset="-78"/>
                      </a:rPr>
                      <m:t>ℝ</m:t>
                    </m:r>
                  </m:oMath>
                </a14:m>
                <a:r>
                  <a:rPr lang="fa-IR" sz="3600" dirty="0" smtClean="0">
                    <a:latin typeface="Calibri" pitchFamily="34" charset="0"/>
                    <a:cs typeface="B Roya" pitchFamily="2" charset="-78"/>
                  </a:rPr>
                  <a:t> مجموعه‌ای هست؟</a:t>
                </a:r>
              </a:p>
              <a:p>
                <a:pPr marL="0" indent="0" algn="r" rtl="1">
                  <a:buNone/>
                </a:pPr>
                <a:r>
                  <a:rPr lang="fa-IR" sz="3600" dirty="0" smtClean="0">
                    <a:latin typeface="Calibri" pitchFamily="34" charset="0"/>
                    <a:cs typeface="B Roya" pitchFamily="2" charset="-78"/>
                  </a:rPr>
                  <a:t>	در واقع آیا کاردینالیته‌ای بین </a:t>
                </a:r>
                <a14:m>
                  <m:oMath xmlns:m="http://schemas.openxmlformats.org/officeDocument/2006/math">
                    <m:sSub>
                      <m:sSubPr>
                        <m:ctrlPr>
                          <a:rPr lang="fa-IR" sz="3600" i="1" smtClean="0">
                            <a:latin typeface="Cambria Math"/>
                            <a:ea typeface="Cambria Math"/>
                            <a:cs typeface="B Roya" pitchFamily="2" charset="-78"/>
                          </a:rPr>
                        </m:ctrlPr>
                      </m:sSubPr>
                      <m:e>
                        <m:r>
                          <a:rPr lang="fa-IR" sz="3600" i="1">
                            <a:latin typeface="Cambria Math"/>
                            <a:ea typeface="Cambria Math"/>
                            <a:cs typeface="B Roya" pitchFamily="2" charset="-78"/>
                          </a:rPr>
                          <m:t>ℵ</m:t>
                        </m:r>
                      </m:e>
                      <m:sub>
                        <m:r>
                          <a:rPr lang="fa-IR" sz="3600" b="0" i="1" smtClean="0">
                            <a:latin typeface="Cambria Math"/>
                            <a:ea typeface="Cambria Math"/>
                            <a:cs typeface="B Roya" pitchFamily="2" charset="-78"/>
                          </a:rPr>
                          <m:t>1</m:t>
                        </m:r>
                        <m:r>
                          <a:rPr lang="fa-IR" sz="3600" b="0" i="1" smtClean="0">
                            <a:latin typeface="Cambria Math"/>
                            <a:ea typeface="Cambria Math"/>
                            <a:cs typeface="B Roya" pitchFamily="2" charset="-78"/>
                          </a:rPr>
                          <m:t> </m:t>
                        </m:r>
                        <m:r>
                          <a:rPr lang="fa-IR" sz="3600" b="0" i="1" smtClean="0">
                            <a:latin typeface="Cambria Math"/>
                            <a:ea typeface="Cambria Math"/>
                            <a:cs typeface="B Roya" pitchFamily="2" charset="-78"/>
                          </a:rPr>
                          <m:t>و</m:t>
                        </m:r>
                        <m:r>
                          <a:rPr lang="fa-IR" sz="3600" b="0" i="1" smtClean="0">
                            <a:latin typeface="Cambria Math"/>
                            <a:ea typeface="Cambria Math"/>
                            <a:cs typeface="B Roya" pitchFamily="2" charset="-78"/>
                          </a:rPr>
                          <m:t> </m:t>
                        </m:r>
                      </m:sub>
                    </m:sSub>
                    <m:sSub>
                      <m:sSubPr>
                        <m:ctrlPr>
                          <a:rPr lang="fa-IR" sz="3600" i="1" smtClean="0">
                            <a:latin typeface="Cambria Math"/>
                            <a:ea typeface="Cambria Math"/>
                            <a:cs typeface="B Roya" pitchFamily="2" charset="-78"/>
                          </a:rPr>
                        </m:ctrlPr>
                      </m:sSubPr>
                      <m:e>
                        <m:r>
                          <a:rPr lang="fa-IR" sz="3600" i="1" smtClean="0">
                            <a:latin typeface="Cambria Math"/>
                            <a:ea typeface="Cambria Math"/>
                            <a:cs typeface="B Roya" pitchFamily="2" charset="-78"/>
                          </a:rPr>
                          <m:t>ℵ</m:t>
                        </m:r>
                      </m:e>
                      <m:sub>
                        <m:r>
                          <a:rPr lang="fa-IR" sz="3600" b="0" i="1" smtClean="0">
                            <a:latin typeface="Cambria Math"/>
                            <a:ea typeface="Cambria Math"/>
                            <a:cs typeface="B Roya" pitchFamily="2" charset="-78"/>
                          </a:rPr>
                          <m:t>0</m:t>
                        </m:r>
                      </m:sub>
                    </m:sSub>
                  </m:oMath>
                </a14:m>
                <a:r>
                  <a:rPr lang="fa-IR" sz="3600" dirty="0" smtClean="0">
                    <a:latin typeface="Calibri" pitchFamily="34" charset="0"/>
                    <a:cs typeface="B Roya" pitchFamily="2" charset="-78"/>
                  </a:rPr>
                  <a:t> وجود 	دارد؟</a:t>
                </a:r>
              </a:p>
              <a:p>
                <a:pPr algn="r" rtl="1"/>
                <a:r>
                  <a:rPr lang="fa-IR" sz="3600" dirty="0" smtClean="0">
                    <a:latin typeface="Calibri" pitchFamily="34" charset="0"/>
                    <a:cs typeface="B Roya" pitchFamily="2" charset="-78"/>
                  </a:rPr>
                  <a:t>حدس پیوستار کانتور و اثبات برای حالت خاص</a:t>
                </a:r>
              </a:p>
              <a:p>
                <a:pPr algn="r" rtl="1"/>
                <a:r>
                  <a:rPr lang="fa-IR" sz="3600" dirty="0" smtClean="0">
                    <a:latin typeface="Calibri" pitchFamily="34" charset="0"/>
                    <a:cs typeface="B Roya" pitchFamily="2" charset="-78"/>
                  </a:rPr>
                  <a:t>کار گودل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3200" r="-1481" b="-2400"/>
                </a:stretch>
              </a:blipFill>
            </p:spPr>
            <p:txBody>
              <a:bodyPr/>
              <a:lstStyle/>
              <a:p>
                <a:r>
                  <a:rPr lang="en-US">
                    <a:noFill/>
                  </a:rPr>
                  <a:t> </a:t>
                </a:r>
              </a:p>
            </p:txBody>
          </p:sp>
        </mc:Fallback>
      </mc:AlternateContent>
      <p:sp>
        <p:nvSpPr>
          <p:cNvPr id="4" name="Title 3"/>
          <p:cNvSpPr>
            <a:spLocks noGrp="1"/>
          </p:cNvSpPr>
          <p:nvPr>
            <p:ph type="title"/>
          </p:nvPr>
        </p:nvSpPr>
        <p:spPr>
          <a:xfrm>
            <a:off x="609600" y="0"/>
            <a:ext cx="8229600" cy="1219200"/>
          </a:xfrm>
        </p:spPr>
        <p:txBody>
          <a:bodyPr>
            <a:normAutofit/>
          </a:bodyPr>
          <a:lstStyle/>
          <a:p>
            <a:pPr algn="ctr" rtl="1"/>
            <a:r>
              <a:rPr lang="fa-IR" sz="4800" dirty="0" smtClean="0">
                <a:latin typeface="Calibri" pitchFamily="34" charset="0"/>
                <a:cs typeface="B Roya" pitchFamily="2" charset="-78"/>
              </a:rPr>
              <a:t>گ</a:t>
            </a:r>
            <a:r>
              <a:rPr lang="fa-IR" sz="4800" dirty="0">
                <a:latin typeface="Calibri" pitchFamily="34" charset="0"/>
                <a:cs typeface="B Roya" pitchFamily="2" charset="-78"/>
              </a:rPr>
              <a:t>و</a:t>
            </a:r>
            <a:r>
              <a:rPr lang="fa-IR" sz="4800" dirty="0" smtClean="0">
                <a:latin typeface="Calibri" pitchFamily="34" charset="0"/>
                <a:cs typeface="B Roya" pitchFamily="2" charset="-78"/>
              </a:rPr>
              <a:t>دل</a:t>
            </a:r>
            <a:endParaRPr lang="en-US" sz="4800" dirty="0"/>
          </a:p>
        </p:txBody>
      </p:sp>
    </p:spTree>
    <p:extLst>
      <p:ext uri="{BB962C8B-B14F-4D97-AF65-F5344CB8AC3E}">
        <p14:creationId xmlns:p14="http://schemas.microsoft.com/office/powerpoint/2010/main" val="94904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800" y="1577915"/>
            <a:ext cx="3098800" cy="3946585"/>
          </a:xfrm>
        </p:spPr>
      </p:pic>
      <p:sp>
        <p:nvSpPr>
          <p:cNvPr id="4" name="Title 3"/>
          <p:cNvSpPr>
            <a:spLocks noGrp="1"/>
          </p:cNvSpPr>
          <p:nvPr>
            <p:ph type="title"/>
          </p:nvPr>
        </p:nvSpPr>
        <p:spPr>
          <a:xfrm>
            <a:off x="609600" y="0"/>
            <a:ext cx="8229600" cy="1219200"/>
          </a:xfrm>
        </p:spPr>
        <p:txBody>
          <a:bodyPr>
            <a:normAutofit/>
          </a:bodyPr>
          <a:lstStyle/>
          <a:p>
            <a:pPr algn="ctr" rtl="1"/>
            <a:r>
              <a:rPr lang="fa-IR" sz="4800" dirty="0" smtClean="0">
                <a:latin typeface="Calibri" pitchFamily="34" charset="0"/>
                <a:cs typeface="B Roya" pitchFamily="2" charset="-78"/>
              </a:rPr>
              <a:t>کورت گودل</a:t>
            </a:r>
            <a:endParaRPr lang="en-US" sz="4800" dirty="0"/>
          </a:p>
        </p:txBody>
      </p:sp>
    </p:spTree>
    <p:extLst>
      <p:ext uri="{BB962C8B-B14F-4D97-AF65-F5344CB8AC3E}">
        <p14:creationId xmlns:p14="http://schemas.microsoft.com/office/powerpoint/2010/main" val="104639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numCol="1">
            <a:normAutofit/>
          </a:bodyPr>
          <a:lstStyle/>
          <a:p>
            <a:pPr algn="r" rtl="1"/>
            <a:r>
              <a:rPr lang="fa-IR" sz="3600" dirty="0">
                <a:latin typeface="Calibri" pitchFamily="34" charset="0"/>
                <a:cs typeface="B Roya" pitchFamily="2" charset="-78"/>
              </a:rPr>
              <a:t>در سالِ 1933 در اثرِ پاک‌سازیِ آلمانِ نازی، بیش‌ترِ ریاضی‌دانانِ ماهرِ دانشگاهِ گوتینگن مجبور به ترکِ کشور شدند؛ از جمله‌یِ آنان پاول برنیز (</a:t>
            </a:r>
            <a:r>
              <a:rPr lang="en-US" sz="3600" dirty="0">
                <a:latin typeface="Calibri" pitchFamily="34" charset="0"/>
                <a:cs typeface="B Roya" pitchFamily="2" charset="-78"/>
              </a:rPr>
              <a:t>Paul </a:t>
            </a:r>
            <a:r>
              <a:rPr lang="en-US" sz="3600" dirty="0" err="1">
                <a:latin typeface="Calibri" pitchFamily="34" charset="0"/>
                <a:cs typeface="B Roya" pitchFamily="2" charset="-78"/>
              </a:rPr>
              <a:t>Bernays</a:t>
            </a:r>
            <a:r>
              <a:rPr lang="fa-IR" sz="3600" dirty="0">
                <a:latin typeface="Calibri" pitchFamily="34" charset="0"/>
                <a:cs typeface="B Roya" pitchFamily="2" charset="-78"/>
              </a:rPr>
              <a:t>) بود که همراه با هیلبرت «بنیادهایِ ریاضی» را می‌نوشت. به گفته‌یِ هیلبرت چیزی از دانشگاهِ گوتینگن باقی </a:t>
            </a:r>
            <a:r>
              <a:rPr lang="fa-IR" sz="3600" dirty="0" smtClean="0">
                <a:latin typeface="Calibri" pitchFamily="34" charset="0"/>
                <a:cs typeface="B Roya" pitchFamily="2" charset="-78"/>
              </a:rPr>
              <a:t>نماند.</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سرازیری</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235896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پیش‌نهادِ مطالعه</a:t>
            </a:r>
            <a:endParaRPr lang="en-US" sz="6000" b="1" dirty="0">
              <a:latin typeface="Calibri" pitchFamily="34" charset="0"/>
              <a:cs typeface="B Roya"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6626630"/>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341133" y="6203435"/>
            <a:ext cx="1218603" cy="369332"/>
          </a:xfrm>
          <a:prstGeom prst="rect">
            <a:avLst/>
          </a:prstGeom>
        </p:spPr>
        <p:txBody>
          <a:bodyPr wrap="none">
            <a:spAutoFit/>
          </a:bodyPr>
          <a:lstStyle/>
          <a:p>
            <a:r>
              <a:rPr lang="fa-IR" dirty="0" smtClean="0"/>
              <a:t>کتابی از کانت</a:t>
            </a:r>
            <a:endParaRPr lang="en-US" dirty="0"/>
          </a:p>
        </p:txBody>
      </p:sp>
      <p:sp>
        <p:nvSpPr>
          <p:cNvPr id="5" name="TextBox 4"/>
          <p:cNvSpPr txBox="1"/>
          <p:nvPr/>
        </p:nvSpPr>
        <p:spPr>
          <a:xfrm>
            <a:off x="1600200" y="6203435"/>
            <a:ext cx="1394934" cy="369332"/>
          </a:xfrm>
          <a:prstGeom prst="rect">
            <a:avLst/>
          </a:prstGeom>
          <a:noFill/>
        </p:spPr>
        <p:txBody>
          <a:bodyPr wrap="none" rtlCol="0">
            <a:spAutoFit/>
          </a:bodyPr>
          <a:lstStyle/>
          <a:p>
            <a:r>
              <a:rPr lang="fa-IR" dirty="0" smtClean="0"/>
              <a:t>کتابی از هیلبرت</a:t>
            </a:r>
            <a:endParaRPr lang="en-US" dirty="0"/>
          </a:p>
        </p:txBody>
      </p:sp>
    </p:spTree>
    <p:extLst>
      <p:ext uri="{BB962C8B-B14F-4D97-AF65-F5344CB8AC3E}">
        <p14:creationId xmlns:p14="http://schemas.microsoft.com/office/powerpoint/2010/main" val="219135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5981700" cy="4162425"/>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کونیگسبرگ</a:t>
            </a:r>
            <a:endParaRPr lang="en-US" sz="6000" b="1" dirty="0">
              <a:latin typeface="Calibri" pitchFamily="34" charset="0"/>
              <a:cs typeface="B Roya"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3429000" y="6062147"/>
                <a:ext cx="1768433" cy="40312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a-IR" b="0" i="1" smtClean="0">
                          <a:solidFill>
                            <a:prstClr val="white"/>
                          </a:solidFill>
                          <a:latin typeface="Cambria Math"/>
                        </a:rPr>
                        <m:t>کونیکسبرگ</m:t>
                      </m:r>
                      <m:r>
                        <a:rPr lang="fa-IR" b="0" i="1" smtClean="0">
                          <a:solidFill>
                            <a:prstClr val="white"/>
                          </a:solidFill>
                          <a:latin typeface="Cambria Math"/>
                        </a:rPr>
                        <m:t>  </m:t>
                      </m:r>
                      <m:r>
                        <a:rPr lang="fa-IR" b="0" i="1" smtClean="0">
                          <a:solidFill>
                            <a:prstClr val="white"/>
                          </a:solidFill>
                          <a:latin typeface="Cambria Math"/>
                        </a:rPr>
                        <m:t>نقشه‌ی</m:t>
                      </m:r>
                      <m:r>
                        <a:rPr lang="fa-IR" b="0" i="1" smtClean="0">
                          <a:solidFill>
                            <a:prstClr val="white"/>
                          </a:solidFill>
                          <a:latin typeface="Cambria Math"/>
                        </a:rPr>
                        <m:t> </m:t>
                      </m:r>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3429000" y="6062147"/>
                <a:ext cx="1768433" cy="403124"/>
              </a:xfrm>
              <a:prstGeom prst="rect">
                <a:avLst/>
              </a:prstGeom>
              <a:blipFill rotWithShape="1">
                <a:blip r:embed="rId3"/>
                <a:stretch>
                  <a:fillRect l="-1379" b="-20896"/>
                </a:stretch>
              </a:blipFill>
            </p:spPr>
            <p:txBody>
              <a:bodyPr/>
              <a:lstStyle/>
              <a:p>
                <a:r>
                  <a:rPr lang="en-US">
                    <a:noFill/>
                  </a:rPr>
                  <a:t> </a:t>
                </a:r>
              </a:p>
            </p:txBody>
          </p:sp>
        </mc:Fallback>
      </mc:AlternateContent>
    </p:spTree>
    <p:extLst>
      <p:ext uri="{BB962C8B-B14F-4D97-AF65-F5344CB8AC3E}">
        <p14:creationId xmlns:p14="http://schemas.microsoft.com/office/powerpoint/2010/main" val="300748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95400"/>
            <a:ext cx="7039959" cy="4628419"/>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پایان</a:t>
            </a:r>
            <a:endParaRPr lang="en-US" sz="6000" b="1" dirty="0">
              <a:latin typeface="Calibri" pitchFamily="34" charset="0"/>
              <a:cs typeface="B Roya" pitchFamily="2" charset="-78"/>
            </a:endParaRPr>
          </a:p>
        </p:txBody>
      </p:sp>
      <p:sp>
        <p:nvSpPr>
          <p:cNvPr id="3" name="TextBox 2"/>
          <p:cNvSpPr txBox="1"/>
          <p:nvPr/>
        </p:nvSpPr>
        <p:spPr>
          <a:xfrm>
            <a:off x="228600" y="6041144"/>
            <a:ext cx="8153400" cy="646331"/>
          </a:xfrm>
          <a:prstGeom prst="rect">
            <a:avLst/>
          </a:prstGeom>
          <a:noFill/>
        </p:spPr>
        <p:txBody>
          <a:bodyPr wrap="square" rtlCol="0">
            <a:spAutoFit/>
          </a:bodyPr>
          <a:lstStyle/>
          <a:p>
            <a:pPr algn="r" rtl="1"/>
            <a:r>
              <a:rPr lang="fa-IR" dirty="0" smtClean="0"/>
              <a:t>سقراط  در حال سرکشیدن جام شوکران، به دلیل شباهت سقراط و کانتوراین را آورده ایم، که هردو متهم بودند به اینکه «ذهن جوانان را فاسد می‌کنند!»</a:t>
            </a:r>
            <a:endParaRPr lang="en-US" dirty="0"/>
          </a:p>
        </p:txBody>
      </p:sp>
    </p:spTree>
    <p:extLst>
      <p:ext uri="{BB962C8B-B14F-4D97-AF65-F5344CB8AC3E}">
        <p14:creationId xmlns:p14="http://schemas.microsoft.com/office/powerpoint/2010/main" val="365784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516" y="1347787"/>
            <a:ext cx="5981700" cy="4162425"/>
          </a:xfrm>
        </p:spPr>
      </p:pic>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کونیگسبرگ</a:t>
            </a:r>
            <a:endParaRPr lang="en-US" sz="6000" b="1" dirty="0">
              <a:latin typeface="Calibri" pitchFamily="34" charset="0"/>
              <a:cs typeface="B Roya" pitchFamily="2" charset="-78"/>
            </a:endParaRPr>
          </a:p>
        </p:txBody>
      </p:sp>
      <p:sp>
        <p:nvSpPr>
          <p:cNvPr id="5" name="Freeform 4"/>
          <p:cNvSpPr/>
          <p:nvPr/>
        </p:nvSpPr>
        <p:spPr>
          <a:xfrm>
            <a:off x="5166804" y="4296792"/>
            <a:ext cx="2343705" cy="793380"/>
          </a:xfrm>
          <a:custGeom>
            <a:avLst/>
            <a:gdLst>
              <a:gd name="connsiteX0" fmla="*/ 2343705 w 2343705"/>
              <a:gd name="connsiteY0" fmla="*/ 488272 h 793380"/>
              <a:gd name="connsiteX1" fmla="*/ 2139518 w 2343705"/>
              <a:gd name="connsiteY1" fmla="*/ 461639 h 793380"/>
              <a:gd name="connsiteX2" fmla="*/ 1562470 w 2343705"/>
              <a:gd name="connsiteY2" fmla="*/ 648070 h 793380"/>
              <a:gd name="connsiteX3" fmla="*/ 1074198 w 2343705"/>
              <a:gd name="connsiteY3" fmla="*/ 781235 h 793380"/>
              <a:gd name="connsiteX4" fmla="*/ 656947 w 2343705"/>
              <a:gd name="connsiteY4" fmla="*/ 781235 h 793380"/>
              <a:gd name="connsiteX5" fmla="*/ 213064 w 2343705"/>
              <a:gd name="connsiteY5" fmla="*/ 727969 h 793380"/>
              <a:gd name="connsiteX6" fmla="*/ 44388 w 2343705"/>
              <a:gd name="connsiteY6" fmla="*/ 603682 h 793380"/>
              <a:gd name="connsiteX7" fmla="*/ 0 w 2343705"/>
              <a:gd name="connsiteY7" fmla="*/ 470517 h 793380"/>
              <a:gd name="connsiteX8" fmla="*/ 0 w 2343705"/>
              <a:gd name="connsiteY8" fmla="*/ 355107 h 793380"/>
              <a:gd name="connsiteX9" fmla="*/ 44388 w 2343705"/>
              <a:gd name="connsiteY9" fmla="*/ 204187 h 793380"/>
              <a:gd name="connsiteX10" fmla="*/ 106532 w 2343705"/>
              <a:gd name="connsiteY10" fmla="*/ 88777 h 793380"/>
              <a:gd name="connsiteX11" fmla="*/ 159798 w 2343705"/>
              <a:gd name="connsiteY11" fmla="*/ 0 h 793380"/>
              <a:gd name="connsiteX0" fmla="*/ 2343705 w 2343705"/>
              <a:gd name="connsiteY0" fmla="*/ 488272 h 793380"/>
              <a:gd name="connsiteX1" fmla="*/ 1988598 w 2343705"/>
              <a:gd name="connsiteY1" fmla="*/ 497150 h 793380"/>
              <a:gd name="connsiteX2" fmla="*/ 1562470 w 2343705"/>
              <a:gd name="connsiteY2" fmla="*/ 648070 h 793380"/>
              <a:gd name="connsiteX3" fmla="*/ 1074198 w 2343705"/>
              <a:gd name="connsiteY3" fmla="*/ 781235 h 793380"/>
              <a:gd name="connsiteX4" fmla="*/ 656947 w 2343705"/>
              <a:gd name="connsiteY4" fmla="*/ 781235 h 793380"/>
              <a:gd name="connsiteX5" fmla="*/ 213064 w 2343705"/>
              <a:gd name="connsiteY5" fmla="*/ 727969 h 793380"/>
              <a:gd name="connsiteX6" fmla="*/ 44388 w 2343705"/>
              <a:gd name="connsiteY6" fmla="*/ 603682 h 793380"/>
              <a:gd name="connsiteX7" fmla="*/ 0 w 2343705"/>
              <a:gd name="connsiteY7" fmla="*/ 470517 h 793380"/>
              <a:gd name="connsiteX8" fmla="*/ 0 w 2343705"/>
              <a:gd name="connsiteY8" fmla="*/ 355107 h 793380"/>
              <a:gd name="connsiteX9" fmla="*/ 44388 w 2343705"/>
              <a:gd name="connsiteY9" fmla="*/ 204187 h 793380"/>
              <a:gd name="connsiteX10" fmla="*/ 106532 w 2343705"/>
              <a:gd name="connsiteY10" fmla="*/ 88777 h 793380"/>
              <a:gd name="connsiteX11" fmla="*/ 159798 w 2343705"/>
              <a:gd name="connsiteY11" fmla="*/ 0 h 793380"/>
              <a:gd name="connsiteX0" fmla="*/ 2343705 w 2343705"/>
              <a:gd name="connsiteY0" fmla="*/ 488272 h 793380"/>
              <a:gd name="connsiteX1" fmla="*/ 1961965 w 2343705"/>
              <a:gd name="connsiteY1" fmla="*/ 461639 h 793380"/>
              <a:gd name="connsiteX2" fmla="*/ 1562470 w 2343705"/>
              <a:gd name="connsiteY2" fmla="*/ 648070 h 793380"/>
              <a:gd name="connsiteX3" fmla="*/ 1074198 w 2343705"/>
              <a:gd name="connsiteY3" fmla="*/ 781235 h 793380"/>
              <a:gd name="connsiteX4" fmla="*/ 656947 w 2343705"/>
              <a:gd name="connsiteY4" fmla="*/ 781235 h 793380"/>
              <a:gd name="connsiteX5" fmla="*/ 213064 w 2343705"/>
              <a:gd name="connsiteY5" fmla="*/ 727969 h 793380"/>
              <a:gd name="connsiteX6" fmla="*/ 44388 w 2343705"/>
              <a:gd name="connsiteY6" fmla="*/ 603682 h 793380"/>
              <a:gd name="connsiteX7" fmla="*/ 0 w 2343705"/>
              <a:gd name="connsiteY7" fmla="*/ 470517 h 793380"/>
              <a:gd name="connsiteX8" fmla="*/ 0 w 2343705"/>
              <a:gd name="connsiteY8" fmla="*/ 355107 h 793380"/>
              <a:gd name="connsiteX9" fmla="*/ 44388 w 2343705"/>
              <a:gd name="connsiteY9" fmla="*/ 204187 h 793380"/>
              <a:gd name="connsiteX10" fmla="*/ 106532 w 2343705"/>
              <a:gd name="connsiteY10" fmla="*/ 88777 h 793380"/>
              <a:gd name="connsiteX11" fmla="*/ 159798 w 2343705"/>
              <a:gd name="connsiteY11" fmla="*/ 0 h 793380"/>
              <a:gd name="connsiteX0" fmla="*/ 2343705 w 2343705"/>
              <a:gd name="connsiteY0" fmla="*/ 488272 h 793380"/>
              <a:gd name="connsiteX1" fmla="*/ 1961965 w 2343705"/>
              <a:gd name="connsiteY1" fmla="*/ 497149 h 793380"/>
              <a:gd name="connsiteX2" fmla="*/ 1562470 w 2343705"/>
              <a:gd name="connsiteY2" fmla="*/ 648070 h 793380"/>
              <a:gd name="connsiteX3" fmla="*/ 1074198 w 2343705"/>
              <a:gd name="connsiteY3" fmla="*/ 781235 h 793380"/>
              <a:gd name="connsiteX4" fmla="*/ 656947 w 2343705"/>
              <a:gd name="connsiteY4" fmla="*/ 781235 h 793380"/>
              <a:gd name="connsiteX5" fmla="*/ 213064 w 2343705"/>
              <a:gd name="connsiteY5" fmla="*/ 727969 h 793380"/>
              <a:gd name="connsiteX6" fmla="*/ 44388 w 2343705"/>
              <a:gd name="connsiteY6" fmla="*/ 603682 h 793380"/>
              <a:gd name="connsiteX7" fmla="*/ 0 w 2343705"/>
              <a:gd name="connsiteY7" fmla="*/ 470517 h 793380"/>
              <a:gd name="connsiteX8" fmla="*/ 0 w 2343705"/>
              <a:gd name="connsiteY8" fmla="*/ 355107 h 793380"/>
              <a:gd name="connsiteX9" fmla="*/ 44388 w 2343705"/>
              <a:gd name="connsiteY9" fmla="*/ 204187 h 793380"/>
              <a:gd name="connsiteX10" fmla="*/ 106532 w 2343705"/>
              <a:gd name="connsiteY10" fmla="*/ 88777 h 793380"/>
              <a:gd name="connsiteX11" fmla="*/ 159798 w 2343705"/>
              <a:gd name="connsiteY11" fmla="*/ 0 h 793380"/>
              <a:gd name="connsiteX0" fmla="*/ 2343705 w 2343705"/>
              <a:gd name="connsiteY0" fmla="*/ 488272 h 793380"/>
              <a:gd name="connsiteX1" fmla="*/ 1953088 w 2343705"/>
              <a:gd name="connsiteY1" fmla="*/ 470516 h 793380"/>
              <a:gd name="connsiteX2" fmla="*/ 1562470 w 2343705"/>
              <a:gd name="connsiteY2" fmla="*/ 648070 h 793380"/>
              <a:gd name="connsiteX3" fmla="*/ 1074198 w 2343705"/>
              <a:gd name="connsiteY3" fmla="*/ 781235 h 793380"/>
              <a:gd name="connsiteX4" fmla="*/ 656947 w 2343705"/>
              <a:gd name="connsiteY4" fmla="*/ 781235 h 793380"/>
              <a:gd name="connsiteX5" fmla="*/ 213064 w 2343705"/>
              <a:gd name="connsiteY5" fmla="*/ 727969 h 793380"/>
              <a:gd name="connsiteX6" fmla="*/ 44388 w 2343705"/>
              <a:gd name="connsiteY6" fmla="*/ 603682 h 793380"/>
              <a:gd name="connsiteX7" fmla="*/ 0 w 2343705"/>
              <a:gd name="connsiteY7" fmla="*/ 470517 h 793380"/>
              <a:gd name="connsiteX8" fmla="*/ 0 w 2343705"/>
              <a:gd name="connsiteY8" fmla="*/ 355107 h 793380"/>
              <a:gd name="connsiteX9" fmla="*/ 44388 w 2343705"/>
              <a:gd name="connsiteY9" fmla="*/ 204187 h 793380"/>
              <a:gd name="connsiteX10" fmla="*/ 106532 w 2343705"/>
              <a:gd name="connsiteY10" fmla="*/ 88777 h 793380"/>
              <a:gd name="connsiteX11" fmla="*/ 159798 w 2343705"/>
              <a:gd name="connsiteY11" fmla="*/ 0 h 7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3705" h="793380">
                <a:moveTo>
                  <a:pt x="2343705" y="488272"/>
                </a:moveTo>
                <a:cubicBezTo>
                  <a:pt x="2306714" y="461639"/>
                  <a:pt x="2083294" y="443883"/>
                  <a:pt x="1953088" y="470516"/>
                </a:cubicBezTo>
                <a:cubicBezTo>
                  <a:pt x="1822882" y="497149"/>
                  <a:pt x="1708952" y="596284"/>
                  <a:pt x="1562470" y="648070"/>
                </a:cubicBezTo>
                <a:cubicBezTo>
                  <a:pt x="1415988" y="699856"/>
                  <a:pt x="1225119" y="759041"/>
                  <a:pt x="1074198" y="781235"/>
                </a:cubicBezTo>
                <a:cubicBezTo>
                  <a:pt x="923277" y="803429"/>
                  <a:pt x="800469" y="790113"/>
                  <a:pt x="656947" y="781235"/>
                </a:cubicBezTo>
                <a:cubicBezTo>
                  <a:pt x="513425" y="772357"/>
                  <a:pt x="315157" y="757561"/>
                  <a:pt x="213064" y="727969"/>
                </a:cubicBezTo>
                <a:cubicBezTo>
                  <a:pt x="110971" y="698377"/>
                  <a:pt x="79899" y="646591"/>
                  <a:pt x="44388" y="603682"/>
                </a:cubicBezTo>
                <a:cubicBezTo>
                  <a:pt x="8877" y="560773"/>
                  <a:pt x="7398" y="511946"/>
                  <a:pt x="0" y="470517"/>
                </a:cubicBezTo>
                <a:cubicBezTo>
                  <a:pt x="-7398" y="429088"/>
                  <a:pt x="-7398" y="399495"/>
                  <a:pt x="0" y="355107"/>
                </a:cubicBezTo>
                <a:cubicBezTo>
                  <a:pt x="7398" y="310719"/>
                  <a:pt x="26633" y="248575"/>
                  <a:pt x="44388" y="204187"/>
                </a:cubicBezTo>
                <a:cubicBezTo>
                  <a:pt x="62143" y="159799"/>
                  <a:pt x="87297" y="122808"/>
                  <a:pt x="106532" y="88777"/>
                </a:cubicBezTo>
                <a:cubicBezTo>
                  <a:pt x="125767" y="54746"/>
                  <a:pt x="152400" y="7398"/>
                  <a:pt x="159798" y="0"/>
                </a:cubicBezTo>
              </a:path>
            </a:pathLst>
          </a:custGeom>
          <a:ln w="152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477522" y="3559619"/>
            <a:ext cx="2050742" cy="71348"/>
          </a:xfrm>
          <a:custGeom>
            <a:avLst/>
            <a:gdLst>
              <a:gd name="connsiteX0" fmla="*/ 2050742 w 2050742"/>
              <a:gd name="connsiteY0" fmla="*/ 71348 h 71348"/>
              <a:gd name="connsiteX1" fmla="*/ 1855433 w 2050742"/>
              <a:gd name="connsiteY1" fmla="*/ 26960 h 71348"/>
              <a:gd name="connsiteX2" fmla="*/ 1509204 w 2050742"/>
              <a:gd name="connsiteY2" fmla="*/ 327 h 71348"/>
              <a:gd name="connsiteX3" fmla="*/ 0 w 2050742"/>
              <a:gd name="connsiteY3" fmla="*/ 44715 h 71348"/>
            </a:gdLst>
            <a:ahLst/>
            <a:cxnLst>
              <a:cxn ang="0">
                <a:pos x="connsiteX0" y="connsiteY0"/>
              </a:cxn>
              <a:cxn ang="0">
                <a:pos x="connsiteX1" y="connsiteY1"/>
              </a:cxn>
              <a:cxn ang="0">
                <a:pos x="connsiteX2" y="connsiteY2"/>
              </a:cxn>
              <a:cxn ang="0">
                <a:pos x="connsiteX3" y="connsiteY3"/>
              </a:cxn>
            </a:cxnLst>
            <a:rect l="l" t="t" r="r" b="b"/>
            <a:pathLst>
              <a:path w="2050742" h="71348">
                <a:moveTo>
                  <a:pt x="2050742" y="71348"/>
                </a:moveTo>
                <a:cubicBezTo>
                  <a:pt x="1998215" y="55072"/>
                  <a:pt x="1945689" y="38797"/>
                  <a:pt x="1855433" y="26960"/>
                </a:cubicBezTo>
                <a:cubicBezTo>
                  <a:pt x="1765177" y="15123"/>
                  <a:pt x="1818443" y="-2632"/>
                  <a:pt x="1509204" y="327"/>
                </a:cubicBezTo>
                <a:cubicBezTo>
                  <a:pt x="1199965" y="3286"/>
                  <a:pt x="232299" y="32878"/>
                  <a:pt x="0" y="44715"/>
                </a:cubicBezTo>
              </a:path>
            </a:pathLst>
          </a:custGeom>
          <a:ln w="152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3666478" y="3522956"/>
            <a:ext cx="1819922" cy="4956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1"/>
            <a:endCxn id="6" idx="3"/>
          </p:cNvCxnSpPr>
          <p:nvPr/>
        </p:nvCxnSpPr>
        <p:spPr>
          <a:xfrm flipV="1">
            <a:off x="5326602" y="3604334"/>
            <a:ext cx="150920" cy="692458"/>
          </a:xfrm>
          <a:prstGeom prst="line">
            <a:avLst/>
          </a:prstGeom>
          <a:ln w="152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24200" y="3522957"/>
            <a:ext cx="542278" cy="77383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4293094"/>
            <a:ext cx="2202402" cy="3698"/>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4243527"/>
            <a:ext cx="1393054" cy="49567"/>
          </a:xfrm>
          <a:prstGeom prst="line">
            <a:avLst/>
          </a:prstGeom>
          <a:ln w="152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62600" y="4876800"/>
            <a:ext cx="22860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477522" y="3429000"/>
            <a:ext cx="199378" cy="3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66804" y="3909874"/>
            <a:ext cx="480134" cy="52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939468" y="4106292"/>
            <a:ext cx="11430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95339" y="4088539"/>
            <a:ext cx="186061"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8018" y="3332456"/>
            <a:ext cx="22860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19289" y="3429000"/>
            <a:ext cx="205111" cy="3092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5715000"/>
            <a:ext cx="7239000" cy="923330"/>
          </a:xfrm>
          <a:prstGeom prst="rect">
            <a:avLst/>
          </a:prstGeom>
        </p:spPr>
        <p:txBody>
          <a:bodyPr wrap="square">
            <a:spAutoFit/>
          </a:bodyPr>
          <a:lstStyle/>
          <a:p>
            <a:r>
              <a:rPr lang="fa-IR" dirty="0" smtClean="0"/>
              <a:t>خط های آبی نشان دهنده‌ی رودخانه و خط‌های قرمز نشانگر پل‌هاست. باید از یک منطقه‌ی خشک شروع کنیم و از هر پلی تنها یکبار غبور کرده و به جای اول باز گردیم. آیا ممکن است؟ </a:t>
            </a:r>
          </a:p>
          <a:p>
            <a:pPr algn="ctr"/>
            <a:r>
              <a:rPr lang="fa-IR" dirty="0" smtClean="0"/>
              <a:t>اویلر ثابت کرد که ممکن نیست. </a:t>
            </a:r>
            <a:endParaRPr lang="en-US" dirty="0"/>
          </a:p>
        </p:txBody>
      </p:sp>
    </p:spTree>
    <p:extLst>
      <p:ext uri="{BB962C8B-B14F-4D97-AF65-F5344CB8AC3E}">
        <p14:creationId xmlns:p14="http://schemas.microsoft.com/office/powerpoint/2010/main" val="257750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dirty="0" smtClean="0">
                <a:latin typeface="Calibri" pitchFamily="34" charset="0"/>
                <a:cs typeface="B Roya" pitchFamily="2" charset="-78"/>
              </a:rPr>
              <a:t>«آنالیست» (یا «بحثی خطاب به ریاضی‌دانِ کافر») مقاله‌یی بود که جرج برکلی (</a:t>
            </a:r>
            <a:r>
              <a:rPr lang="en-US" sz="3200" dirty="0" smtClean="0">
                <a:latin typeface="Calibri" pitchFamily="34" charset="0"/>
                <a:cs typeface="B Roya" pitchFamily="2" charset="-78"/>
              </a:rPr>
              <a:t>George Berkeley</a:t>
            </a:r>
            <a:r>
              <a:rPr lang="fa-IR" sz="3200" dirty="0" smtClean="0">
                <a:latin typeface="Calibri" pitchFamily="34" charset="0"/>
                <a:cs typeface="B Roya" pitchFamily="2" charset="-78"/>
              </a:rPr>
              <a:t>) در سالِ 1734 در نقد به بنیان‌هایِ حسابان نوشت.</a:t>
            </a:r>
          </a:p>
          <a:p>
            <a:pPr algn="r" rtl="1"/>
            <a:r>
              <a:rPr lang="fa-IR" sz="3200" dirty="0" smtClean="0">
                <a:latin typeface="Calibri" pitchFamily="34" charset="0"/>
                <a:cs typeface="B Roya" pitchFamily="2" charset="-78"/>
              </a:rPr>
              <a:t>مقاله‌یِ برکلی بیش‌تر دفاعی بود از کلیسا و مذهب در برابرِ اندیشه‌یِ شک‌گرایِ ریاضیانه‌یِ آن هنگام.</a:t>
            </a:r>
          </a:p>
          <a:p>
            <a:pPr algn="r" rtl="1"/>
            <a:r>
              <a:rPr lang="fa-IR" sz="3200" dirty="0" smtClean="0">
                <a:latin typeface="Calibri" pitchFamily="34" charset="0"/>
                <a:cs typeface="B Roya" pitchFamily="2" charset="-78"/>
              </a:rPr>
              <a:t>مقاله‌یِ برکلی را هیچ کس نپذیرفت، ولی سببِ جنبشی شد برایِ ساختنِ بنیانی نقدناپذیر برایِ حسابان.</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مناقشه‌یی در بنیانِ حسابان</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95619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dirty="0" smtClean="0">
                <a:latin typeface="Calibri" pitchFamily="34" charset="0"/>
                <a:cs typeface="B Roya" pitchFamily="2" charset="-78"/>
              </a:rPr>
              <a:t>دوسومِ نخستِ سده‌یِ نوزدهم به بازسازی بنیان‌هایِ حسابان گذشت.</a:t>
            </a:r>
          </a:p>
          <a:p>
            <a:pPr algn="r" rtl="1"/>
            <a:r>
              <a:rPr lang="fa-IR" sz="3200" dirty="0" smtClean="0">
                <a:latin typeface="Calibri" pitchFamily="34" charset="0"/>
                <a:cs typeface="B Roya" pitchFamily="2" charset="-78"/>
              </a:rPr>
              <a:t>از جمله‌یِ ریاضی‌دانانی که در این زمینه کوشیدند: گاوس، بولتزانو، کشی، آبل، فوریه، ریمان، و وایرشتراس.</a:t>
            </a:r>
          </a:p>
          <a:p>
            <a:pPr algn="r" rtl="1"/>
            <a:r>
              <a:rPr lang="fa-IR" sz="3200" dirty="0" smtClean="0">
                <a:latin typeface="Calibri" pitchFamily="34" charset="0"/>
                <a:cs typeface="B Roya" pitchFamily="2" charset="-78"/>
              </a:rPr>
              <a:t>این کوشش برایِ ساختنِ بنیان‌هایِ حسابان منجر شد به مطالعاتی پیرامونِ بنیان‌هایِ نظریه‌یِ مجموعه‌ها، منطق، و حساب توسطِ ریاضی‌دانانی از جمله: ددکیند، کانتور، فرگه، پئانو، راسل، و هیلبرت.</a:t>
            </a: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مناقشه‌یی در بنیانِ حسابان</a:t>
            </a:r>
            <a:endParaRPr lang="en-US" sz="6000" b="1" dirty="0">
              <a:latin typeface="Calibri" pitchFamily="34" charset="0"/>
              <a:cs typeface="B Roya" pitchFamily="2" charset="-78"/>
            </a:endParaRPr>
          </a:p>
        </p:txBody>
      </p:sp>
    </p:spTree>
    <p:extLst>
      <p:ext uri="{BB962C8B-B14F-4D97-AF65-F5344CB8AC3E}">
        <p14:creationId xmlns:p14="http://schemas.microsoft.com/office/powerpoint/2010/main" val="603149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مروری بر مناقشه</a:t>
            </a:r>
            <a:endParaRPr lang="en-US" sz="6000" b="1" dirty="0">
              <a:latin typeface="Calibri" pitchFamily="34" charset="0"/>
              <a:cs typeface="B Roya" pitchFamily="2" charset="-78"/>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8100058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43200" y="6062147"/>
            <a:ext cx="3244799" cy="369332"/>
          </a:xfrm>
          <a:prstGeom prst="rect">
            <a:avLst/>
          </a:prstGeom>
        </p:spPr>
        <p:txBody>
          <a:bodyPr wrap="none">
            <a:spAutoFit/>
          </a:bodyPr>
          <a:lstStyle/>
          <a:p>
            <a:pPr algn="ctr"/>
            <a:r>
              <a:rPr lang="fa-IR" dirty="0" smtClean="0"/>
              <a:t>مروری بر اتفاقاتی که در مورد آنالیز افتاد</a:t>
            </a:r>
            <a:endParaRPr lang="en-US" dirty="0"/>
          </a:p>
        </p:txBody>
      </p:sp>
    </p:spTree>
    <p:extLst>
      <p:ext uri="{BB962C8B-B14F-4D97-AF65-F5344CB8AC3E}">
        <p14:creationId xmlns:p14="http://schemas.microsoft.com/office/powerpoint/2010/main" val="6942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latin typeface="Calibri" pitchFamily="34" charset="0"/>
                <a:cs typeface="B Roya" pitchFamily="2" charset="-78"/>
              </a:rPr>
              <a:t>هم‌هنگام با انتشارِ آنالیست در سالِ 1734، دانشگاهِ گوتینگن (</a:t>
            </a:r>
            <a:r>
              <a:rPr lang="en-US" dirty="0">
                <a:latin typeface="Calibri" pitchFamily="34" charset="0"/>
                <a:cs typeface="B Roya" pitchFamily="2" charset="-78"/>
              </a:rPr>
              <a:t>Georg-August-</a:t>
            </a:r>
            <a:r>
              <a:rPr lang="en-US" dirty="0" err="1">
                <a:latin typeface="Calibri" pitchFamily="34" charset="0"/>
                <a:cs typeface="B Roya" pitchFamily="2" charset="-78"/>
              </a:rPr>
              <a:t>Universität</a:t>
            </a:r>
            <a:r>
              <a:rPr lang="en-US" dirty="0">
                <a:latin typeface="Calibri" pitchFamily="34" charset="0"/>
                <a:cs typeface="B Roya" pitchFamily="2" charset="-78"/>
              </a:rPr>
              <a:t> </a:t>
            </a:r>
            <a:r>
              <a:rPr lang="en-US" dirty="0" err="1">
                <a:latin typeface="Calibri" pitchFamily="34" charset="0"/>
                <a:cs typeface="B Roya" pitchFamily="2" charset="-78"/>
              </a:rPr>
              <a:t>Göttingen</a:t>
            </a:r>
            <a:r>
              <a:rPr lang="fa-IR" dirty="0" smtClean="0">
                <a:latin typeface="Calibri" pitchFamily="34" charset="0"/>
                <a:cs typeface="B Roya" pitchFamily="2" charset="-78"/>
              </a:rPr>
              <a:t>) در برونسویگ بنیان نهاده شد.</a:t>
            </a:r>
          </a:p>
          <a:p>
            <a:pPr marL="0" indent="0" algn="r" rtl="1">
              <a:buNone/>
            </a:pPr>
            <a:endParaRPr lang="fa-IR" dirty="0" smtClean="0">
              <a:latin typeface="Calibri" pitchFamily="34" charset="0"/>
              <a:cs typeface="B Roya" pitchFamily="2" charset="-78"/>
            </a:endParaRPr>
          </a:p>
        </p:txBody>
      </p:sp>
      <p:sp>
        <p:nvSpPr>
          <p:cNvPr id="2" name="Title 1"/>
          <p:cNvSpPr>
            <a:spLocks noGrp="1"/>
          </p:cNvSpPr>
          <p:nvPr>
            <p:ph type="title"/>
          </p:nvPr>
        </p:nvSpPr>
        <p:spPr/>
        <p:txBody>
          <a:bodyPr>
            <a:normAutofit/>
          </a:bodyPr>
          <a:lstStyle/>
          <a:p>
            <a:pPr algn="ctr" rtl="1"/>
            <a:r>
              <a:rPr lang="fa-IR" sz="6000" b="1" dirty="0" smtClean="0">
                <a:latin typeface="Calibri" pitchFamily="34" charset="0"/>
                <a:cs typeface="B Roya" pitchFamily="2" charset="-78"/>
              </a:rPr>
              <a:t>دانشگاهِ گوتینگن</a:t>
            </a:r>
            <a:endParaRPr lang="en-US" sz="6000" b="1" dirty="0">
              <a:latin typeface="Calibri" pitchFamily="34" charset="0"/>
              <a:cs typeface="B Roya" pitchFamily="2" charset="-78"/>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457200" y="2488501"/>
            <a:ext cx="8229600" cy="3759899"/>
          </a:xfrm>
          <a:prstGeom prst="rect">
            <a:avLst/>
          </a:prstGeom>
        </p:spPr>
      </p:pic>
    </p:spTree>
    <p:extLst>
      <p:ext uri="{BB962C8B-B14F-4D97-AF65-F5344CB8AC3E}">
        <p14:creationId xmlns:p14="http://schemas.microsoft.com/office/powerpoint/2010/main" val="3917880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2785</TotalTime>
  <Words>1738</Words>
  <Application>Microsoft Office PowerPoint</Application>
  <PresentationFormat>On-screen Show (4:3)</PresentationFormat>
  <Paragraphs>161</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Wingdings 2</vt:lpstr>
      <vt:lpstr>Cambria Math</vt:lpstr>
      <vt:lpstr>Calibri</vt:lpstr>
      <vt:lpstr>Constantia</vt:lpstr>
      <vt:lpstr>Times New Roman</vt:lpstr>
      <vt:lpstr>B Roya</vt:lpstr>
      <vt:lpstr>Persian Modern</vt:lpstr>
      <vt:lpstr>Paper</vt:lpstr>
      <vt:lpstr>از کانت تا هیلبرت</vt:lpstr>
      <vt:lpstr>پادشاهیِ پروس</vt:lpstr>
      <vt:lpstr>کونیگسبرگ</vt:lpstr>
      <vt:lpstr>کونیگسبرگ</vt:lpstr>
      <vt:lpstr>کونیگسبرگ</vt:lpstr>
      <vt:lpstr>مناقشه‌یی در بنیانِ حسابان</vt:lpstr>
      <vt:lpstr>مناقشه‌یی در بنیانِ حسابان</vt:lpstr>
      <vt:lpstr>مروری بر مناقشه</vt:lpstr>
      <vt:lpstr>دانشگاهِ گوتینگن</vt:lpstr>
      <vt:lpstr>نمودارِ پیدایشِ منطقِ ریاضی</vt:lpstr>
      <vt:lpstr>ایمانوئل کانت</vt:lpstr>
      <vt:lpstr>ایمانوئل کانت</vt:lpstr>
      <vt:lpstr>دانشگاهِ گوتینگن</vt:lpstr>
      <vt:lpstr>جورج بول</vt:lpstr>
      <vt:lpstr>جورج بول</vt:lpstr>
      <vt:lpstr>جورج بول</vt:lpstr>
      <vt:lpstr>چارلز سندرس پرس</vt:lpstr>
      <vt:lpstr>چارلز سندرس پرس</vt:lpstr>
      <vt:lpstr>چارلز سندرس پرس</vt:lpstr>
      <vt:lpstr>دانشگاهِ گوتینگن</vt:lpstr>
      <vt:lpstr>خطِ زمانی</vt:lpstr>
      <vt:lpstr>امپراطوریِ آلمان</vt:lpstr>
      <vt:lpstr>پایانِ مناقشه، آغازِ مناقشه</vt:lpstr>
      <vt:lpstr>گئورگ کانتور</vt:lpstr>
      <vt:lpstr>کانت-کانتور-هیلبرت</vt:lpstr>
      <vt:lpstr>گئورگ کانتور</vt:lpstr>
      <vt:lpstr>گئورگ کانتور</vt:lpstr>
      <vt:lpstr>داوید هیلبرت</vt:lpstr>
      <vt:lpstr>داوید هیلبرت</vt:lpstr>
      <vt:lpstr>دانشگاهِ گوتینگن</vt:lpstr>
      <vt:lpstr>دانشگاهِ گوتینگن</vt:lpstr>
      <vt:lpstr>آشوبِ مجموعه‌ها</vt:lpstr>
      <vt:lpstr>پارادوکسِ راسل</vt:lpstr>
      <vt:lpstr>سرازیری</vt:lpstr>
      <vt:lpstr>1918</vt:lpstr>
      <vt:lpstr>گودل</vt:lpstr>
      <vt:lpstr>کورت گودل</vt:lpstr>
      <vt:lpstr>سرازیری</vt:lpstr>
      <vt:lpstr>پیش‌نهادِ مطالعه</vt:lpstr>
      <vt:lpstr>پایان</vt:lpstr>
    </vt:vector>
  </TitlesOfParts>
  <Company>Angellandros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از کانت تا هیلبرت</dc:title>
  <dc:creator>Muhammad-Ali A'rabi</dc:creator>
  <cp:lastModifiedBy>Farnaz Irani</cp:lastModifiedBy>
  <cp:revision>175</cp:revision>
  <dcterms:created xsi:type="dcterms:W3CDTF">2013-04-14T15:51:53Z</dcterms:created>
  <dcterms:modified xsi:type="dcterms:W3CDTF">2013-05-08T10:22:25Z</dcterms:modified>
</cp:coreProperties>
</file>