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1" r:id="rId1"/>
  </p:sldMasterIdLst>
  <p:notesMasterIdLst>
    <p:notesMasterId r:id="rId36"/>
  </p:notesMasterIdLst>
  <p:handoutMasterIdLst>
    <p:handoutMasterId r:id="rId37"/>
  </p:handoutMasterIdLst>
  <p:sldIdLst>
    <p:sldId id="319" r:id="rId2"/>
    <p:sldId id="364" r:id="rId3"/>
    <p:sldId id="367" r:id="rId4"/>
    <p:sldId id="408" r:id="rId5"/>
    <p:sldId id="410" r:id="rId6"/>
    <p:sldId id="411" r:id="rId7"/>
    <p:sldId id="414" r:id="rId8"/>
    <p:sldId id="412" r:id="rId9"/>
    <p:sldId id="413" r:id="rId10"/>
    <p:sldId id="416" r:id="rId11"/>
    <p:sldId id="420" r:id="rId12"/>
    <p:sldId id="425" r:id="rId13"/>
    <p:sldId id="426" r:id="rId14"/>
    <p:sldId id="427" r:id="rId15"/>
    <p:sldId id="372" r:id="rId16"/>
    <p:sldId id="373" r:id="rId17"/>
    <p:sldId id="396" r:id="rId18"/>
    <p:sldId id="375" r:id="rId19"/>
    <p:sldId id="393" r:id="rId20"/>
    <p:sldId id="377" r:id="rId21"/>
    <p:sldId id="378" r:id="rId22"/>
    <p:sldId id="384" r:id="rId23"/>
    <p:sldId id="399" r:id="rId24"/>
    <p:sldId id="383" r:id="rId25"/>
    <p:sldId id="428" r:id="rId26"/>
    <p:sldId id="429" r:id="rId27"/>
    <p:sldId id="430" r:id="rId28"/>
    <p:sldId id="432" r:id="rId29"/>
    <p:sldId id="407" r:id="rId30"/>
    <p:sldId id="431" r:id="rId31"/>
    <p:sldId id="433" r:id="rId32"/>
    <p:sldId id="394" r:id="rId33"/>
    <p:sldId id="405" r:id="rId34"/>
    <p:sldId id="38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0000"/>
    <a:srgbClr val="E8EE04"/>
    <a:srgbClr val="000000"/>
    <a:srgbClr val="F8FC5E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615" autoAdjust="0"/>
    <p:restoredTop sz="86387" autoAdjust="0"/>
  </p:normalViewPr>
  <p:slideViewPr>
    <p:cSldViewPr>
      <p:cViewPr varScale="1">
        <p:scale>
          <a:sx n="70" d="100"/>
          <a:sy n="70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09D93-6585-4448-B36C-BB6E40ADFFAE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AD3B29A-4C1F-49B7-B5F8-9C39970CAD29}">
      <dgm:prSet phldrT="[Text]" custT="1"/>
      <dgm:spPr/>
      <dgm:t>
        <a:bodyPr/>
        <a:lstStyle/>
        <a:p>
          <a:pPr rtl="1"/>
          <a:r>
            <a:rPr lang="fa-IR" sz="1600" dirty="0" smtClean="0">
              <a:cs typeface="B Zar" pitchFamily="2" charset="-78"/>
            </a:rPr>
            <a:t>سير تكاملي صنعت غذا</a:t>
          </a:r>
          <a:endParaRPr lang="fa-IR" sz="1600" dirty="0">
            <a:cs typeface="B Zar" pitchFamily="2" charset="-78"/>
          </a:endParaRPr>
        </a:p>
      </dgm:t>
    </dgm:pt>
    <dgm:pt modelId="{4A25A652-C859-40C9-9EDB-C6AE6ED2E3A0}" type="parTrans" cxnId="{B475B150-EE44-4246-AF99-EA5E1BF46ACC}">
      <dgm:prSet/>
      <dgm:spPr/>
      <dgm:t>
        <a:bodyPr/>
        <a:lstStyle/>
        <a:p>
          <a:pPr rtl="1"/>
          <a:endParaRPr lang="fa-IR"/>
        </a:p>
      </dgm:t>
    </dgm:pt>
    <dgm:pt modelId="{2041AD24-FAD3-48FB-971A-83CF14249A49}" type="sibTrans" cxnId="{B475B150-EE44-4246-AF99-EA5E1BF46ACC}">
      <dgm:prSet/>
      <dgm:spPr/>
      <dgm:t>
        <a:bodyPr/>
        <a:lstStyle/>
        <a:p>
          <a:pPr rtl="1"/>
          <a:endParaRPr lang="fa-IR"/>
        </a:p>
      </dgm:t>
    </dgm:pt>
    <dgm:pt modelId="{3129555F-7C20-4480-8929-B98E5F456E89}">
      <dgm:prSet phldrT="[Text]" custT="1"/>
      <dgm:spPr/>
      <dgm:t>
        <a:bodyPr/>
        <a:lstStyle/>
        <a:p>
          <a:pPr rtl="1"/>
          <a:r>
            <a:rPr lang="fa-IR" sz="1600" dirty="0" smtClean="0">
              <a:cs typeface="B Zar" pitchFamily="2" charset="-78"/>
            </a:rPr>
            <a:t>عامل فيزيولوژيك و آناتوميك </a:t>
          </a:r>
          <a:endParaRPr lang="fa-IR" sz="1600" dirty="0">
            <a:cs typeface="B Zar" pitchFamily="2" charset="-78"/>
          </a:endParaRPr>
        </a:p>
      </dgm:t>
    </dgm:pt>
    <dgm:pt modelId="{3B498870-142F-4363-8A5B-2ED4FE7D94BE}" type="parTrans" cxnId="{9EE2ECD7-6525-4797-945B-6DFD333E341E}">
      <dgm:prSet/>
      <dgm:spPr/>
      <dgm:t>
        <a:bodyPr/>
        <a:lstStyle/>
        <a:p>
          <a:pPr rtl="1"/>
          <a:endParaRPr lang="fa-IR"/>
        </a:p>
      </dgm:t>
    </dgm:pt>
    <dgm:pt modelId="{78CA5972-0F1A-4C37-B619-B9915800E247}" type="sibTrans" cxnId="{9EE2ECD7-6525-4797-945B-6DFD333E341E}">
      <dgm:prSet/>
      <dgm:spPr/>
      <dgm:t>
        <a:bodyPr/>
        <a:lstStyle/>
        <a:p>
          <a:pPr rtl="1"/>
          <a:endParaRPr lang="fa-IR"/>
        </a:p>
      </dgm:t>
    </dgm:pt>
    <dgm:pt modelId="{73BD8FCE-0AD5-4220-8E49-09C760E1FB0A}">
      <dgm:prSet phldrT="[Text]" custT="1"/>
      <dgm:spPr/>
      <dgm:t>
        <a:bodyPr/>
        <a:lstStyle/>
        <a:p>
          <a:pPr rtl="1"/>
          <a:r>
            <a:rPr lang="fa-IR" sz="1600" dirty="0" smtClean="0">
              <a:cs typeface="B Zar" pitchFamily="2" charset="-78"/>
            </a:rPr>
            <a:t>عامل اجتماعي </a:t>
          </a:r>
          <a:endParaRPr lang="fa-IR" sz="1600" dirty="0">
            <a:cs typeface="B Zar" pitchFamily="2" charset="-78"/>
          </a:endParaRPr>
        </a:p>
      </dgm:t>
    </dgm:pt>
    <dgm:pt modelId="{C5B600E4-0619-4A5E-B587-C660FAB013B5}" type="parTrans" cxnId="{3307FD8E-465E-444B-9DE9-C125715C7749}">
      <dgm:prSet/>
      <dgm:spPr/>
      <dgm:t>
        <a:bodyPr/>
        <a:lstStyle/>
        <a:p>
          <a:pPr rtl="1"/>
          <a:endParaRPr lang="fa-IR"/>
        </a:p>
      </dgm:t>
    </dgm:pt>
    <dgm:pt modelId="{49336FB4-FDEA-4D80-86BC-3E15A02484D1}" type="sibTrans" cxnId="{3307FD8E-465E-444B-9DE9-C125715C7749}">
      <dgm:prSet/>
      <dgm:spPr/>
      <dgm:t>
        <a:bodyPr/>
        <a:lstStyle/>
        <a:p>
          <a:pPr rtl="1"/>
          <a:endParaRPr lang="fa-IR"/>
        </a:p>
      </dgm:t>
    </dgm:pt>
    <dgm:pt modelId="{7C2ADB95-2249-4024-A22D-3121B2D7B324}">
      <dgm:prSet phldrT="[Text]" custT="1"/>
      <dgm:spPr/>
      <dgm:t>
        <a:bodyPr/>
        <a:lstStyle/>
        <a:p>
          <a:pPr rtl="1"/>
          <a:r>
            <a:rPr lang="fa-IR" sz="1600" dirty="0" smtClean="0">
              <a:cs typeface="B Zar" pitchFamily="2" charset="-78"/>
            </a:rPr>
            <a:t> عامل جغرافيايي شرايط اقليمي</a:t>
          </a:r>
          <a:endParaRPr lang="fa-IR" sz="1600" dirty="0">
            <a:cs typeface="B Zar" pitchFamily="2" charset="-78"/>
          </a:endParaRPr>
        </a:p>
      </dgm:t>
    </dgm:pt>
    <dgm:pt modelId="{04C67EDD-EF92-464F-BBD5-3791BA361C1A}" type="parTrans" cxnId="{8D046D1C-9A35-447B-8786-77C74EA161EA}">
      <dgm:prSet/>
      <dgm:spPr/>
      <dgm:t>
        <a:bodyPr/>
        <a:lstStyle/>
        <a:p>
          <a:pPr rtl="1"/>
          <a:endParaRPr lang="fa-IR"/>
        </a:p>
      </dgm:t>
    </dgm:pt>
    <dgm:pt modelId="{6720E58D-45E9-4640-9D04-CD797D4233D7}" type="sibTrans" cxnId="{8D046D1C-9A35-447B-8786-77C74EA161EA}">
      <dgm:prSet/>
      <dgm:spPr/>
      <dgm:t>
        <a:bodyPr/>
        <a:lstStyle/>
        <a:p>
          <a:pPr rtl="1"/>
          <a:endParaRPr lang="fa-IR"/>
        </a:p>
      </dgm:t>
    </dgm:pt>
    <dgm:pt modelId="{6D244298-6F23-4BC0-AFB0-2C9632736262}" type="pres">
      <dgm:prSet presAssocID="{EB009D93-6585-4448-B36C-BB6E40ADFF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2D3D3F-9178-433A-BF92-B4017132BF1F}" type="pres">
      <dgm:prSet presAssocID="{6AD3B29A-4C1F-49B7-B5F8-9C39970CAD29}" presName="centerShape" presStyleLbl="node0" presStyleIdx="0" presStyleCnt="1"/>
      <dgm:spPr/>
      <dgm:t>
        <a:bodyPr/>
        <a:lstStyle/>
        <a:p>
          <a:endParaRPr lang="en-US"/>
        </a:p>
      </dgm:t>
    </dgm:pt>
    <dgm:pt modelId="{2EBB5280-58F3-4425-896F-F28AA9111FFF}" type="pres">
      <dgm:prSet presAssocID="{3B498870-142F-4363-8A5B-2ED4FE7D94BE}" presName="parTrans" presStyleLbl="sibTrans2D1" presStyleIdx="0" presStyleCnt="3"/>
      <dgm:spPr/>
      <dgm:t>
        <a:bodyPr/>
        <a:lstStyle/>
        <a:p>
          <a:endParaRPr lang="en-US"/>
        </a:p>
      </dgm:t>
    </dgm:pt>
    <dgm:pt modelId="{71DCD118-4D55-49A8-93DB-BE9A11D1DDD7}" type="pres">
      <dgm:prSet presAssocID="{3B498870-142F-4363-8A5B-2ED4FE7D94B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41ECAEB-9378-4061-9F04-120311D1F555}" type="pres">
      <dgm:prSet presAssocID="{3129555F-7C20-4480-8929-B98E5F456E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3DD8A-C3C0-4E98-85E1-1B0B6A1407DF}" type="pres">
      <dgm:prSet presAssocID="{C5B600E4-0619-4A5E-B587-C660FAB013B5}" presName="parTrans" presStyleLbl="sibTrans2D1" presStyleIdx="1" presStyleCnt="3"/>
      <dgm:spPr/>
      <dgm:t>
        <a:bodyPr/>
        <a:lstStyle/>
        <a:p>
          <a:endParaRPr lang="en-US"/>
        </a:p>
      </dgm:t>
    </dgm:pt>
    <dgm:pt modelId="{C78B3F3B-9753-4FA8-B940-0704863A6C2D}" type="pres">
      <dgm:prSet presAssocID="{C5B600E4-0619-4A5E-B587-C660FAB013B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4E7740A-6639-4B00-A23B-F39315A392E5}" type="pres">
      <dgm:prSet presAssocID="{73BD8FCE-0AD5-4220-8E49-09C760E1FB0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73712-3CCF-455A-AD11-3CCB9A2E4ABE}" type="pres">
      <dgm:prSet presAssocID="{04C67EDD-EF92-464F-BBD5-3791BA361C1A}" presName="parTrans" presStyleLbl="sibTrans2D1" presStyleIdx="2" presStyleCnt="3"/>
      <dgm:spPr/>
      <dgm:t>
        <a:bodyPr/>
        <a:lstStyle/>
        <a:p>
          <a:endParaRPr lang="en-US"/>
        </a:p>
      </dgm:t>
    </dgm:pt>
    <dgm:pt modelId="{E419B21C-69B7-440A-9085-9F15AAD21612}" type="pres">
      <dgm:prSet presAssocID="{04C67EDD-EF92-464F-BBD5-3791BA361C1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4244915-AE33-4348-9A65-D67418C0F20B}" type="pres">
      <dgm:prSet presAssocID="{7C2ADB95-2249-4024-A22D-3121B2D7B324}" presName="node" presStyleLbl="node1" presStyleIdx="2" presStyleCnt="3" custRadScaleRad="100612" custRadScaleInc="1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75B150-EE44-4246-AF99-EA5E1BF46ACC}" srcId="{EB009D93-6585-4448-B36C-BB6E40ADFFAE}" destId="{6AD3B29A-4C1F-49B7-B5F8-9C39970CAD29}" srcOrd="0" destOrd="0" parTransId="{4A25A652-C859-40C9-9EDB-C6AE6ED2E3A0}" sibTransId="{2041AD24-FAD3-48FB-971A-83CF14249A49}"/>
    <dgm:cxn modelId="{4DBD5724-1B62-4C40-95C8-9C48DCAF0D03}" type="presOf" srcId="{7C2ADB95-2249-4024-A22D-3121B2D7B324}" destId="{54244915-AE33-4348-9A65-D67418C0F20B}" srcOrd="0" destOrd="0" presId="urn:microsoft.com/office/officeart/2005/8/layout/radial5"/>
    <dgm:cxn modelId="{726367FC-25DA-46C0-82C7-F6CC01263CC2}" type="presOf" srcId="{6AD3B29A-4C1F-49B7-B5F8-9C39970CAD29}" destId="{002D3D3F-9178-433A-BF92-B4017132BF1F}" srcOrd="0" destOrd="0" presId="urn:microsoft.com/office/officeart/2005/8/layout/radial5"/>
    <dgm:cxn modelId="{59432A66-4265-46DF-B472-D3DE517BCE66}" type="presOf" srcId="{04C67EDD-EF92-464F-BBD5-3791BA361C1A}" destId="{B0B73712-3CCF-455A-AD11-3CCB9A2E4ABE}" srcOrd="0" destOrd="0" presId="urn:microsoft.com/office/officeart/2005/8/layout/radial5"/>
    <dgm:cxn modelId="{F0002417-CA83-4F81-BD90-C96696D3B8D2}" type="presOf" srcId="{C5B600E4-0619-4A5E-B587-C660FAB013B5}" destId="{C78B3F3B-9753-4FA8-B940-0704863A6C2D}" srcOrd="1" destOrd="0" presId="urn:microsoft.com/office/officeart/2005/8/layout/radial5"/>
    <dgm:cxn modelId="{5BD7FC7C-C931-44A3-A334-95034FA3A24F}" type="presOf" srcId="{04C67EDD-EF92-464F-BBD5-3791BA361C1A}" destId="{E419B21C-69B7-440A-9085-9F15AAD21612}" srcOrd="1" destOrd="0" presId="urn:microsoft.com/office/officeart/2005/8/layout/radial5"/>
    <dgm:cxn modelId="{E3486F2A-C1AA-45A7-95D9-28A1F2C52E88}" type="presOf" srcId="{3129555F-7C20-4480-8929-B98E5F456E89}" destId="{241ECAEB-9378-4061-9F04-120311D1F555}" srcOrd="0" destOrd="0" presId="urn:microsoft.com/office/officeart/2005/8/layout/radial5"/>
    <dgm:cxn modelId="{B105B60F-3EEF-42C7-B640-8CFDA9BD99B1}" type="presOf" srcId="{73BD8FCE-0AD5-4220-8E49-09C760E1FB0A}" destId="{64E7740A-6639-4B00-A23B-F39315A392E5}" srcOrd="0" destOrd="0" presId="urn:microsoft.com/office/officeart/2005/8/layout/radial5"/>
    <dgm:cxn modelId="{9EE2ECD7-6525-4797-945B-6DFD333E341E}" srcId="{6AD3B29A-4C1F-49B7-B5F8-9C39970CAD29}" destId="{3129555F-7C20-4480-8929-B98E5F456E89}" srcOrd="0" destOrd="0" parTransId="{3B498870-142F-4363-8A5B-2ED4FE7D94BE}" sibTransId="{78CA5972-0F1A-4C37-B619-B9915800E247}"/>
    <dgm:cxn modelId="{29515952-0786-4CF5-B718-58585EF7B3DD}" type="presOf" srcId="{3B498870-142F-4363-8A5B-2ED4FE7D94BE}" destId="{71DCD118-4D55-49A8-93DB-BE9A11D1DDD7}" srcOrd="1" destOrd="0" presId="urn:microsoft.com/office/officeart/2005/8/layout/radial5"/>
    <dgm:cxn modelId="{3307FD8E-465E-444B-9DE9-C125715C7749}" srcId="{6AD3B29A-4C1F-49B7-B5F8-9C39970CAD29}" destId="{73BD8FCE-0AD5-4220-8E49-09C760E1FB0A}" srcOrd="1" destOrd="0" parTransId="{C5B600E4-0619-4A5E-B587-C660FAB013B5}" sibTransId="{49336FB4-FDEA-4D80-86BC-3E15A02484D1}"/>
    <dgm:cxn modelId="{8D046D1C-9A35-447B-8786-77C74EA161EA}" srcId="{6AD3B29A-4C1F-49B7-B5F8-9C39970CAD29}" destId="{7C2ADB95-2249-4024-A22D-3121B2D7B324}" srcOrd="2" destOrd="0" parTransId="{04C67EDD-EF92-464F-BBD5-3791BA361C1A}" sibTransId="{6720E58D-45E9-4640-9D04-CD797D4233D7}"/>
    <dgm:cxn modelId="{DBE2FCE0-849E-475F-AE77-13D8907551F7}" type="presOf" srcId="{3B498870-142F-4363-8A5B-2ED4FE7D94BE}" destId="{2EBB5280-58F3-4425-896F-F28AA9111FFF}" srcOrd="0" destOrd="0" presId="urn:microsoft.com/office/officeart/2005/8/layout/radial5"/>
    <dgm:cxn modelId="{B5B05DEB-C318-4C93-A990-A40BCD404236}" type="presOf" srcId="{C5B600E4-0619-4A5E-B587-C660FAB013B5}" destId="{2803DD8A-C3C0-4E98-85E1-1B0B6A1407DF}" srcOrd="0" destOrd="0" presId="urn:microsoft.com/office/officeart/2005/8/layout/radial5"/>
    <dgm:cxn modelId="{459DB3E9-67B4-46F0-9185-BD85FA3E479B}" type="presOf" srcId="{EB009D93-6585-4448-B36C-BB6E40ADFFAE}" destId="{6D244298-6F23-4BC0-AFB0-2C9632736262}" srcOrd="0" destOrd="0" presId="urn:microsoft.com/office/officeart/2005/8/layout/radial5"/>
    <dgm:cxn modelId="{3ED40F35-E80B-4129-9686-8477BCC58E30}" type="presParOf" srcId="{6D244298-6F23-4BC0-AFB0-2C9632736262}" destId="{002D3D3F-9178-433A-BF92-B4017132BF1F}" srcOrd="0" destOrd="0" presId="urn:microsoft.com/office/officeart/2005/8/layout/radial5"/>
    <dgm:cxn modelId="{0E686DF7-C9DE-402A-ACD7-E96408A593CE}" type="presParOf" srcId="{6D244298-6F23-4BC0-AFB0-2C9632736262}" destId="{2EBB5280-58F3-4425-896F-F28AA9111FFF}" srcOrd="1" destOrd="0" presId="urn:microsoft.com/office/officeart/2005/8/layout/radial5"/>
    <dgm:cxn modelId="{EDEAEAF7-18AF-49E7-A674-BD6AC21D45BF}" type="presParOf" srcId="{2EBB5280-58F3-4425-896F-F28AA9111FFF}" destId="{71DCD118-4D55-49A8-93DB-BE9A11D1DDD7}" srcOrd="0" destOrd="0" presId="urn:microsoft.com/office/officeart/2005/8/layout/radial5"/>
    <dgm:cxn modelId="{10E6C2B1-E876-438B-9B8A-7E2599EAB363}" type="presParOf" srcId="{6D244298-6F23-4BC0-AFB0-2C9632736262}" destId="{241ECAEB-9378-4061-9F04-120311D1F555}" srcOrd="2" destOrd="0" presId="urn:microsoft.com/office/officeart/2005/8/layout/radial5"/>
    <dgm:cxn modelId="{F2CCB8FC-E1AA-4E8D-89A9-747EE3657519}" type="presParOf" srcId="{6D244298-6F23-4BC0-AFB0-2C9632736262}" destId="{2803DD8A-C3C0-4E98-85E1-1B0B6A1407DF}" srcOrd="3" destOrd="0" presId="urn:microsoft.com/office/officeart/2005/8/layout/radial5"/>
    <dgm:cxn modelId="{24652EC4-908C-43D5-9AA1-8CB4AEC8AAFF}" type="presParOf" srcId="{2803DD8A-C3C0-4E98-85E1-1B0B6A1407DF}" destId="{C78B3F3B-9753-4FA8-B940-0704863A6C2D}" srcOrd="0" destOrd="0" presId="urn:microsoft.com/office/officeart/2005/8/layout/radial5"/>
    <dgm:cxn modelId="{00476413-1696-497D-8759-B16EE82BA22F}" type="presParOf" srcId="{6D244298-6F23-4BC0-AFB0-2C9632736262}" destId="{64E7740A-6639-4B00-A23B-F39315A392E5}" srcOrd="4" destOrd="0" presId="urn:microsoft.com/office/officeart/2005/8/layout/radial5"/>
    <dgm:cxn modelId="{4D40C574-66DC-4B43-B1C5-CD77DE3C1B3C}" type="presParOf" srcId="{6D244298-6F23-4BC0-AFB0-2C9632736262}" destId="{B0B73712-3CCF-455A-AD11-3CCB9A2E4ABE}" srcOrd="5" destOrd="0" presId="urn:microsoft.com/office/officeart/2005/8/layout/radial5"/>
    <dgm:cxn modelId="{BA362038-3719-4D69-A209-5129CE28F815}" type="presParOf" srcId="{B0B73712-3CCF-455A-AD11-3CCB9A2E4ABE}" destId="{E419B21C-69B7-440A-9085-9F15AAD21612}" srcOrd="0" destOrd="0" presId="urn:microsoft.com/office/officeart/2005/8/layout/radial5"/>
    <dgm:cxn modelId="{F657EFB7-5AE9-4A34-9360-53BEA6B55E57}" type="presParOf" srcId="{6D244298-6F23-4BC0-AFB0-2C9632736262}" destId="{54244915-AE33-4348-9A65-D67418C0F20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2577BA-3B5E-4A8F-BB1B-58A87511C805}" type="doc">
      <dgm:prSet loTypeId="urn:microsoft.com/office/officeart/2008/layout/AlternatingHexagon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1A5EE9-D7B8-493B-9F00-2ED2B7B0BF6B}">
      <dgm:prSet phldrT="[Text]" custT="1"/>
      <dgm:spPr/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استان اصفهان</a:t>
          </a:r>
          <a:endParaRPr lang="en-US" sz="1600" dirty="0">
            <a:cs typeface="B Zar" panose="00000400000000000000" pitchFamily="2" charset="-78"/>
          </a:endParaRPr>
        </a:p>
      </dgm:t>
    </dgm:pt>
    <dgm:pt modelId="{8C4CD7B9-0FB9-4B4C-85F2-916548DA0A6A}" type="parTrans" cxnId="{DE243073-CC04-4878-9E56-BAEB472FA904}">
      <dgm:prSet/>
      <dgm:spPr/>
      <dgm:t>
        <a:bodyPr/>
        <a:lstStyle/>
        <a:p>
          <a:endParaRPr lang="en-US"/>
        </a:p>
      </dgm:t>
    </dgm:pt>
    <dgm:pt modelId="{B9FD5099-8DBD-4015-A414-B3DB66ABDD83}" type="sibTrans" cxnId="{DE243073-CC04-4878-9E56-BAEB472FA904}">
      <dgm:prSet custT="1"/>
      <dgm:spPr/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استان تهران</a:t>
          </a:r>
          <a:endParaRPr lang="en-US" sz="1600" dirty="0">
            <a:cs typeface="B Zar" panose="00000400000000000000" pitchFamily="2" charset="-78"/>
          </a:endParaRPr>
        </a:p>
      </dgm:t>
    </dgm:pt>
    <dgm:pt modelId="{AB326F25-33C2-4258-800C-CCF53B83084D}">
      <dgm:prSet phldrT="[Text]" custT="1"/>
      <dgm:spPr/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استان مرکزی</a:t>
          </a:r>
          <a:endParaRPr lang="en-US" sz="1600" dirty="0">
            <a:cs typeface="B Zar" panose="00000400000000000000" pitchFamily="2" charset="-78"/>
          </a:endParaRPr>
        </a:p>
      </dgm:t>
    </dgm:pt>
    <dgm:pt modelId="{3F278707-D736-4849-A4AA-510FC94AFE71}" type="parTrans" cxnId="{D2D0FF9C-AFAB-40F1-9679-253C3E2F2F95}">
      <dgm:prSet/>
      <dgm:spPr/>
      <dgm:t>
        <a:bodyPr/>
        <a:lstStyle/>
        <a:p>
          <a:endParaRPr lang="en-US"/>
        </a:p>
      </dgm:t>
    </dgm:pt>
    <dgm:pt modelId="{07434ADD-7DD8-4B6B-BAA2-0E099BFA11A8}" type="sibTrans" cxnId="{D2D0FF9C-AFAB-40F1-9679-253C3E2F2F95}">
      <dgm:prSet custT="1"/>
      <dgm:spPr/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استان گیلان</a:t>
          </a:r>
          <a:endParaRPr lang="en-US" sz="1600" dirty="0">
            <a:cs typeface="B Zar" panose="00000400000000000000" pitchFamily="2" charset="-78"/>
          </a:endParaRPr>
        </a:p>
      </dgm:t>
    </dgm:pt>
    <dgm:pt modelId="{98EC4140-8DB5-4C31-9D37-AD5D79F8B6DC}">
      <dgm:prSet phldrT="[Text]" custT="1"/>
      <dgm:spPr/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استان الیرز</a:t>
          </a:r>
          <a:endParaRPr lang="en-US" sz="1600" dirty="0">
            <a:cs typeface="B Zar" panose="00000400000000000000" pitchFamily="2" charset="-78"/>
          </a:endParaRPr>
        </a:p>
      </dgm:t>
    </dgm:pt>
    <dgm:pt modelId="{E2902737-AFE1-47D3-8806-0EFFD58CB269}" type="parTrans" cxnId="{0DB1CC4E-FF22-4DCF-A031-B0967B56A911}">
      <dgm:prSet/>
      <dgm:spPr/>
      <dgm:t>
        <a:bodyPr/>
        <a:lstStyle/>
        <a:p>
          <a:endParaRPr lang="en-US"/>
        </a:p>
      </dgm:t>
    </dgm:pt>
    <dgm:pt modelId="{944A6677-C6F2-408E-B91A-C4CDD0ACA67F}" type="sibTrans" cxnId="{0DB1CC4E-FF22-4DCF-A031-B0967B56A911}">
      <dgm:prSet custT="1"/>
      <dgm:spPr/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استان آذربایجان شرقی</a:t>
          </a:r>
          <a:endParaRPr lang="en-US" sz="1600" dirty="0">
            <a:cs typeface="B Zar" panose="00000400000000000000" pitchFamily="2" charset="-78"/>
          </a:endParaRPr>
        </a:p>
      </dgm:t>
    </dgm:pt>
    <dgm:pt modelId="{BCD6D2A9-1EA5-42E7-A5AC-B9525CE0A435}">
      <dgm:prSet phldrT="[Text]" custT="1"/>
      <dgm:spPr/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استان خراسان رضوی</a:t>
          </a:r>
          <a:endParaRPr lang="en-US" sz="1600" dirty="0">
            <a:cs typeface="B Zar" panose="00000400000000000000" pitchFamily="2" charset="-78"/>
          </a:endParaRPr>
        </a:p>
      </dgm:t>
    </dgm:pt>
    <dgm:pt modelId="{4EEC6A75-EC12-45B4-9381-4B5064BE667C}" type="parTrans" cxnId="{051B0BB4-C1C4-4EBE-BC64-C81B05A5E1DD}">
      <dgm:prSet/>
      <dgm:spPr/>
      <dgm:t>
        <a:bodyPr/>
        <a:lstStyle/>
        <a:p>
          <a:endParaRPr lang="en-US"/>
        </a:p>
      </dgm:t>
    </dgm:pt>
    <dgm:pt modelId="{50C44C2A-5C76-4F90-ABD2-759E8BD99164}" type="sibTrans" cxnId="{051B0BB4-C1C4-4EBE-BC64-C81B05A5E1DD}">
      <dgm:prSet custT="1"/>
      <dgm:spPr/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استان قم</a:t>
          </a:r>
          <a:endParaRPr lang="en-US" sz="1600" dirty="0">
            <a:cs typeface="B Zar" panose="00000400000000000000" pitchFamily="2" charset="-78"/>
          </a:endParaRPr>
        </a:p>
      </dgm:t>
    </dgm:pt>
    <dgm:pt modelId="{BBF6350B-5D98-415F-A528-0B9D3FCA214A}" type="pres">
      <dgm:prSet presAssocID="{232577BA-3B5E-4A8F-BB1B-58A87511C80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C72454A9-B757-4D48-9D0D-F5BCE65138BC}" type="pres">
      <dgm:prSet presAssocID="{161A5EE9-D7B8-493B-9F00-2ED2B7B0BF6B}" presName="composite" presStyleCnt="0"/>
      <dgm:spPr/>
    </dgm:pt>
    <dgm:pt modelId="{3F4E2B24-A31B-45D7-AFA5-2E6B9769D814}" type="pres">
      <dgm:prSet presAssocID="{161A5EE9-D7B8-493B-9F00-2ED2B7B0BF6B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6833E-4E40-4F8B-94D1-17847C5B69B4}" type="pres">
      <dgm:prSet presAssocID="{161A5EE9-D7B8-493B-9F00-2ED2B7B0BF6B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FFB69-E5F1-4831-9BDA-A38970787AD2}" type="pres">
      <dgm:prSet presAssocID="{161A5EE9-D7B8-493B-9F00-2ED2B7B0BF6B}" presName="BalanceSpacing" presStyleCnt="0"/>
      <dgm:spPr/>
    </dgm:pt>
    <dgm:pt modelId="{C84B2556-2980-4202-8E5A-533F52FF4A4D}" type="pres">
      <dgm:prSet presAssocID="{161A5EE9-D7B8-493B-9F00-2ED2B7B0BF6B}" presName="BalanceSpacing1" presStyleCnt="0"/>
      <dgm:spPr/>
    </dgm:pt>
    <dgm:pt modelId="{E0ABFCAC-228A-4FB8-9CE5-E9B28D65CF8D}" type="pres">
      <dgm:prSet presAssocID="{B9FD5099-8DBD-4015-A414-B3DB66ABDD83}" presName="Accent1Text" presStyleLbl="node1" presStyleIdx="1" presStyleCnt="8"/>
      <dgm:spPr/>
      <dgm:t>
        <a:bodyPr/>
        <a:lstStyle/>
        <a:p>
          <a:pPr rtl="1"/>
          <a:endParaRPr lang="fa-IR"/>
        </a:p>
      </dgm:t>
    </dgm:pt>
    <dgm:pt modelId="{038D0D39-279A-4D61-A3F9-214CD66A7C78}" type="pres">
      <dgm:prSet presAssocID="{B9FD5099-8DBD-4015-A414-B3DB66ABDD83}" presName="spaceBetweenRectangles" presStyleCnt="0"/>
      <dgm:spPr/>
    </dgm:pt>
    <dgm:pt modelId="{2338474C-6DD6-4090-9F09-25651955756F}" type="pres">
      <dgm:prSet presAssocID="{AB326F25-33C2-4258-800C-CCF53B83084D}" presName="composite" presStyleCnt="0"/>
      <dgm:spPr/>
    </dgm:pt>
    <dgm:pt modelId="{2D12B70D-59B9-42F6-9CC9-79C470FE379A}" type="pres">
      <dgm:prSet presAssocID="{AB326F25-33C2-4258-800C-CCF53B83084D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7B620AD-C087-4612-AD90-30F84975EE98}" type="pres">
      <dgm:prSet presAssocID="{AB326F25-33C2-4258-800C-CCF53B83084D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1436F-D2DA-44F5-AB19-3F00C14C4734}" type="pres">
      <dgm:prSet presAssocID="{AB326F25-33C2-4258-800C-CCF53B83084D}" presName="BalanceSpacing" presStyleCnt="0"/>
      <dgm:spPr/>
    </dgm:pt>
    <dgm:pt modelId="{F5E9BBF9-5AD2-422E-B43E-262FBE0E9AAC}" type="pres">
      <dgm:prSet presAssocID="{AB326F25-33C2-4258-800C-CCF53B83084D}" presName="BalanceSpacing1" presStyleCnt="0"/>
      <dgm:spPr/>
    </dgm:pt>
    <dgm:pt modelId="{988B9A77-E9C8-4D36-B7CA-A87DECEB7B83}" type="pres">
      <dgm:prSet presAssocID="{07434ADD-7DD8-4B6B-BAA2-0E099BFA11A8}" presName="Accent1Text" presStyleLbl="node1" presStyleIdx="3" presStyleCnt="8"/>
      <dgm:spPr/>
      <dgm:t>
        <a:bodyPr/>
        <a:lstStyle/>
        <a:p>
          <a:endParaRPr lang="en-US"/>
        </a:p>
      </dgm:t>
    </dgm:pt>
    <dgm:pt modelId="{2C99BC07-B078-438D-87D6-DC4C20928F3C}" type="pres">
      <dgm:prSet presAssocID="{07434ADD-7DD8-4B6B-BAA2-0E099BFA11A8}" presName="spaceBetweenRectangles" presStyleCnt="0"/>
      <dgm:spPr/>
    </dgm:pt>
    <dgm:pt modelId="{CF7E218A-969A-44D1-A2A4-D33120097A1A}" type="pres">
      <dgm:prSet presAssocID="{98EC4140-8DB5-4C31-9D37-AD5D79F8B6DC}" presName="composite" presStyleCnt="0"/>
      <dgm:spPr/>
    </dgm:pt>
    <dgm:pt modelId="{C768717C-7C6F-4BE6-B447-35FA140478D8}" type="pres">
      <dgm:prSet presAssocID="{98EC4140-8DB5-4C31-9D37-AD5D79F8B6DC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73C9C86-39C7-4AD8-B9B2-9D13E82B146A}" type="pres">
      <dgm:prSet presAssocID="{98EC4140-8DB5-4C31-9D37-AD5D79F8B6DC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A0AD1-7579-46C7-BF48-AFA9A43B360D}" type="pres">
      <dgm:prSet presAssocID="{98EC4140-8DB5-4C31-9D37-AD5D79F8B6DC}" presName="BalanceSpacing" presStyleCnt="0"/>
      <dgm:spPr/>
    </dgm:pt>
    <dgm:pt modelId="{89649B5A-BE3E-4E49-9A01-68C122772751}" type="pres">
      <dgm:prSet presAssocID="{98EC4140-8DB5-4C31-9D37-AD5D79F8B6DC}" presName="BalanceSpacing1" presStyleCnt="0"/>
      <dgm:spPr/>
    </dgm:pt>
    <dgm:pt modelId="{CF2F2F1C-DF6F-4C2D-ACB5-759E96565CCC}" type="pres">
      <dgm:prSet presAssocID="{944A6677-C6F2-408E-B91A-C4CDD0ACA67F}" presName="Accent1Text" presStyleLbl="node1" presStyleIdx="5" presStyleCnt="8"/>
      <dgm:spPr/>
      <dgm:t>
        <a:bodyPr/>
        <a:lstStyle/>
        <a:p>
          <a:endParaRPr lang="en-US"/>
        </a:p>
      </dgm:t>
    </dgm:pt>
    <dgm:pt modelId="{2FB06BE8-47BC-4978-A2D6-810843C434D8}" type="pres">
      <dgm:prSet presAssocID="{944A6677-C6F2-408E-B91A-C4CDD0ACA67F}" presName="spaceBetweenRectangles" presStyleCnt="0"/>
      <dgm:spPr/>
    </dgm:pt>
    <dgm:pt modelId="{71ABA9C0-2DDF-4216-A20B-75385E0FB31C}" type="pres">
      <dgm:prSet presAssocID="{BCD6D2A9-1EA5-42E7-A5AC-B9525CE0A435}" presName="composite" presStyleCnt="0"/>
      <dgm:spPr/>
    </dgm:pt>
    <dgm:pt modelId="{D88397C2-9BC1-49C6-8DA1-7037A7CFAD06}" type="pres">
      <dgm:prSet presAssocID="{BCD6D2A9-1EA5-42E7-A5AC-B9525CE0A435}" presName="Parent1" presStyleLbl="node1" presStyleIdx="6" presStyleCnt="8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A644CDF-DB9B-452C-920A-F56B7E35A68D}" type="pres">
      <dgm:prSet presAssocID="{BCD6D2A9-1EA5-42E7-A5AC-B9525CE0A435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F5D2CC4C-33ED-4403-B7A8-5963B509953A}" type="pres">
      <dgm:prSet presAssocID="{BCD6D2A9-1EA5-42E7-A5AC-B9525CE0A435}" presName="BalanceSpacing" presStyleCnt="0"/>
      <dgm:spPr/>
    </dgm:pt>
    <dgm:pt modelId="{92CF2008-603C-45C5-89F5-CC155E621569}" type="pres">
      <dgm:prSet presAssocID="{BCD6D2A9-1EA5-42E7-A5AC-B9525CE0A435}" presName="BalanceSpacing1" presStyleCnt="0"/>
      <dgm:spPr/>
    </dgm:pt>
    <dgm:pt modelId="{19CDE759-B250-4E4C-8268-5CAF6FC7F20D}" type="pres">
      <dgm:prSet presAssocID="{50C44C2A-5C76-4F90-ABD2-759E8BD99164}" presName="Accent1Text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FBCF9D45-489E-4544-B1B9-AF5F6953EE06}" type="presOf" srcId="{07434ADD-7DD8-4B6B-BAA2-0E099BFA11A8}" destId="{988B9A77-E9C8-4D36-B7CA-A87DECEB7B83}" srcOrd="0" destOrd="0" presId="urn:microsoft.com/office/officeart/2008/layout/AlternatingHexagons"/>
    <dgm:cxn modelId="{F35BB4A1-1D7E-4A94-9FBD-5B5872F3930E}" type="presOf" srcId="{161A5EE9-D7B8-493B-9F00-2ED2B7B0BF6B}" destId="{3F4E2B24-A31B-45D7-AFA5-2E6B9769D814}" srcOrd="0" destOrd="0" presId="urn:microsoft.com/office/officeart/2008/layout/AlternatingHexagons"/>
    <dgm:cxn modelId="{DDD7DE71-DCD0-4281-81C2-F594458105C9}" type="presOf" srcId="{944A6677-C6F2-408E-B91A-C4CDD0ACA67F}" destId="{CF2F2F1C-DF6F-4C2D-ACB5-759E96565CCC}" srcOrd="0" destOrd="0" presId="urn:microsoft.com/office/officeart/2008/layout/AlternatingHexagons"/>
    <dgm:cxn modelId="{FA3CF4CB-1A2A-45DD-960E-F9468C42E983}" type="presOf" srcId="{232577BA-3B5E-4A8F-BB1B-58A87511C805}" destId="{BBF6350B-5D98-415F-A528-0B9D3FCA214A}" srcOrd="0" destOrd="0" presId="urn:microsoft.com/office/officeart/2008/layout/AlternatingHexagons"/>
    <dgm:cxn modelId="{DE243073-CC04-4878-9E56-BAEB472FA904}" srcId="{232577BA-3B5E-4A8F-BB1B-58A87511C805}" destId="{161A5EE9-D7B8-493B-9F00-2ED2B7B0BF6B}" srcOrd="0" destOrd="0" parTransId="{8C4CD7B9-0FB9-4B4C-85F2-916548DA0A6A}" sibTransId="{B9FD5099-8DBD-4015-A414-B3DB66ABDD83}"/>
    <dgm:cxn modelId="{DC816C91-5B99-4187-A7CB-945D5DA0B891}" type="presOf" srcId="{50C44C2A-5C76-4F90-ABD2-759E8BD99164}" destId="{19CDE759-B250-4E4C-8268-5CAF6FC7F20D}" srcOrd="0" destOrd="0" presId="urn:microsoft.com/office/officeart/2008/layout/AlternatingHexagons"/>
    <dgm:cxn modelId="{051B0BB4-C1C4-4EBE-BC64-C81B05A5E1DD}" srcId="{232577BA-3B5E-4A8F-BB1B-58A87511C805}" destId="{BCD6D2A9-1EA5-42E7-A5AC-B9525CE0A435}" srcOrd="3" destOrd="0" parTransId="{4EEC6A75-EC12-45B4-9381-4B5064BE667C}" sibTransId="{50C44C2A-5C76-4F90-ABD2-759E8BD99164}"/>
    <dgm:cxn modelId="{D2D0FF9C-AFAB-40F1-9679-253C3E2F2F95}" srcId="{232577BA-3B5E-4A8F-BB1B-58A87511C805}" destId="{AB326F25-33C2-4258-800C-CCF53B83084D}" srcOrd="1" destOrd="0" parTransId="{3F278707-D736-4849-A4AA-510FC94AFE71}" sibTransId="{07434ADD-7DD8-4B6B-BAA2-0E099BFA11A8}"/>
    <dgm:cxn modelId="{0DB1CC4E-FF22-4DCF-A031-B0967B56A911}" srcId="{232577BA-3B5E-4A8F-BB1B-58A87511C805}" destId="{98EC4140-8DB5-4C31-9D37-AD5D79F8B6DC}" srcOrd="2" destOrd="0" parTransId="{E2902737-AFE1-47D3-8806-0EFFD58CB269}" sibTransId="{944A6677-C6F2-408E-B91A-C4CDD0ACA67F}"/>
    <dgm:cxn modelId="{4288B883-D452-4737-BF32-235272AFDCF4}" type="presOf" srcId="{B9FD5099-8DBD-4015-A414-B3DB66ABDD83}" destId="{E0ABFCAC-228A-4FB8-9CE5-E9B28D65CF8D}" srcOrd="0" destOrd="0" presId="urn:microsoft.com/office/officeart/2008/layout/AlternatingHexagons"/>
    <dgm:cxn modelId="{4D7C2F76-BACF-4A7B-A75C-73618D23519F}" type="presOf" srcId="{BCD6D2A9-1EA5-42E7-A5AC-B9525CE0A435}" destId="{D88397C2-9BC1-49C6-8DA1-7037A7CFAD06}" srcOrd="0" destOrd="0" presId="urn:microsoft.com/office/officeart/2008/layout/AlternatingHexagons"/>
    <dgm:cxn modelId="{995B1B31-B9E7-4332-8409-EC9A94D444C1}" type="presOf" srcId="{AB326F25-33C2-4258-800C-CCF53B83084D}" destId="{2D12B70D-59B9-42F6-9CC9-79C470FE379A}" srcOrd="0" destOrd="0" presId="urn:microsoft.com/office/officeart/2008/layout/AlternatingHexagons"/>
    <dgm:cxn modelId="{A46C2DD3-0845-428E-95D3-0491A20E4322}" type="presOf" srcId="{98EC4140-8DB5-4C31-9D37-AD5D79F8B6DC}" destId="{C768717C-7C6F-4BE6-B447-35FA140478D8}" srcOrd="0" destOrd="0" presId="urn:microsoft.com/office/officeart/2008/layout/AlternatingHexagons"/>
    <dgm:cxn modelId="{418F9B99-ED96-43E4-A3CC-BC4917A857A9}" type="presParOf" srcId="{BBF6350B-5D98-415F-A528-0B9D3FCA214A}" destId="{C72454A9-B757-4D48-9D0D-F5BCE65138BC}" srcOrd="0" destOrd="0" presId="urn:microsoft.com/office/officeart/2008/layout/AlternatingHexagons"/>
    <dgm:cxn modelId="{6CF6439D-CE73-4A93-B5B4-822769A75A63}" type="presParOf" srcId="{C72454A9-B757-4D48-9D0D-F5BCE65138BC}" destId="{3F4E2B24-A31B-45D7-AFA5-2E6B9769D814}" srcOrd="0" destOrd="0" presId="urn:microsoft.com/office/officeart/2008/layout/AlternatingHexagons"/>
    <dgm:cxn modelId="{21C40E7F-35B6-46BF-B960-2DA08ACEF7E3}" type="presParOf" srcId="{C72454A9-B757-4D48-9D0D-F5BCE65138BC}" destId="{8836833E-4E40-4F8B-94D1-17847C5B69B4}" srcOrd="1" destOrd="0" presId="urn:microsoft.com/office/officeart/2008/layout/AlternatingHexagons"/>
    <dgm:cxn modelId="{12E10902-8D9D-48B2-87A6-78AEEFF874AA}" type="presParOf" srcId="{C72454A9-B757-4D48-9D0D-F5BCE65138BC}" destId="{E20FFB69-E5F1-4831-9BDA-A38970787AD2}" srcOrd="2" destOrd="0" presId="urn:microsoft.com/office/officeart/2008/layout/AlternatingHexagons"/>
    <dgm:cxn modelId="{79068967-FA46-4BA9-8AEE-756777579663}" type="presParOf" srcId="{C72454A9-B757-4D48-9D0D-F5BCE65138BC}" destId="{C84B2556-2980-4202-8E5A-533F52FF4A4D}" srcOrd="3" destOrd="0" presId="urn:microsoft.com/office/officeart/2008/layout/AlternatingHexagons"/>
    <dgm:cxn modelId="{C22701D1-B1FD-4940-BD0C-59EF2AD499C8}" type="presParOf" srcId="{C72454A9-B757-4D48-9D0D-F5BCE65138BC}" destId="{E0ABFCAC-228A-4FB8-9CE5-E9B28D65CF8D}" srcOrd="4" destOrd="0" presId="urn:microsoft.com/office/officeart/2008/layout/AlternatingHexagons"/>
    <dgm:cxn modelId="{CD47435E-9429-4B1A-8289-41A1446C1A96}" type="presParOf" srcId="{BBF6350B-5D98-415F-A528-0B9D3FCA214A}" destId="{038D0D39-279A-4D61-A3F9-214CD66A7C78}" srcOrd="1" destOrd="0" presId="urn:microsoft.com/office/officeart/2008/layout/AlternatingHexagons"/>
    <dgm:cxn modelId="{CE72C3CE-CDBC-4CB4-B041-1753DEA5A431}" type="presParOf" srcId="{BBF6350B-5D98-415F-A528-0B9D3FCA214A}" destId="{2338474C-6DD6-4090-9F09-25651955756F}" srcOrd="2" destOrd="0" presId="urn:microsoft.com/office/officeart/2008/layout/AlternatingHexagons"/>
    <dgm:cxn modelId="{F34FE4CE-7595-47FE-B606-1BB72294600D}" type="presParOf" srcId="{2338474C-6DD6-4090-9F09-25651955756F}" destId="{2D12B70D-59B9-42F6-9CC9-79C470FE379A}" srcOrd="0" destOrd="0" presId="urn:microsoft.com/office/officeart/2008/layout/AlternatingHexagons"/>
    <dgm:cxn modelId="{B6969C6F-E17A-4E14-8B5D-B6B1AFA5D8F5}" type="presParOf" srcId="{2338474C-6DD6-4090-9F09-25651955756F}" destId="{47B620AD-C087-4612-AD90-30F84975EE98}" srcOrd="1" destOrd="0" presId="urn:microsoft.com/office/officeart/2008/layout/AlternatingHexagons"/>
    <dgm:cxn modelId="{45C198FD-C20B-4BC3-A9D3-CA365889A695}" type="presParOf" srcId="{2338474C-6DD6-4090-9F09-25651955756F}" destId="{C491436F-D2DA-44F5-AB19-3F00C14C4734}" srcOrd="2" destOrd="0" presId="urn:microsoft.com/office/officeart/2008/layout/AlternatingHexagons"/>
    <dgm:cxn modelId="{045281CF-A4A3-475B-A13C-3DC93B44AEA0}" type="presParOf" srcId="{2338474C-6DD6-4090-9F09-25651955756F}" destId="{F5E9BBF9-5AD2-422E-B43E-262FBE0E9AAC}" srcOrd="3" destOrd="0" presId="urn:microsoft.com/office/officeart/2008/layout/AlternatingHexagons"/>
    <dgm:cxn modelId="{61CC57B1-7DA4-4EA8-B12E-3D297E883482}" type="presParOf" srcId="{2338474C-6DD6-4090-9F09-25651955756F}" destId="{988B9A77-E9C8-4D36-B7CA-A87DECEB7B83}" srcOrd="4" destOrd="0" presId="urn:microsoft.com/office/officeart/2008/layout/AlternatingHexagons"/>
    <dgm:cxn modelId="{F2BE0665-6018-4958-B424-C0DC19A5B4C9}" type="presParOf" srcId="{BBF6350B-5D98-415F-A528-0B9D3FCA214A}" destId="{2C99BC07-B078-438D-87D6-DC4C20928F3C}" srcOrd="3" destOrd="0" presId="urn:microsoft.com/office/officeart/2008/layout/AlternatingHexagons"/>
    <dgm:cxn modelId="{15FC1335-9143-453F-B18D-79F011F52B68}" type="presParOf" srcId="{BBF6350B-5D98-415F-A528-0B9D3FCA214A}" destId="{CF7E218A-969A-44D1-A2A4-D33120097A1A}" srcOrd="4" destOrd="0" presId="urn:microsoft.com/office/officeart/2008/layout/AlternatingHexagons"/>
    <dgm:cxn modelId="{49E6B7CD-ED7B-4BDD-BE5B-1B35B6FD35C3}" type="presParOf" srcId="{CF7E218A-969A-44D1-A2A4-D33120097A1A}" destId="{C768717C-7C6F-4BE6-B447-35FA140478D8}" srcOrd="0" destOrd="0" presId="urn:microsoft.com/office/officeart/2008/layout/AlternatingHexagons"/>
    <dgm:cxn modelId="{30D10D19-2EB7-40AE-983C-EB4A16C85327}" type="presParOf" srcId="{CF7E218A-969A-44D1-A2A4-D33120097A1A}" destId="{B73C9C86-39C7-4AD8-B9B2-9D13E82B146A}" srcOrd="1" destOrd="0" presId="urn:microsoft.com/office/officeart/2008/layout/AlternatingHexagons"/>
    <dgm:cxn modelId="{6994653D-4B0E-4C6C-B22E-DD7167825981}" type="presParOf" srcId="{CF7E218A-969A-44D1-A2A4-D33120097A1A}" destId="{0D3A0AD1-7579-46C7-BF48-AFA9A43B360D}" srcOrd="2" destOrd="0" presId="urn:microsoft.com/office/officeart/2008/layout/AlternatingHexagons"/>
    <dgm:cxn modelId="{CFEC8A9F-D523-4424-A7AC-3B79932615D9}" type="presParOf" srcId="{CF7E218A-969A-44D1-A2A4-D33120097A1A}" destId="{89649B5A-BE3E-4E49-9A01-68C122772751}" srcOrd="3" destOrd="0" presId="urn:microsoft.com/office/officeart/2008/layout/AlternatingHexagons"/>
    <dgm:cxn modelId="{29CBA12C-D042-4E8C-9106-E4962B29C712}" type="presParOf" srcId="{CF7E218A-969A-44D1-A2A4-D33120097A1A}" destId="{CF2F2F1C-DF6F-4C2D-ACB5-759E96565CCC}" srcOrd="4" destOrd="0" presId="urn:microsoft.com/office/officeart/2008/layout/AlternatingHexagons"/>
    <dgm:cxn modelId="{42186F09-7BDA-46A6-A317-63000B202D25}" type="presParOf" srcId="{BBF6350B-5D98-415F-A528-0B9D3FCA214A}" destId="{2FB06BE8-47BC-4978-A2D6-810843C434D8}" srcOrd="5" destOrd="0" presId="urn:microsoft.com/office/officeart/2008/layout/AlternatingHexagons"/>
    <dgm:cxn modelId="{93D3F5B4-D93B-42E5-8BED-ACDDF00FF493}" type="presParOf" srcId="{BBF6350B-5D98-415F-A528-0B9D3FCA214A}" destId="{71ABA9C0-2DDF-4216-A20B-75385E0FB31C}" srcOrd="6" destOrd="0" presId="urn:microsoft.com/office/officeart/2008/layout/AlternatingHexagons"/>
    <dgm:cxn modelId="{00689746-37A7-4C52-9659-C32D48CCB580}" type="presParOf" srcId="{71ABA9C0-2DDF-4216-A20B-75385E0FB31C}" destId="{D88397C2-9BC1-49C6-8DA1-7037A7CFAD06}" srcOrd="0" destOrd="0" presId="urn:microsoft.com/office/officeart/2008/layout/AlternatingHexagons"/>
    <dgm:cxn modelId="{EF49F893-0B6E-4285-99EC-0A688E74306B}" type="presParOf" srcId="{71ABA9C0-2DDF-4216-A20B-75385E0FB31C}" destId="{7A644CDF-DB9B-452C-920A-F56B7E35A68D}" srcOrd="1" destOrd="0" presId="urn:microsoft.com/office/officeart/2008/layout/AlternatingHexagons"/>
    <dgm:cxn modelId="{B0B593BB-9782-432B-92C7-0088232A3EF9}" type="presParOf" srcId="{71ABA9C0-2DDF-4216-A20B-75385E0FB31C}" destId="{F5D2CC4C-33ED-4403-B7A8-5963B509953A}" srcOrd="2" destOrd="0" presId="urn:microsoft.com/office/officeart/2008/layout/AlternatingHexagons"/>
    <dgm:cxn modelId="{4224AB63-7994-4D17-87BC-68C59F573F17}" type="presParOf" srcId="{71ABA9C0-2DDF-4216-A20B-75385E0FB31C}" destId="{92CF2008-603C-45C5-89F5-CC155E621569}" srcOrd="3" destOrd="0" presId="urn:microsoft.com/office/officeart/2008/layout/AlternatingHexagons"/>
    <dgm:cxn modelId="{DCEF7B57-D218-447A-97DF-199BF3F0DCA4}" type="presParOf" srcId="{71ABA9C0-2DDF-4216-A20B-75385E0FB31C}" destId="{19CDE759-B250-4E4C-8268-5CAF6FC7F20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59CE61-5746-4DCF-98DF-A62594B53A8E}" type="doc">
      <dgm:prSet loTypeId="urn:microsoft.com/office/officeart/2005/8/layout/vList2" loCatId="list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9645040E-4606-4223-B491-56EB538304A3}">
      <dgm:prSet phldrT="[Text]" custT="1"/>
      <dgm:spPr/>
      <dgm:t>
        <a:bodyPr/>
        <a:lstStyle/>
        <a:p>
          <a:pPr algn="ctr" rtl="1"/>
          <a:r>
            <a:rPr lang="fa-IR" sz="2000" dirty="0" smtClean="0">
              <a:cs typeface="B Zar" pitchFamily="2" charset="-78"/>
            </a:rPr>
            <a:t>صنايع نگهداري مواد غذایی</a:t>
          </a:r>
          <a:endParaRPr lang="fa-IR" sz="2000" dirty="0">
            <a:cs typeface="B Zar" pitchFamily="2" charset="-78"/>
          </a:endParaRPr>
        </a:p>
      </dgm:t>
    </dgm:pt>
    <dgm:pt modelId="{1A12BF0F-45A4-4C12-B33B-0F7FFB01B4A9}" type="parTrans" cxnId="{C8179843-41BD-4849-8A01-D232435473B8}">
      <dgm:prSet/>
      <dgm:spPr/>
      <dgm:t>
        <a:bodyPr/>
        <a:lstStyle/>
        <a:p>
          <a:pPr rtl="1"/>
          <a:endParaRPr lang="fa-IR"/>
        </a:p>
      </dgm:t>
    </dgm:pt>
    <dgm:pt modelId="{8AB185B7-DE89-4B1F-AFB4-9F2A6E8598BD}" type="sibTrans" cxnId="{C8179843-41BD-4849-8A01-D232435473B8}">
      <dgm:prSet/>
      <dgm:spPr/>
      <dgm:t>
        <a:bodyPr/>
        <a:lstStyle/>
        <a:p>
          <a:pPr rtl="1"/>
          <a:endParaRPr lang="fa-IR"/>
        </a:p>
      </dgm:t>
    </dgm:pt>
    <dgm:pt modelId="{CBFE7830-7CE3-4A48-8613-B8AF589E6B9C}">
      <dgm:prSet custT="1"/>
      <dgm:spPr/>
      <dgm:t>
        <a:bodyPr/>
        <a:lstStyle/>
        <a:p>
          <a:pPr algn="ctr" rtl="1"/>
          <a:r>
            <a:rPr lang="fa-IR" sz="1800" dirty="0" smtClean="0">
              <a:cs typeface="B Zar" pitchFamily="2" charset="-78"/>
            </a:rPr>
            <a:t>روش هاي فيزيكي </a:t>
          </a:r>
          <a:endParaRPr lang="fa-IR" sz="1800" dirty="0">
            <a:cs typeface="B Zar" pitchFamily="2" charset="-78"/>
          </a:endParaRPr>
        </a:p>
      </dgm:t>
    </dgm:pt>
    <dgm:pt modelId="{653FF3FC-DC12-4DA9-B73D-7F8011B7005C}" type="parTrans" cxnId="{125F89DA-E2CD-4206-8554-7107A05A8FB0}">
      <dgm:prSet/>
      <dgm:spPr/>
      <dgm:t>
        <a:bodyPr/>
        <a:lstStyle/>
        <a:p>
          <a:pPr rtl="1"/>
          <a:endParaRPr lang="fa-IR"/>
        </a:p>
      </dgm:t>
    </dgm:pt>
    <dgm:pt modelId="{9843AC88-F55F-4D54-8E14-16213F3B95E5}" type="sibTrans" cxnId="{125F89DA-E2CD-4206-8554-7107A05A8FB0}">
      <dgm:prSet/>
      <dgm:spPr/>
      <dgm:t>
        <a:bodyPr/>
        <a:lstStyle/>
        <a:p>
          <a:pPr rtl="1"/>
          <a:endParaRPr lang="fa-IR"/>
        </a:p>
      </dgm:t>
    </dgm:pt>
    <dgm:pt modelId="{B73E21EE-79A0-4754-8A38-49C9C29B1524}">
      <dgm:prSet custT="1"/>
      <dgm:spPr/>
      <dgm:t>
        <a:bodyPr/>
        <a:lstStyle/>
        <a:p>
          <a:pPr algn="ctr" rtl="1"/>
          <a:r>
            <a:rPr lang="fa-IR" sz="1800" dirty="0" smtClean="0">
              <a:cs typeface="B Zar" pitchFamily="2" charset="-78"/>
            </a:rPr>
            <a:t>روش هاي شيميائي و بيوفيزيكي و بيولوژيك </a:t>
          </a:r>
          <a:endParaRPr lang="fa-IR" sz="1800" dirty="0">
            <a:cs typeface="B Zar" pitchFamily="2" charset="-78"/>
          </a:endParaRPr>
        </a:p>
      </dgm:t>
    </dgm:pt>
    <dgm:pt modelId="{656C68C1-FC92-4EEA-8196-4EDA44AF1068}" type="parTrans" cxnId="{0AC50AEF-4422-4481-81CA-1C6839FF22E2}">
      <dgm:prSet/>
      <dgm:spPr/>
      <dgm:t>
        <a:bodyPr/>
        <a:lstStyle/>
        <a:p>
          <a:pPr rtl="1"/>
          <a:endParaRPr lang="fa-IR"/>
        </a:p>
      </dgm:t>
    </dgm:pt>
    <dgm:pt modelId="{964F67AD-2604-449F-B24A-18FAE864A420}" type="sibTrans" cxnId="{0AC50AEF-4422-4481-81CA-1C6839FF22E2}">
      <dgm:prSet/>
      <dgm:spPr/>
      <dgm:t>
        <a:bodyPr/>
        <a:lstStyle/>
        <a:p>
          <a:pPr rtl="1"/>
          <a:endParaRPr lang="fa-IR"/>
        </a:p>
      </dgm:t>
    </dgm:pt>
    <dgm:pt modelId="{2E6872C7-F56F-4543-A8E0-7EBE20ADE29B}">
      <dgm:prSet custT="1"/>
      <dgm:spPr/>
      <dgm:t>
        <a:bodyPr/>
        <a:lstStyle/>
        <a:p>
          <a:pPr algn="ctr" rtl="1"/>
          <a:r>
            <a:rPr lang="fa-IR" sz="1800" dirty="0" smtClean="0">
              <a:cs typeface="B Zar" pitchFamily="2" charset="-78"/>
            </a:rPr>
            <a:t>كنسرو</a:t>
          </a:r>
          <a:endParaRPr lang="fa-IR" sz="1800" dirty="0">
            <a:cs typeface="B Zar" pitchFamily="2" charset="-78"/>
          </a:endParaRPr>
        </a:p>
      </dgm:t>
    </dgm:pt>
    <dgm:pt modelId="{E3CDDF8E-D897-4A11-B5EC-675A83CA2B7E}" type="parTrans" cxnId="{1AFBD3A0-DEB8-4100-BD04-D8393B8C8382}">
      <dgm:prSet/>
      <dgm:spPr/>
      <dgm:t>
        <a:bodyPr/>
        <a:lstStyle/>
        <a:p>
          <a:pPr rtl="1"/>
          <a:endParaRPr lang="fa-IR"/>
        </a:p>
      </dgm:t>
    </dgm:pt>
    <dgm:pt modelId="{EB8D19A0-0FB3-4D79-992C-2346EBEC7967}" type="sibTrans" cxnId="{1AFBD3A0-DEB8-4100-BD04-D8393B8C8382}">
      <dgm:prSet/>
      <dgm:spPr/>
      <dgm:t>
        <a:bodyPr/>
        <a:lstStyle/>
        <a:p>
          <a:pPr rtl="1"/>
          <a:endParaRPr lang="fa-IR"/>
        </a:p>
      </dgm:t>
    </dgm:pt>
    <dgm:pt modelId="{593DA309-8416-4FFB-B31C-4CF85C4D40BC}" type="pres">
      <dgm:prSet presAssocID="{C859CE61-5746-4DCF-98DF-A62594B53A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FFBBFAC-F98D-463E-881C-11C5354AA356}" type="pres">
      <dgm:prSet presAssocID="{9645040E-4606-4223-B491-56EB538304A3}" presName="parentText" presStyleLbl="node1" presStyleIdx="0" presStyleCnt="4" custScaleX="68853" custScaleY="125872" custLinFactNeighborX="-404" custLinFactNeighborY="-1648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EE0C9CE-D8A9-48E3-800C-68054FE890D4}" type="pres">
      <dgm:prSet presAssocID="{8AB185B7-DE89-4B1F-AFB4-9F2A6E8598BD}" presName="spacer" presStyleCnt="0"/>
      <dgm:spPr/>
      <dgm:t>
        <a:bodyPr/>
        <a:lstStyle/>
        <a:p>
          <a:endParaRPr lang="en-US"/>
        </a:p>
      </dgm:t>
    </dgm:pt>
    <dgm:pt modelId="{E159241E-C733-4E85-95F7-136C6E7E0F8E}" type="pres">
      <dgm:prSet presAssocID="{CBFE7830-7CE3-4A48-8613-B8AF589E6B9C}" presName="parentText" presStyleLbl="node1" presStyleIdx="1" presStyleCnt="4" custScaleX="33919" custScaleY="103010" custLinFactY="14870" custLinFactNeighborX="3304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8989E36-512A-4094-A21B-C5C098EE0FC6}" type="pres">
      <dgm:prSet presAssocID="{9843AC88-F55F-4D54-8E14-16213F3B95E5}" presName="spacer" presStyleCnt="0"/>
      <dgm:spPr/>
      <dgm:t>
        <a:bodyPr/>
        <a:lstStyle/>
        <a:p>
          <a:endParaRPr lang="en-US"/>
        </a:p>
      </dgm:t>
    </dgm:pt>
    <dgm:pt modelId="{F06F1713-4C3D-42C2-972C-F2E2DB59E7EC}" type="pres">
      <dgm:prSet presAssocID="{B73E21EE-79A0-4754-8A38-49C9C29B1524}" presName="parentText" presStyleLbl="node1" presStyleIdx="2" presStyleCnt="4" custScaleX="53650" custLinFactY="75066" custLinFactNeighborX="-4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D4EBDFA-D0F6-4973-8F50-53E0846D5C8E}" type="pres">
      <dgm:prSet presAssocID="{964F67AD-2604-449F-B24A-18FAE864A420}" presName="spacer" presStyleCnt="0"/>
      <dgm:spPr/>
      <dgm:t>
        <a:bodyPr/>
        <a:lstStyle/>
        <a:p>
          <a:endParaRPr lang="en-US"/>
        </a:p>
      </dgm:t>
    </dgm:pt>
    <dgm:pt modelId="{B90FF6F9-DFCA-48E5-93B4-6870600BC76D}" type="pres">
      <dgm:prSet presAssocID="{2E6872C7-F56F-4543-A8E0-7EBE20ADE29B}" presName="parentText" presStyleLbl="node1" presStyleIdx="3" presStyleCnt="4" custScaleX="31296" custLinFactY="-172756" custLinFactNeighborX="-3388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FB05111-279F-4CD5-A318-6E6C46E33A5B}" type="presOf" srcId="{2E6872C7-F56F-4543-A8E0-7EBE20ADE29B}" destId="{B90FF6F9-DFCA-48E5-93B4-6870600BC76D}" srcOrd="0" destOrd="0" presId="urn:microsoft.com/office/officeart/2005/8/layout/vList2"/>
    <dgm:cxn modelId="{390B7A99-E460-4E06-A1B3-E4B4E457EE47}" type="presOf" srcId="{B73E21EE-79A0-4754-8A38-49C9C29B1524}" destId="{F06F1713-4C3D-42C2-972C-F2E2DB59E7EC}" srcOrd="0" destOrd="0" presId="urn:microsoft.com/office/officeart/2005/8/layout/vList2"/>
    <dgm:cxn modelId="{125F89DA-E2CD-4206-8554-7107A05A8FB0}" srcId="{C859CE61-5746-4DCF-98DF-A62594B53A8E}" destId="{CBFE7830-7CE3-4A48-8613-B8AF589E6B9C}" srcOrd="1" destOrd="0" parTransId="{653FF3FC-DC12-4DA9-B73D-7F8011B7005C}" sibTransId="{9843AC88-F55F-4D54-8E14-16213F3B95E5}"/>
    <dgm:cxn modelId="{DE8C2704-B2E4-4440-9564-9B8E0FF3F9A8}" type="presOf" srcId="{C859CE61-5746-4DCF-98DF-A62594B53A8E}" destId="{593DA309-8416-4FFB-B31C-4CF85C4D40BC}" srcOrd="0" destOrd="0" presId="urn:microsoft.com/office/officeart/2005/8/layout/vList2"/>
    <dgm:cxn modelId="{0AC50AEF-4422-4481-81CA-1C6839FF22E2}" srcId="{C859CE61-5746-4DCF-98DF-A62594B53A8E}" destId="{B73E21EE-79A0-4754-8A38-49C9C29B1524}" srcOrd="2" destOrd="0" parTransId="{656C68C1-FC92-4EEA-8196-4EDA44AF1068}" sibTransId="{964F67AD-2604-449F-B24A-18FAE864A420}"/>
    <dgm:cxn modelId="{B0832134-5235-48ED-9857-63E181781A32}" type="presOf" srcId="{9645040E-4606-4223-B491-56EB538304A3}" destId="{BFFBBFAC-F98D-463E-881C-11C5354AA356}" srcOrd="0" destOrd="0" presId="urn:microsoft.com/office/officeart/2005/8/layout/vList2"/>
    <dgm:cxn modelId="{1AFBD3A0-DEB8-4100-BD04-D8393B8C8382}" srcId="{C859CE61-5746-4DCF-98DF-A62594B53A8E}" destId="{2E6872C7-F56F-4543-A8E0-7EBE20ADE29B}" srcOrd="3" destOrd="0" parTransId="{E3CDDF8E-D897-4A11-B5EC-675A83CA2B7E}" sibTransId="{EB8D19A0-0FB3-4D79-992C-2346EBEC7967}"/>
    <dgm:cxn modelId="{291FDEAC-9E26-4C8D-B25B-77753CB06C21}" type="presOf" srcId="{CBFE7830-7CE3-4A48-8613-B8AF589E6B9C}" destId="{E159241E-C733-4E85-95F7-136C6E7E0F8E}" srcOrd="0" destOrd="0" presId="urn:microsoft.com/office/officeart/2005/8/layout/vList2"/>
    <dgm:cxn modelId="{C8179843-41BD-4849-8A01-D232435473B8}" srcId="{C859CE61-5746-4DCF-98DF-A62594B53A8E}" destId="{9645040E-4606-4223-B491-56EB538304A3}" srcOrd="0" destOrd="0" parTransId="{1A12BF0F-45A4-4C12-B33B-0F7FFB01B4A9}" sibTransId="{8AB185B7-DE89-4B1F-AFB4-9F2A6E8598BD}"/>
    <dgm:cxn modelId="{E13670D4-BD06-4DFF-9CB1-43164849CADB}" type="presParOf" srcId="{593DA309-8416-4FFB-B31C-4CF85C4D40BC}" destId="{BFFBBFAC-F98D-463E-881C-11C5354AA356}" srcOrd="0" destOrd="0" presId="urn:microsoft.com/office/officeart/2005/8/layout/vList2"/>
    <dgm:cxn modelId="{9CB51085-783F-46F6-BB89-DC9CC874C67A}" type="presParOf" srcId="{593DA309-8416-4FFB-B31C-4CF85C4D40BC}" destId="{3EE0C9CE-D8A9-48E3-800C-68054FE890D4}" srcOrd="1" destOrd="0" presId="urn:microsoft.com/office/officeart/2005/8/layout/vList2"/>
    <dgm:cxn modelId="{C2C7D597-37EA-49E4-BC94-E04F9A78E30F}" type="presParOf" srcId="{593DA309-8416-4FFB-B31C-4CF85C4D40BC}" destId="{E159241E-C733-4E85-95F7-136C6E7E0F8E}" srcOrd="2" destOrd="0" presId="urn:microsoft.com/office/officeart/2005/8/layout/vList2"/>
    <dgm:cxn modelId="{B0274154-9DE5-4CDB-8D3E-411F3EBD18D5}" type="presParOf" srcId="{593DA309-8416-4FFB-B31C-4CF85C4D40BC}" destId="{88989E36-512A-4094-A21B-C5C098EE0FC6}" srcOrd="3" destOrd="0" presId="urn:microsoft.com/office/officeart/2005/8/layout/vList2"/>
    <dgm:cxn modelId="{EAA23CD7-2E0A-4267-9CD9-37CC9E3E2959}" type="presParOf" srcId="{593DA309-8416-4FFB-B31C-4CF85C4D40BC}" destId="{F06F1713-4C3D-42C2-972C-F2E2DB59E7EC}" srcOrd="4" destOrd="0" presId="urn:microsoft.com/office/officeart/2005/8/layout/vList2"/>
    <dgm:cxn modelId="{33FAE82A-F837-4A92-A9FB-934116641C7B}" type="presParOf" srcId="{593DA309-8416-4FFB-B31C-4CF85C4D40BC}" destId="{FD4EBDFA-D0F6-4973-8F50-53E0846D5C8E}" srcOrd="5" destOrd="0" presId="urn:microsoft.com/office/officeart/2005/8/layout/vList2"/>
    <dgm:cxn modelId="{77870C5E-45B1-4C0E-8B41-EFACC758716F}" type="presParOf" srcId="{593DA309-8416-4FFB-B31C-4CF85C4D40BC}" destId="{B90FF6F9-DFCA-48E5-93B4-6870600BC76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61AF7C-8F7B-4D09-A0C9-057B94570F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5A23CC9-E585-4EA1-89C7-50B7F438BBA5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fa-IR" sz="1600" b="1" dirty="0" smtClean="0">
              <a:cs typeface="B Zar" pitchFamily="2" charset="-78"/>
            </a:rPr>
            <a:t>تاریخچه نامی نو</a:t>
          </a:r>
          <a:endParaRPr lang="fa-IR" sz="1600" b="1" dirty="0">
            <a:cs typeface="B Zar" pitchFamily="2" charset="-78"/>
          </a:endParaRPr>
        </a:p>
      </dgm:t>
    </dgm:pt>
    <dgm:pt modelId="{EDC2BFE7-D2C7-49C3-900D-E038F5FDC2E2}" type="parTrans" cxnId="{6522272B-1F5B-4434-A745-B6F771116354}">
      <dgm:prSet/>
      <dgm:spPr/>
      <dgm:t>
        <a:bodyPr/>
        <a:lstStyle/>
        <a:p>
          <a:pPr rtl="1"/>
          <a:endParaRPr lang="fa-IR"/>
        </a:p>
      </dgm:t>
    </dgm:pt>
    <dgm:pt modelId="{722D6DF9-2936-40AA-AB91-DDC4D8096A15}" type="sibTrans" cxnId="{6522272B-1F5B-4434-A745-B6F771116354}">
      <dgm:prSet/>
      <dgm:spPr/>
      <dgm:t>
        <a:bodyPr/>
        <a:lstStyle/>
        <a:p>
          <a:pPr rtl="1"/>
          <a:endParaRPr lang="fa-IR"/>
        </a:p>
      </dgm:t>
    </dgm:pt>
    <dgm:pt modelId="{E2BB1C68-251A-4F44-BA9A-1AFCD8A01ACE}">
      <dgm:prSet phldrT="[Text]"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fa-IR" sz="1800" dirty="0" smtClean="0">
              <a:cs typeface="B Zar" panose="00000400000000000000" pitchFamily="2" charset="-78"/>
            </a:rPr>
            <a:t>صنایع غذایی نامی نو از سال 1380 با بهره گيري از دانش متخصصين زبده ايراني در كنار مدرنترين ماشين آلات و تجهيزات فني ،‌ با رعايت موارد بهداشتي و كاملا مكانيزه  محصولاتي همچون انواع سالاد الويه نامي نو و سالاد ماكاراني نامي نو،‌ انواع سس نامي نو و ساندويچ نامي نو را براي اولين بار به سبد غذايي هموطنان عزيز با طعم لذيذ ارائه کرد . صنایع غذایی نامی نوكه با گذشت بيش از يك دهه از آغاز اين رسالت و با هدف ارائه محصولات غذايي  مرغوب و متنوع به ملت شريف ايران به معتبرترين استانداردهاي روز دنيا و اخذ گواهينامه هاي ملي و بين المللي و همچنین استاندارد ملی الویه  دست يافته و صادرات  محصولات نامي نو را در كشورهاي منطقه معرفي و ارائه کرده است .</a:t>
          </a:r>
          <a:endParaRPr lang="fa-IR" sz="1800" dirty="0">
            <a:cs typeface="B Zar" panose="00000400000000000000" pitchFamily="2" charset="-78"/>
          </a:endParaRPr>
        </a:p>
      </dgm:t>
    </dgm:pt>
    <dgm:pt modelId="{FC031B05-5C73-4847-BBCA-C675947176B3}" type="parTrans" cxnId="{F047D74E-7EE6-40E8-B4BB-33D7145220BB}">
      <dgm:prSet/>
      <dgm:spPr/>
      <dgm:t>
        <a:bodyPr/>
        <a:lstStyle/>
        <a:p>
          <a:endParaRPr lang="en-US"/>
        </a:p>
      </dgm:t>
    </dgm:pt>
    <dgm:pt modelId="{AE2ACB04-DE9F-4B90-9A32-4B4F13AAA0CA}" type="sibTrans" cxnId="{F047D74E-7EE6-40E8-B4BB-33D7145220BB}">
      <dgm:prSet/>
      <dgm:spPr/>
      <dgm:t>
        <a:bodyPr/>
        <a:lstStyle/>
        <a:p>
          <a:endParaRPr lang="en-US"/>
        </a:p>
      </dgm:t>
    </dgm:pt>
    <dgm:pt modelId="{12FD83E6-CA57-415D-A6E9-9E9473444CAC}">
      <dgm:prSet phldrT="[Text]" custT="1"/>
      <dgm:spPr/>
      <dgm:t>
        <a:bodyPr/>
        <a:lstStyle/>
        <a:p>
          <a:pPr algn="r" rtl="1">
            <a:lnSpc>
              <a:spcPct val="150000"/>
            </a:lnSpc>
          </a:pPr>
          <a:endParaRPr lang="fa-IR" sz="1800" dirty="0">
            <a:cs typeface="B Zar" panose="00000400000000000000" pitchFamily="2" charset="-78"/>
          </a:endParaRPr>
        </a:p>
      </dgm:t>
    </dgm:pt>
    <dgm:pt modelId="{7E616A7F-758D-475E-92C0-1D6A032137C7}" type="parTrans" cxnId="{C92E73E2-DEAA-4FDA-9848-019D7FAC5F87}">
      <dgm:prSet/>
      <dgm:spPr/>
      <dgm:t>
        <a:bodyPr/>
        <a:lstStyle/>
        <a:p>
          <a:endParaRPr lang="en-US"/>
        </a:p>
      </dgm:t>
    </dgm:pt>
    <dgm:pt modelId="{F6B5120A-1F2B-4528-8441-4B279847367D}" type="sibTrans" cxnId="{C92E73E2-DEAA-4FDA-9848-019D7FAC5F87}">
      <dgm:prSet/>
      <dgm:spPr/>
      <dgm:t>
        <a:bodyPr/>
        <a:lstStyle/>
        <a:p>
          <a:endParaRPr lang="en-US"/>
        </a:p>
      </dgm:t>
    </dgm:pt>
    <dgm:pt modelId="{1A8B7844-CE64-470B-B160-353A4FAF0EA4}" type="pres">
      <dgm:prSet presAssocID="{A761AF7C-8F7B-4D09-A0C9-057B94570F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C16FF7E-5280-47A7-923B-1AD4CA486D2C}" type="pres">
      <dgm:prSet presAssocID="{05A23CC9-E585-4EA1-89C7-50B7F438BBA5}" presName="parentText" presStyleLbl="node1" presStyleIdx="0" presStyleCnt="1" custScaleX="31264" custScaleY="47147" custLinFactNeighborX="33495" custLinFactNeighborY="-8756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D7F4827-54C3-4BA3-89CF-15B6A3AAE2EC}" type="pres">
      <dgm:prSet presAssocID="{05A23CC9-E585-4EA1-89C7-50B7F438BBA5}" presName="childText" presStyleLbl="revTx" presStyleIdx="0" presStyleCnt="1" custScaleY="71837" custLinFactY="-17754" custLinFactNeighborX="-274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A3710F1-96C4-4B56-97C1-39A62CEF6CC2}" type="presOf" srcId="{A761AF7C-8F7B-4D09-A0C9-057B94570FD4}" destId="{1A8B7844-CE64-470B-B160-353A4FAF0EA4}" srcOrd="0" destOrd="0" presId="urn:microsoft.com/office/officeart/2005/8/layout/vList2"/>
    <dgm:cxn modelId="{AA1DACDB-E6B5-4B6D-B0D3-EEF5C0732D88}" type="presOf" srcId="{12FD83E6-CA57-415D-A6E9-9E9473444CAC}" destId="{BD7F4827-54C3-4BA3-89CF-15B6A3AAE2EC}" srcOrd="0" destOrd="0" presId="urn:microsoft.com/office/officeart/2005/8/layout/vList2"/>
    <dgm:cxn modelId="{3CF8DAB8-F699-4E02-A62A-B2417F306579}" type="presOf" srcId="{E2BB1C68-251A-4F44-BA9A-1AFCD8A01ACE}" destId="{BD7F4827-54C3-4BA3-89CF-15B6A3AAE2EC}" srcOrd="0" destOrd="1" presId="urn:microsoft.com/office/officeart/2005/8/layout/vList2"/>
    <dgm:cxn modelId="{6522272B-1F5B-4434-A745-B6F771116354}" srcId="{A761AF7C-8F7B-4D09-A0C9-057B94570FD4}" destId="{05A23CC9-E585-4EA1-89C7-50B7F438BBA5}" srcOrd="0" destOrd="0" parTransId="{EDC2BFE7-D2C7-49C3-900D-E038F5FDC2E2}" sibTransId="{722D6DF9-2936-40AA-AB91-DDC4D8096A15}"/>
    <dgm:cxn modelId="{F047D74E-7EE6-40E8-B4BB-33D7145220BB}" srcId="{05A23CC9-E585-4EA1-89C7-50B7F438BBA5}" destId="{E2BB1C68-251A-4F44-BA9A-1AFCD8A01ACE}" srcOrd="1" destOrd="0" parTransId="{FC031B05-5C73-4847-BBCA-C675947176B3}" sibTransId="{AE2ACB04-DE9F-4B90-9A32-4B4F13AAA0CA}"/>
    <dgm:cxn modelId="{A5A6D302-D74B-453F-8D50-407D6DD2E5D5}" type="presOf" srcId="{05A23CC9-E585-4EA1-89C7-50B7F438BBA5}" destId="{0C16FF7E-5280-47A7-923B-1AD4CA486D2C}" srcOrd="0" destOrd="0" presId="urn:microsoft.com/office/officeart/2005/8/layout/vList2"/>
    <dgm:cxn modelId="{C92E73E2-DEAA-4FDA-9848-019D7FAC5F87}" srcId="{05A23CC9-E585-4EA1-89C7-50B7F438BBA5}" destId="{12FD83E6-CA57-415D-A6E9-9E9473444CAC}" srcOrd="0" destOrd="0" parTransId="{7E616A7F-758D-475E-92C0-1D6A032137C7}" sibTransId="{F6B5120A-1F2B-4528-8441-4B279847367D}"/>
    <dgm:cxn modelId="{1014B2EA-631D-4E20-A34C-6880E4A626E8}" type="presParOf" srcId="{1A8B7844-CE64-470B-B160-353A4FAF0EA4}" destId="{0C16FF7E-5280-47A7-923B-1AD4CA486D2C}" srcOrd="0" destOrd="0" presId="urn:microsoft.com/office/officeart/2005/8/layout/vList2"/>
    <dgm:cxn modelId="{EF88A4AD-0D44-4621-BDDA-8CEAD38D598E}" type="presParOf" srcId="{1A8B7844-CE64-470B-B160-353A4FAF0EA4}" destId="{BD7F4827-54C3-4BA3-89CF-15B6A3AAE2EC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303D0A-A3E0-4A1A-B0A5-440C9A077F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3916328-0A04-4EF8-AF7C-3B38DABF5427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fa-IR" sz="1600" b="1" dirty="0" smtClean="0">
              <a:cs typeface="B Zar" pitchFamily="2" charset="-78"/>
            </a:rPr>
            <a:t>کارخانجات</a:t>
          </a:r>
          <a:endParaRPr lang="fa-IR" sz="1600" b="1" dirty="0">
            <a:cs typeface="B Zar" pitchFamily="2" charset="-78"/>
          </a:endParaRPr>
        </a:p>
      </dgm:t>
    </dgm:pt>
    <dgm:pt modelId="{8FB0D5C3-1FB8-4306-AC1B-EA8285CF3AD3}" type="parTrans" cxnId="{E347CCB9-AD46-426B-8B68-85B05B6A5BE6}">
      <dgm:prSet/>
      <dgm:spPr/>
      <dgm:t>
        <a:bodyPr/>
        <a:lstStyle/>
        <a:p>
          <a:pPr rtl="1"/>
          <a:endParaRPr lang="fa-IR"/>
        </a:p>
      </dgm:t>
    </dgm:pt>
    <dgm:pt modelId="{0B83ECC9-B477-43A1-BD25-FAF2C6203350}" type="sibTrans" cxnId="{E347CCB9-AD46-426B-8B68-85B05B6A5BE6}">
      <dgm:prSet/>
      <dgm:spPr/>
      <dgm:t>
        <a:bodyPr/>
        <a:lstStyle/>
        <a:p>
          <a:pPr rtl="1"/>
          <a:endParaRPr lang="fa-IR"/>
        </a:p>
      </dgm:t>
    </dgm:pt>
    <dgm:pt modelId="{D2EF0C51-B847-4065-9729-3D9FCE14AFBF}" type="pres">
      <dgm:prSet presAssocID="{7E303D0A-A3E0-4A1A-B0A5-440C9A077F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0532522-4CA7-4D9B-9C7B-B150FE48AD86}" type="pres">
      <dgm:prSet presAssocID="{A3916328-0A04-4EF8-AF7C-3B38DABF5427}" presName="parentText" presStyleLbl="node1" presStyleIdx="0" presStyleCnt="1" custScaleX="100000" custScaleY="41731" custLinFactY="-16847" custLinFactNeighborX="-903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79E7E62-15AB-4A7D-9B22-A40F361B50B6}" type="presOf" srcId="{A3916328-0A04-4EF8-AF7C-3B38DABF5427}" destId="{E0532522-4CA7-4D9B-9C7B-B150FE48AD86}" srcOrd="0" destOrd="0" presId="urn:microsoft.com/office/officeart/2005/8/layout/vList2"/>
    <dgm:cxn modelId="{D0B7D77C-BB7C-4EC5-A171-9ADB24D7D03E}" type="presOf" srcId="{7E303D0A-A3E0-4A1A-B0A5-440C9A077F3E}" destId="{D2EF0C51-B847-4065-9729-3D9FCE14AFBF}" srcOrd="0" destOrd="0" presId="urn:microsoft.com/office/officeart/2005/8/layout/vList2"/>
    <dgm:cxn modelId="{E347CCB9-AD46-426B-8B68-85B05B6A5BE6}" srcId="{7E303D0A-A3E0-4A1A-B0A5-440C9A077F3E}" destId="{A3916328-0A04-4EF8-AF7C-3B38DABF5427}" srcOrd="0" destOrd="0" parTransId="{8FB0D5C3-1FB8-4306-AC1B-EA8285CF3AD3}" sibTransId="{0B83ECC9-B477-43A1-BD25-FAF2C6203350}"/>
    <dgm:cxn modelId="{974D56DB-9F9E-4DF7-95B7-9E6B66FE300C}" type="presParOf" srcId="{D2EF0C51-B847-4065-9729-3D9FCE14AFBF}" destId="{E0532522-4CA7-4D9B-9C7B-B150FE48AD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32BB08-4F04-41EA-846D-AA52B66042CD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28E174-CEEC-48E4-BE86-5CE51F0D3E89}">
      <dgm:prSet phldrT="[Text]" custT="1"/>
      <dgm:spPr/>
      <dgm:t>
        <a:bodyPr/>
        <a:lstStyle/>
        <a:p>
          <a:r>
            <a:rPr lang="fa-IR" sz="2000" dirty="0" smtClean="0">
              <a:cs typeface="B Zar" panose="00000400000000000000" pitchFamily="2" charset="-78"/>
            </a:rPr>
            <a:t>کارخانه    شماره 1</a:t>
          </a:r>
          <a:endParaRPr lang="en-US" sz="2000" dirty="0">
            <a:cs typeface="B Zar" panose="00000400000000000000" pitchFamily="2" charset="-78"/>
          </a:endParaRPr>
        </a:p>
      </dgm:t>
    </dgm:pt>
    <dgm:pt modelId="{6A66DAFE-0680-4C57-9AFE-2A83F1481293}" type="parTrans" cxnId="{7C6B506C-A434-4785-BA1B-4B86ECFE6BCC}">
      <dgm:prSet/>
      <dgm:spPr/>
      <dgm:t>
        <a:bodyPr/>
        <a:lstStyle/>
        <a:p>
          <a:endParaRPr lang="en-US"/>
        </a:p>
      </dgm:t>
    </dgm:pt>
    <dgm:pt modelId="{17B44309-88A3-438B-BA27-F717EE98047A}" type="sibTrans" cxnId="{7C6B506C-A434-4785-BA1B-4B86ECFE6BCC}">
      <dgm:prSet/>
      <dgm:spPr/>
      <dgm:t>
        <a:bodyPr/>
        <a:lstStyle/>
        <a:p>
          <a:endParaRPr lang="en-US"/>
        </a:p>
      </dgm:t>
    </dgm:pt>
    <dgm:pt modelId="{76FD7511-E94D-4461-9737-E8C7DD53701A}">
      <dgm:prSet phldrT="[Text]" custT="1"/>
      <dgm:spPr/>
      <dgm:t>
        <a:bodyPr/>
        <a:lstStyle/>
        <a:p>
          <a:pPr algn="r"/>
          <a:r>
            <a:rPr lang="fa-IR" sz="1400" dirty="0" smtClean="0">
              <a:cs typeface="B Zar" panose="00000400000000000000" pitchFamily="2" charset="-78"/>
            </a:rPr>
            <a:t>اصفهان</a:t>
          </a:r>
        </a:p>
        <a:p>
          <a:pPr algn="r"/>
          <a:r>
            <a:rPr lang="fa-IR" sz="1400" dirty="0" smtClean="0">
              <a:cs typeface="B Zar" panose="00000400000000000000" pitchFamily="2" charset="-78"/>
            </a:rPr>
            <a:t>منطقه صنعتی سروش</a:t>
          </a:r>
          <a:endParaRPr lang="en-US" sz="1400" dirty="0">
            <a:cs typeface="B Zar" panose="00000400000000000000" pitchFamily="2" charset="-78"/>
          </a:endParaRPr>
        </a:p>
      </dgm:t>
    </dgm:pt>
    <dgm:pt modelId="{802BB614-0969-4309-9CA6-CB0A763200DA}" type="parTrans" cxnId="{8F9AD46A-26F2-47BA-A673-86AC307459CC}">
      <dgm:prSet/>
      <dgm:spPr/>
      <dgm:t>
        <a:bodyPr/>
        <a:lstStyle/>
        <a:p>
          <a:endParaRPr lang="en-US"/>
        </a:p>
      </dgm:t>
    </dgm:pt>
    <dgm:pt modelId="{6D3EDCA8-0855-4CEF-9D4A-E00AFE9A0226}" type="sibTrans" cxnId="{8F9AD46A-26F2-47BA-A673-86AC307459CC}">
      <dgm:prSet/>
      <dgm:spPr/>
      <dgm:t>
        <a:bodyPr/>
        <a:lstStyle/>
        <a:p>
          <a:endParaRPr lang="en-US"/>
        </a:p>
      </dgm:t>
    </dgm:pt>
    <dgm:pt modelId="{A000CEDA-C200-4602-9363-5DB2F9287ABD}">
      <dgm:prSet phldrT="[Text]"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توليد كننده سالاد الويه در بسته هاي 200 و 500 گرمي خوراك ماكاروني در بسته هاي 200 گرمي</a:t>
          </a:r>
          <a:endParaRPr lang="en-US" dirty="0"/>
        </a:p>
      </dgm:t>
    </dgm:pt>
    <dgm:pt modelId="{27B2FD71-D04C-45F9-B324-1A67696573B9}" type="parTrans" cxnId="{D9589D18-D1A3-49B4-9ECD-5EDA2BA4B386}">
      <dgm:prSet/>
      <dgm:spPr/>
      <dgm:t>
        <a:bodyPr/>
        <a:lstStyle/>
        <a:p>
          <a:endParaRPr lang="en-US"/>
        </a:p>
      </dgm:t>
    </dgm:pt>
    <dgm:pt modelId="{9816AAFD-4027-4D0C-9443-5A8AA2E88ECF}" type="sibTrans" cxnId="{D9589D18-D1A3-49B4-9ECD-5EDA2BA4B386}">
      <dgm:prSet/>
      <dgm:spPr/>
      <dgm:t>
        <a:bodyPr/>
        <a:lstStyle/>
        <a:p>
          <a:endParaRPr lang="en-US"/>
        </a:p>
      </dgm:t>
    </dgm:pt>
    <dgm:pt modelId="{5510A085-1747-4DE7-AFDC-AE275580F912}">
      <dgm:prSet phldrT="[Text]" custT="1"/>
      <dgm:spPr/>
      <dgm:t>
        <a:bodyPr/>
        <a:lstStyle/>
        <a:p>
          <a:r>
            <a:rPr lang="fa-IR" sz="2000" dirty="0" smtClean="0">
              <a:cs typeface="B Zar" panose="00000400000000000000" pitchFamily="2" charset="-78"/>
            </a:rPr>
            <a:t>کارخانه شماره 2</a:t>
          </a:r>
          <a:endParaRPr lang="en-US" sz="2000" dirty="0">
            <a:cs typeface="B Zar" panose="00000400000000000000" pitchFamily="2" charset="-78"/>
          </a:endParaRPr>
        </a:p>
      </dgm:t>
    </dgm:pt>
    <dgm:pt modelId="{EA055E8D-614C-4F89-AFC4-8B81D6DA4658}" type="parTrans" cxnId="{B4A141B7-7DAB-44CC-8430-D25F94A89DED}">
      <dgm:prSet/>
      <dgm:spPr/>
      <dgm:t>
        <a:bodyPr/>
        <a:lstStyle/>
        <a:p>
          <a:endParaRPr lang="en-US"/>
        </a:p>
      </dgm:t>
    </dgm:pt>
    <dgm:pt modelId="{FDBB75AC-E853-419F-A331-2272BF864496}" type="sibTrans" cxnId="{B4A141B7-7DAB-44CC-8430-D25F94A89DED}">
      <dgm:prSet/>
      <dgm:spPr/>
      <dgm:t>
        <a:bodyPr/>
        <a:lstStyle/>
        <a:p>
          <a:endParaRPr lang="en-US"/>
        </a:p>
      </dgm:t>
    </dgm:pt>
    <dgm:pt modelId="{60C8A702-A728-4CB4-86A9-959C8645AC10}">
      <dgm:prSet phldrT="[Text]" custT="1"/>
      <dgm:spPr/>
      <dgm:t>
        <a:bodyPr/>
        <a:lstStyle/>
        <a:p>
          <a:pPr algn="r"/>
          <a:r>
            <a:rPr lang="fa-IR" sz="1400" dirty="0" smtClean="0">
              <a:cs typeface="B Zar" panose="00000400000000000000" pitchFamily="2" charset="-78"/>
            </a:rPr>
            <a:t>اصفهان                        </a:t>
          </a:r>
        </a:p>
        <a:p>
          <a:pPr algn="r"/>
          <a:r>
            <a:rPr lang="fa-IR" sz="1400" dirty="0" smtClean="0">
              <a:cs typeface="B Zar" panose="00000400000000000000" pitchFamily="2" charset="-78"/>
            </a:rPr>
            <a:t>شهرک صنعتی کمشچه   </a:t>
          </a:r>
          <a:endParaRPr lang="en-US" sz="1400" dirty="0">
            <a:cs typeface="B Zar" panose="00000400000000000000" pitchFamily="2" charset="-78"/>
          </a:endParaRPr>
        </a:p>
      </dgm:t>
    </dgm:pt>
    <dgm:pt modelId="{76C06115-79D1-48B2-A989-8395C9C88212}" type="parTrans" cxnId="{BA1DE422-5A11-4DA5-9CF9-393CC944FB27}">
      <dgm:prSet/>
      <dgm:spPr/>
      <dgm:t>
        <a:bodyPr/>
        <a:lstStyle/>
        <a:p>
          <a:endParaRPr lang="en-US"/>
        </a:p>
      </dgm:t>
    </dgm:pt>
    <dgm:pt modelId="{507131CE-A59A-4325-9F19-C986079BD457}" type="sibTrans" cxnId="{BA1DE422-5A11-4DA5-9CF9-393CC944FB27}">
      <dgm:prSet/>
      <dgm:spPr/>
      <dgm:t>
        <a:bodyPr/>
        <a:lstStyle/>
        <a:p>
          <a:endParaRPr lang="en-US"/>
        </a:p>
      </dgm:t>
    </dgm:pt>
    <dgm:pt modelId="{7F14BAE2-877C-4113-8D16-E26F0BF9AEC0}" type="pres">
      <dgm:prSet presAssocID="{7532BB08-4F04-41EA-846D-AA52B66042CD}" presName="list" presStyleCnt="0">
        <dgm:presLayoutVars>
          <dgm:dir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DEFF9494-BDC4-4D6B-AAD4-CF677FB70928}" type="pres">
      <dgm:prSet presAssocID="{7128E174-CEEC-48E4-BE86-5CE51F0D3E89}" presName="posSpace" presStyleCnt="0"/>
      <dgm:spPr/>
    </dgm:pt>
    <dgm:pt modelId="{9D0BE40B-CADF-4B64-ADE5-0505F92C85B3}" type="pres">
      <dgm:prSet presAssocID="{7128E174-CEEC-48E4-BE86-5CE51F0D3E89}" presName="vertFlow" presStyleCnt="0"/>
      <dgm:spPr/>
    </dgm:pt>
    <dgm:pt modelId="{C0EFBB96-B318-49B0-A532-53BBB1328BDA}" type="pres">
      <dgm:prSet presAssocID="{7128E174-CEEC-48E4-BE86-5CE51F0D3E89}" presName="topSpace" presStyleCnt="0"/>
      <dgm:spPr/>
    </dgm:pt>
    <dgm:pt modelId="{5CDE9F44-3114-48FB-83F8-4CAD279429D7}" type="pres">
      <dgm:prSet presAssocID="{7128E174-CEEC-48E4-BE86-5CE51F0D3E89}" presName="firstComp" presStyleCnt="0"/>
      <dgm:spPr/>
    </dgm:pt>
    <dgm:pt modelId="{E59D3F90-88D2-49FB-879F-18C8D68893A7}" type="pres">
      <dgm:prSet presAssocID="{7128E174-CEEC-48E4-BE86-5CE51F0D3E89}" presName="firstChild" presStyleLbl="bgAccFollowNode1" presStyleIdx="0" presStyleCnt="3"/>
      <dgm:spPr/>
      <dgm:t>
        <a:bodyPr/>
        <a:lstStyle/>
        <a:p>
          <a:endParaRPr lang="en-US"/>
        </a:p>
      </dgm:t>
    </dgm:pt>
    <dgm:pt modelId="{6A9FD002-43D1-44AF-B79E-79D4BE780388}" type="pres">
      <dgm:prSet presAssocID="{7128E174-CEEC-48E4-BE86-5CE51F0D3E89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35F2F-8E5C-491B-9DE9-966C27303B67}" type="pres">
      <dgm:prSet presAssocID="{A000CEDA-C200-4602-9363-5DB2F9287ABD}" presName="comp" presStyleCnt="0"/>
      <dgm:spPr/>
    </dgm:pt>
    <dgm:pt modelId="{EB9D1E1E-43CB-4A13-A7FF-29CB41BF4FCC}" type="pres">
      <dgm:prSet presAssocID="{A000CEDA-C200-4602-9363-5DB2F9287ABD}" presName="child" presStyleLbl="bgAccFollowNode1" presStyleIdx="1" presStyleCnt="3"/>
      <dgm:spPr/>
      <dgm:t>
        <a:bodyPr/>
        <a:lstStyle/>
        <a:p>
          <a:endParaRPr lang="en-US"/>
        </a:p>
      </dgm:t>
    </dgm:pt>
    <dgm:pt modelId="{42022527-273E-49D6-BF92-E444F2CF8E66}" type="pres">
      <dgm:prSet presAssocID="{A000CEDA-C200-4602-9363-5DB2F9287ABD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68432-3B55-4ABE-B622-F48D3B6BA380}" type="pres">
      <dgm:prSet presAssocID="{7128E174-CEEC-48E4-BE86-5CE51F0D3E89}" presName="negSpace" presStyleCnt="0"/>
      <dgm:spPr/>
    </dgm:pt>
    <dgm:pt modelId="{D5F932D1-17D3-4A2C-994F-5B49F3845BFB}" type="pres">
      <dgm:prSet presAssocID="{7128E174-CEEC-48E4-BE86-5CE51F0D3E89}" presName="circle" presStyleLbl="node1" presStyleIdx="0" presStyleCnt="2"/>
      <dgm:spPr/>
      <dgm:t>
        <a:bodyPr/>
        <a:lstStyle/>
        <a:p>
          <a:endParaRPr lang="en-US"/>
        </a:p>
      </dgm:t>
    </dgm:pt>
    <dgm:pt modelId="{A2FC316E-0177-4F17-A4A5-6641A47D5E60}" type="pres">
      <dgm:prSet presAssocID="{17B44309-88A3-438B-BA27-F717EE98047A}" presName="transSpace" presStyleCnt="0"/>
      <dgm:spPr/>
    </dgm:pt>
    <dgm:pt modelId="{DD621E5B-2C24-4DFE-B151-5205CC921CFC}" type="pres">
      <dgm:prSet presAssocID="{5510A085-1747-4DE7-AFDC-AE275580F912}" presName="posSpace" presStyleCnt="0"/>
      <dgm:spPr/>
    </dgm:pt>
    <dgm:pt modelId="{35F9C80D-DFAB-47E2-8559-90E905450587}" type="pres">
      <dgm:prSet presAssocID="{5510A085-1747-4DE7-AFDC-AE275580F912}" presName="vertFlow" presStyleCnt="0"/>
      <dgm:spPr/>
    </dgm:pt>
    <dgm:pt modelId="{2A027DE0-D3F6-4D1F-8C8C-435337CD99CC}" type="pres">
      <dgm:prSet presAssocID="{5510A085-1747-4DE7-AFDC-AE275580F912}" presName="topSpace" presStyleCnt="0"/>
      <dgm:spPr/>
    </dgm:pt>
    <dgm:pt modelId="{8CA868C6-8B85-46B7-BD68-ADF8740599B9}" type="pres">
      <dgm:prSet presAssocID="{5510A085-1747-4DE7-AFDC-AE275580F912}" presName="firstComp" presStyleCnt="0"/>
      <dgm:spPr/>
    </dgm:pt>
    <dgm:pt modelId="{CFF71BAF-744D-4674-A051-7AB3A5A26A5C}" type="pres">
      <dgm:prSet presAssocID="{5510A085-1747-4DE7-AFDC-AE275580F912}" presName="firstChild" presStyleLbl="bgAccFollowNode1" presStyleIdx="2" presStyleCnt="3"/>
      <dgm:spPr/>
      <dgm:t>
        <a:bodyPr/>
        <a:lstStyle/>
        <a:p>
          <a:endParaRPr lang="en-US"/>
        </a:p>
      </dgm:t>
    </dgm:pt>
    <dgm:pt modelId="{85459438-D8E9-49CF-92AC-DD6F6229B2AF}" type="pres">
      <dgm:prSet presAssocID="{5510A085-1747-4DE7-AFDC-AE275580F912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59953-38D6-45BB-8BDF-47FE891A379A}" type="pres">
      <dgm:prSet presAssocID="{5510A085-1747-4DE7-AFDC-AE275580F912}" presName="negSpace" presStyleCnt="0"/>
      <dgm:spPr/>
    </dgm:pt>
    <dgm:pt modelId="{E3607E7D-AED5-4EA0-B196-4015519907C6}" type="pres">
      <dgm:prSet presAssocID="{5510A085-1747-4DE7-AFDC-AE275580F912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D9589D18-D1A3-49B4-9ECD-5EDA2BA4B386}" srcId="{7128E174-CEEC-48E4-BE86-5CE51F0D3E89}" destId="{A000CEDA-C200-4602-9363-5DB2F9287ABD}" srcOrd="1" destOrd="0" parTransId="{27B2FD71-D04C-45F9-B324-1A67696573B9}" sibTransId="{9816AAFD-4027-4D0C-9443-5A8AA2E88ECF}"/>
    <dgm:cxn modelId="{E42E9D6E-BDBC-45B6-92DF-D7FD8EE61443}" type="presOf" srcId="{76FD7511-E94D-4461-9737-E8C7DD53701A}" destId="{E59D3F90-88D2-49FB-879F-18C8D68893A7}" srcOrd="0" destOrd="0" presId="urn:microsoft.com/office/officeart/2005/8/layout/hList9"/>
    <dgm:cxn modelId="{62D7B44E-3C60-4E28-87C1-2438D9444382}" type="presOf" srcId="{7532BB08-4F04-41EA-846D-AA52B66042CD}" destId="{7F14BAE2-877C-4113-8D16-E26F0BF9AEC0}" srcOrd="0" destOrd="0" presId="urn:microsoft.com/office/officeart/2005/8/layout/hList9"/>
    <dgm:cxn modelId="{BA1DE422-5A11-4DA5-9CF9-393CC944FB27}" srcId="{5510A085-1747-4DE7-AFDC-AE275580F912}" destId="{60C8A702-A728-4CB4-86A9-959C8645AC10}" srcOrd="0" destOrd="0" parTransId="{76C06115-79D1-48B2-A989-8395C9C88212}" sibTransId="{507131CE-A59A-4325-9F19-C986079BD457}"/>
    <dgm:cxn modelId="{8F9AD46A-26F2-47BA-A673-86AC307459CC}" srcId="{7128E174-CEEC-48E4-BE86-5CE51F0D3E89}" destId="{76FD7511-E94D-4461-9737-E8C7DD53701A}" srcOrd="0" destOrd="0" parTransId="{802BB614-0969-4309-9CA6-CB0A763200DA}" sibTransId="{6D3EDCA8-0855-4CEF-9D4A-E00AFE9A0226}"/>
    <dgm:cxn modelId="{95E35177-800B-491F-9640-4A5695450FEC}" type="presOf" srcId="{76FD7511-E94D-4461-9737-E8C7DD53701A}" destId="{6A9FD002-43D1-44AF-B79E-79D4BE780388}" srcOrd="1" destOrd="0" presId="urn:microsoft.com/office/officeart/2005/8/layout/hList9"/>
    <dgm:cxn modelId="{60D3DC28-7337-4626-B73E-7A093BD2D6D5}" type="presOf" srcId="{7128E174-CEEC-48E4-BE86-5CE51F0D3E89}" destId="{D5F932D1-17D3-4A2C-994F-5B49F3845BFB}" srcOrd="0" destOrd="0" presId="urn:microsoft.com/office/officeart/2005/8/layout/hList9"/>
    <dgm:cxn modelId="{B3EBC184-CFFA-4403-A0E9-663DCA7B5E5D}" type="presOf" srcId="{A000CEDA-C200-4602-9363-5DB2F9287ABD}" destId="{EB9D1E1E-43CB-4A13-A7FF-29CB41BF4FCC}" srcOrd="0" destOrd="0" presId="urn:microsoft.com/office/officeart/2005/8/layout/hList9"/>
    <dgm:cxn modelId="{B07CD2C7-1C26-4DF0-9B3B-3ADDFA3FBA70}" type="presOf" srcId="{A000CEDA-C200-4602-9363-5DB2F9287ABD}" destId="{42022527-273E-49D6-BF92-E444F2CF8E66}" srcOrd="1" destOrd="0" presId="urn:microsoft.com/office/officeart/2005/8/layout/hList9"/>
    <dgm:cxn modelId="{7C6B506C-A434-4785-BA1B-4B86ECFE6BCC}" srcId="{7532BB08-4F04-41EA-846D-AA52B66042CD}" destId="{7128E174-CEEC-48E4-BE86-5CE51F0D3E89}" srcOrd="0" destOrd="0" parTransId="{6A66DAFE-0680-4C57-9AFE-2A83F1481293}" sibTransId="{17B44309-88A3-438B-BA27-F717EE98047A}"/>
    <dgm:cxn modelId="{A0CA594E-A1A4-474F-9514-A6E68C83EF21}" type="presOf" srcId="{60C8A702-A728-4CB4-86A9-959C8645AC10}" destId="{85459438-D8E9-49CF-92AC-DD6F6229B2AF}" srcOrd="1" destOrd="0" presId="urn:microsoft.com/office/officeart/2005/8/layout/hList9"/>
    <dgm:cxn modelId="{B4A141B7-7DAB-44CC-8430-D25F94A89DED}" srcId="{7532BB08-4F04-41EA-846D-AA52B66042CD}" destId="{5510A085-1747-4DE7-AFDC-AE275580F912}" srcOrd="1" destOrd="0" parTransId="{EA055E8D-614C-4F89-AFC4-8B81D6DA4658}" sibTransId="{FDBB75AC-E853-419F-A331-2272BF864496}"/>
    <dgm:cxn modelId="{232C9284-BEF8-460F-BB00-DC43AA424FE1}" type="presOf" srcId="{60C8A702-A728-4CB4-86A9-959C8645AC10}" destId="{CFF71BAF-744D-4674-A051-7AB3A5A26A5C}" srcOrd="0" destOrd="0" presId="urn:microsoft.com/office/officeart/2005/8/layout/hList9"/>
    <dgm:cxn modelId="{E512E7F0-DDE9-47BA-8456-4A7B671750CB}" type="presOf" srcId="{5510A085-1747-4DE7-AFDC-AE275580F912}" destId="{E3607E7D-AED5-4EA0-B196-4015519907C6}" srcOrd="0" destOrd="0" presId="urn:microsoft.com/office/officeart/2005/8/layout/hList9"/>
    <dgm:cxn modelId="{D2632275-657E-4973-B936-4CD39E4ED1C5}" type="presParOf" srcId="{7F14BAE2-877C-4113-8D16-E26F0BF9AEC0}" destId="{DEFF9494-BDC4-4D6B-AAD4-CF677FB70928}" srcOrd="0" destOrd="0" presId="urn:microsoft.com/office/officeart/2005/8/layout/hList9"/>
    <dgm:cxn modelId="{BD23C218-5895-4D82-9300-68822BE969A6}" type="presParOf" srcId="{7F14BAE2-877C-4113-8D16-E26F0BF9AEC0}" destId="{9D0BE40B-CADF-4B64-ADE5-0505F92C85B3}" srcOrd="1" destOrd="0" presId="urn:microsoft.com/office/officeart/2005/8/layout/hList9"/>
    <dgm:cxn modelId="{DFE36603-9F22-4527-9CC2-A54CAB39B890}" type="presParOf" srcId="{9D0BE40B-CADF-4B64-ADE5-0505F92C85B3}" destId="{C0EFBB96-B318-49B0-A532-53BBB1328BDA}" srcOrd="0" destOrd="0" presId="urn:microsoft.com/office/officeart/2005/8/layout/hList9"/>
    <dgm:cxn modelId="{1C107FB3-720C-4F0F-B3A8-30A507BBD991}" type="presParOf" srcId="{9D0BE40B-CADF-4B64-ADE5-0505F92C85B3}" destId="{5CDE9F44-3114-48FB-83F8-4CAD279429D7}" srcOrd="1" destOrd="0" presId="urn:microsoft.com/office/officeart/2005/8/layout/hList9"/>
    <dgm:cxn modelId="{ED494AF1-D73E-462C-9001-E00510360DA2}" type="presParOf" srcId="{5CDE9F44-3114-48FB-83F8-4CAD279429D7}" destId="{E59D3F90-88D2-49FB-879F-18C8D68893A7}" srcOrd="0" destOrd="0" presId="urn:microsoft.com/office/officeart/2005/8/layout/hList9"/>
    <dgm:cxn modelId="{1BD648F6-8260-4529-B224-5EF5177CFE7E}" type="presParOf" srcId="{5CDE9F44-3114-48FB-83F8-4CAD279429D7}" destId="{6A9FD002-43D1-44AF-B79E-79D4BE780388}" srcOrd="1" destOrd="0" presId="urn:microsoft.com/office/officeart/2005/8/layout/hList9"/>
    <dgm:cxn modelId="{85BC9371-21B0-4968-95B0-E642F85FD78D}" type="presParOf" srcId="{9D0BE40B-CADF-4B64-ADE5-0505F92C85B3}" destId="{98835F2F-8E5C-491B-9DE9-966C27303B67}" srcOrd="2" destOrd="0" presId="urn:microsoft.com/office/officeart/2005/8/layout/hList9"/>
    <dgm:cxn modelId="{779315A0-B36E-43F4-8BB9-EDCEEFE30105}" type="presParOf" srcId="{98835F2F-8E5C-491B-9DE9-966C27303B67}" destId="{EB9D1E1E-43CB-4A13-A7FF-29CB41BF4FCC}" srcOrd="0" destOrd="0" presId="urn:microsoft.com/office/officeart/2005/8/layout/hList9"/>
    <dgm:cxn modelId="{A56DA9D0-EA73-4688-9D16-EDDDCB41FB78}" type="presParOf" srcId="{98835F2F-8E5C-491B-9DE9-966C27303B67}" destId="{42022527-273E-49D6-BF92-E444F2CF8E66}" srcOrd="1" destOrd="0" presId="urn:microsoft.com/office/officeart/2005/8/layout/hList9"/>
    <dgm:cxn modelId="{51F739A9-2890-4AD6-A3E8-9DB2B047BCBA}" type="presParOf" srcId="{7F14BAE2-877C-4113-8D16-E26F0BF9AEC0}" destId="{07F68432-3B55-4ABE-B622-F48D3B6BA380}" srcOrd="2" destOrd="0" presId="urn:microsoft.com/office/officeart/2005/8/layout/hList9"/>
    <dgm:cxn modelId="{1179DABC-7A58-4A60-B9D4-0076E08A1968}" type="presParOf" srcId="{7F14BAE2-877C-4113-8D16-E26F0BF9AEC0}" destId="{D5F932D1-17D3-4A2C-994F-5B49F3845BFB}" srcOrd="3" destOrd="0" presId="urn:microsoft.com/office/officeart/2005/8/layout/hList9"/>
    <dgm:cxn modelId="{002FFE4D-A164-4F2D-B032-CB79EBA70DF2}" type="presParOf" srcId="{7F14BAE2-877C-4113-8D16-E26F0BF9AEC0}" destId="{A2FC316E-0177-4F17-A4A5-6641A47D5E60}" srcOrd="4" destOrd="0" presId="urn:microsoft.com/office/officeart/2005/8/layout/hList9"/>
    <dgm:cxn modelId="{ACDC0D57-71E1-4973-AE38-D5D3866B2EAA}" type="presParOf" srcId="{7F14BAE2-877C-4113-8D16-E26F0BF9AEC0}" destId="{DD621E5B-2C24-4DFE-B151-5205CC921CFC}" srcOrd="5" destOrd="0" presId="urn:microsoft.com/office/officeart/2005/8/layout/hList9"/>
    <dgm:cxn modelId="{EBE8E09B-E341-42AA-8C06-39D97F857A1B}" type="presParOf" srcId="{7F14BAE2-877C-4113-8D16-E26F0BF9AEC0}" destId="{35F9C80D-DFAB-47E2-8559-90E905450587}" srcOrd="6" destOrd="0" presId="urn:microsoft.com/office/officeart/2005/8/layout/hList9"/>
    <dgm:cxn modelId="{C875F8DE-EB2F-4044-96E6-A3442AD58E6B}" type="presParOf" srcId="{35F9C80D-DFAB-47E2-8559-90E905450587}" destId="{2A027DE0-D3F6-4D1F-8C8C-435337CD99CC}" srcOrd="0" destOrd="0" presId="urn:microsoft.com/office/officeart/2005/8/layout/hList9"/>
    <dgm:cxn modelId="{1E56C274-87A3-4F56-A963-F4B046F1DAC5}" type="presParOf" srcId="{35F9C80D-DFAB-47E2-8559-90E905450587}" destId="{8CA868C6-8B85-46B7-BD68-ADF8740599B9}" srcOrd="1" destOrd="0" presId="urn:microsoft.com/office/officeart/2005/8/layout/hList9"/>
    <dgm:cxn modelId="{226498BC-0B0E-41CC-BF7A-901B38BDD039}" type="presParOf" srcId="{8CA868C6-8B85-46B7-BD68-ADF8740599B9}" destId="{CFF71BAF-744D-4674-A051-7AB3A5A26A5C}" srcOrd="0" destOrd="0" presId="urn:microsoft.com/office/officeart/2005/8/layout/hList9"/>
    <dgm:cxn modelId="{3242A2A3-B60B-4400-BC09-1F5EDBFC1EBE}" type="presParOf" srcId="{8CA868C6-8B85-46B7-BD68-ADF8740599B9}" destId="{85459438-D8E9-49CF-92AC-DD6F6229B2AF}" srcOrd="1" destOrd="0" presId="urn:microsoft.com/office/officeart/2005/8/layout/hList9"/>
    <dgm:cxn modelId="{0CB96D6F-8AE1-4514-86EE-DB2D7081EA66}" type="presParOf" srcId="{7F14BAE2-877C-4113-8D16-E26F0BF9AEC0}" destId="{26859953-38D6-45BB-8BDF-47FE891A379A}" srcOrd="7" destOrd="0" presId="urn:microsoft.com/office/officeart/2005/8/layout/hList9"/>
    <dgm:cxn modelId="{9203AD85-9FED-43CE-884A-A424F301C4E4}" type="presParOf" srcId="{7F14BAE2-877C-4113-8D16-E26F0BF9AEC0}" destId="{E3607E7D-AED5-4EA0-B196-4015519907C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32BB08-4F04-41EA-846D-AA52B66042CD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28E174-CEEC-48E4-BE86-5CE51F0D3E89}">
      <dgm:prSet phldrT="[Text]" custT="1"/>
      <dgm:spPr/>
      <dgm:t>
        <a:bodyPr/>
        <a:lstStyle/>
        <a:p>
          <a:r>
            <a:rPr lang="fa-IR" sz="2000" dirty="0" smtClean="0">
              <a:cs typeface="B Zar" panose="00000400000000000000" pitchFamily="2" charset="-78"/>
            </a:rPr>
            <a:t>کارخانه    شماره 3</a:t>
          </a:r>
          <a:endParaRPr lang="en-US" sz="2000" dirty="0">
            <a:cs typeface="B Zar" panose="00000400000000000000" pitchFamily="2" charset="-78"/>
          </a:endParaRPr>
        </a:p>
      </dgm:t>
    </dgm:pt>
    <dgm:pt modelId="{6A66DAFE-0680-4C57-9AFE-2A83F1481293}" type="parTrans" cxnId="{7C6B506C-A434-4785-BA1B-4B86ECFE6BCC}">
      <dgm:prSet/>
      <dgm:spPr/>
      <dgm:t>
        <a:bodyPr/>
        <a:lstStyle/>
        <a:p>
          <a:endParaRPr lang="en-US"/>
        </a:p>
      </dgm:t>
    </dgm:pt>
    <dgm:pt modelId="{17B44309-88A3-438B-BA27-F717EE98047A}" type="sibTrans" cxnId="{7C6B506C-A434-4785-BA1B-4B86ECFE6BCC}">
      <dgm:prSet/>
      <dgm:spPr/>
      <dgm:t>
        <a:bodyPr/>
        <a:lstStyle/>
        <a:p>
          <a:endParaRPr lang="en-US"/>
        </a:p>
      </dgm:t>
    </dgm:pt>
    <dgm:pt modelId="{76FD7511-E94D-4461-9737-E8C7DD53701A}">
      <dgm:prSet phldrT="[Text]" custT="1"/>
      <dgm:spPr/>
      <dgm:t>
        <a:bodyPr/>
        <a:lstStyle/>
        <a:p>
          <a:pPr algn="r"/>
          <a:r>
            <a:rPr lang="fa-IR" sz="1400" dirty="0" smtClean="0">
              <a:cs typeface="B Zar" panose="00000400000000000000" pitchFamily="2" charset="-78"/>
            </a:rPr>
            <a:t>اصفهان</a:t>
          </a:r>
        </a:p>
        <a:p>
          <a:pPr algn="r"/>
          <a:r>
            <a:rPr lang="fa-IR" sz="1400" dirty="0" smtClean="0">
              <a:cs typeface="B Zar" panose="00000400000000000000" pitchFamily="2" charset="-78"/>
            </a:rPr>
            <a:t>منطقه صنعتی جی</a:t>
          </a:r>
          <a:endParaRPr lang="en-US" sz="1400" dirty="0">
            <a:cs typeface="B Zar" panose="00000400000000000000" pitchFamily="2" charset="-78"/>
          </a:endParaRPr>
        </a:p>
      </dgm:t>
    </dgm:pt>
    <dgm:pt modelId="{802BB614-0969-4309-9CA6-CB0A763200DA}" type="parTrans" cxnId="{8F9AD46A-26F2-47BA-A673-86AC307459CC}">
      <dgm:prSet/>
      <dgm:spPr/>
      <dgm:t>
        <a:bodyPr/>
        <a:lstStyle/>
        <a:p>
          <a:endParaRPr lang="en-US"/>
        </a:p>
      </dgm:t>
    </dgm:pt>
    <dgm:pt modelId="{6D3EDCA8-0855-4CEF-9D4A-E00AFE9A0226}" type="sibTrans" cxnId="{8F9AD46A-26F2-47BA-A673-86AC307459CC}">
      <dgm:prSet/>
      <dgm:spPr/>
      <dgm:t>
        <a:bodyPr/>
        <a:lstStyle/>
        <a:p>
          <a:endParaRPr lang="en-US"/>
        </a:p>
      </dgm:t>
    </dgm:pt>
    <dgm:pt modelId="{A000CEDA-C200-4602-9363-5DB2F9287ABD}">
      <dgm:prSet phldrT="[Text]"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توليد كننده انواع فرآورده هاي گوشتي ( انواع سوسيس و كالباس )</a:t>
          </a:r>
        </a:p>
      </dgm:t>
    </dgm:pt>
    <dgm:pt modelId="{27B2FD71-D04C-45F9-B324-1A67696573B9}" type="parTrans" cxnId="{D9589D18-D1A3-49B4-9ECD-5EDA2BA4B386}">
      <dgm:prSet/>
      <dgm:spPr/>
      <dgm:t>
        <a:bodyPr/>
        <a:lstStyle/>
        <a:p>
          <a:endParaRPr lang="en-US"/>
        </a:p>
      </dgm:t>
    </dgm:pt>
    <dgm:pt modelId="{9816AAFD-4027-4D0C-9443-5A8AA2E88ECF}" type="sibTrans" cxnId="{D9589D18-D1A3-49B4-9ECD-5EDA2BA4B386}">
      <dgm:prSet/>
      <dgm:spPr/>
      <dgm:t>
        <a:bodyPr/>
        <a:lstStyle/>
        <a:p>
          <a:endParaRPr lang="en-US"/>
        </a:p>
      </dgm:t>
    </dgm:pt>
    <dgm:pt modelId="{5510A085-1747-4DE7-AFDC-AE275580F912}">
      <dgm:prSet phldrT="[Text]" custT="1"/>
      <dgm:spPr/>
      <dgm:t>
        <a:bodyPr/>
        <a:lstStyle/>
        <a:p>
          <a:r>
            <a:rPr lang="fa-IR" sz="2000" dirty="0" smtClean="0">
              <a:cs typeface="B Zar" panose="00000400000000000000" pitchFamily="2" charset="-78"/>
            </a:rPr>
            <a:t>کارخانه شماره 4</a:t>
          </a:r>
          <a:endParaRPr lang="en-US" sz="2000" dirty="0">
            <a:cs typeface="B Zar" panose="00000400000000000000" pitchFamily="2" charset="-78"/>
          </a:endParaRPr>
        </a:p>
      </dgm:t>
    </dgm:pt>
    <dgm:pt modelId="{EA055E8D-614C-4F89-AFC4-8B81D6DA4658}" type="parTrans" cxnId="{B4A141B7-7DAB-44CC-8430-D25F94A89DED}">
      <dgm:prSet/>
      <dgm:spPr/>
      <dgm:t>
        <a:bodyPr/>
        <a:lstStyle/>
        <a:p>
          <a:endParaRPr lang="en-US"/>
        </a:p>
      </dgm:t>
    </dgm:pt>
    <dgm:pt modelId="{FDBB75AC-E853-419F-A331-2272BF864496}" type="sibTrans" cxnId="{B4A141B7-7DAB-44CC-8430-D25F94A89DED}">
      <dgm:prSet/>
      <dgm:spPr/>
      <dgm:t>
        <a:bodyPr/>
        <a:lstStyle/>
        <a:p>
          <a:endParaRPr lang="en-US"/>
        </a:p>
      </dgm:t>
    </dgm:pt>
    <dgm:pt modelId="{60C8A702-A728-4CB4-86A9-959C8645AC10}">
      <dgm:prSet phldrT="[Text]" custT="1"/>
      <dgm:spPr/>
      <dgm:t>
        <a:bodyPr/>
        <a:lstStyle/>
        <a:p>
          <a:pPr algn="r"/>
          <a:endParaRPr lang="fa-IR" sz="1400" dirty="0" smtClean="0">
            <a:cs typeface="B Zar" panose="00000400000000000000" pitchFamily="2" charset="-78"/>
          </a:endParaRPr>
        </a:p>
        <a:p>
          <a:pPr algn="r"/>
          <a:r>
            <a:rPr lang="fa-IR" sz="1400" dirty="0" smtClean="0">
              <a:cs typeface="B Zar" panose="00000400000000000000" pitchFamily="2" charset="-78"/>
            </a:rPr>
            <a:t>اراک                       </a:t>
          </a:r>
        </a:p>
        <a:p>
          <a:pPr algn="r"/>
          <a:r>
            <a:rPr lang="fa-IR" sz="1400" dirty="0" smtClean="0">
              <a:cs typeface="B Zar" panose="00000400000000000000" pitchFamily="2" charset="-78"/>
            </a:rPr>
            <a:t>منطقه صنعتی شهید بابایی  </a:t>
          </a:r>
        </a:p>
        <a:p>
          <a:pPr algn="r"/>
          <a:r>
            <a:rPr lang="fa-IR" sz="1400" dirty="0" smtClean="0">
              <a:cs typeface="B Zar" panose="00000400000000000000" pitchFamily="2" charset="-78"/>
            </a:rPr>
            <a:t>توليد كننده انواع سس (مايونز - كچاپ - فرانسوي - تند)</a:t>
          </a:r>
          <a:endParaRPr lang="en-US" sz="1400" dirty="0" smtClean="0">
            <a:cs typeface="B Zar" pitchFamily="2" charset="-78"/>
          </a:endParaRPr>
        </a:p>
        <a:p>
          <a:pPr algn="r" rtl="1"/>
          <a:r>
            <a:rPr lang="fa-IR" sz="1400" dirty="0" smtClean="0">
              <a:cs typeface="B Zar" pitchFamily="2" charset="-78"/>
            </a:rPr>
            <a:t>در بسته های تک نفره</a:t>
          </a:r>
        </a:p>
        <a:p>
          <a:pPr algn="r"/>
          <a:endParaRPr lang="fa-IR" sz="1400" dirty="0" smtClean="0">
            <a:cs typeface="B Zar" pitchFamily="2" charset="-78"/>
          </a:endParaRPr>
        </a:p>
        <a:p>
          <a:pPr algn="r"/>
          <a:r>
            <a:rPr lang="fa-IR" sz="1400" dirty="0" smtClean="0">
              <a:cs typeface="B Zar" pitchFamily="2" charset="-78"/>
            </a:rPr>
            <a:t> </a:t>
          </a:r>
          <a:endParaRPr lang="en-US" sz="1400" dirty="0">
            <a:cs typeface="B Zar" panose="00000400000000000000" pitchFamily="2" charset="-78"/>
          </a:endParaRPr>
        </a:p>
      </dgm:t>
    </dgm:pt>
    <dgm:pt modelId="{76C06115-79D1-48B2-A989-8395C9C88212}" type="parTrans" cxnId="{BA1DE422-5A11-4DA5-9CF9-393CC944FB27}">
      <dgm:prSet/>
      <dgm:spPr/>
      <dgm:t>
        <a:bodyPr/>
        <a:lstStyle/>
        <a:p>
          <a:endParaRPr lang="en-US"/>
        </a:p>
      </dgm:t>
    </dgm:pt>
    <dgm:pt modelId="{507131CE-A59A-4325-9F19-C986079BD457}" type="sibTrans" cxnId="{BA1DE422-5A11-4DA5-9CF9-393CC944FB27}">
      <dgm:prSet/>
      <dgm:spPr/>
      <dgm:t>
        <a:bodyPr/>
        <a:lstStyle/>
        <a:p>
          <a:endParaRPr lang="en-US"/>
        </a:p>
      </dgm:t>
    </dgm:pt>
    <dgm:pt modelId="{7F14BAE2-877C-4113-8D16-E26F0BF9AEC0}" type="pres">
      <dgm:prSet presAssocID="{7532BB08-4F04-41EA-846D-AA52B66042CD}" presName="list" presStyleCnt="0">
        <dgm:presLayoutVars>
          <dgm:dir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DEFF9494-BDC4-4D6B-AAD4-CF677FB70928}" type="pres">
      <dgm:prSet presAssocID="{7128E174-CEEC-48E4-BE86-5CE51F0D3E89}" presName="posSpace" presStyleCnt="0"/>
      <dgm:spPr/>
    </dgm:pt>
    <dgm:pt modelId="{9D0BE40B-CADF-4B64-ADE5-0505F92C85B3}" type="pres">
      <dgm:prSet presAssocID="{7128E174-CEEC-48E4-BE86-5CE51F0D3E89}" presName="vertFlow" presStyleCnt="0"/>
      <dgm:spPr/>
    </dgm:pt>
    <dgm:pt modelId="{C0EFBB96-B318-49B0-A532-53BBB1328BDA}" type="pres">
      <dgm:prSet presAssocID="{7128E174-CEEC-48E4-BE86-5CE51F0D3E89}" presName="topSpace" presStyleCnt="0"/>
      <dgm:spPr/>
    </dgm:pt>
    <dgm:pt modelId="{5CDE9F44-3114-48FB-83F8-4CAD279429D7}" type="pres">
      <dgm:prSet presAssocID="{7128E174-CEEC-48E4-BE86-5CE51F0D3E89}" presName="firstComp" presStyleCnt="0"/>
      <dgm:spPr/>
    </dgm:pt>
    <dgm:pt modelId="{E59D3F90-88D2-49FB-879F-18C8D68893A7}" type="pres">
      <dgm:prSet presAssocID="{7128E174-CEEC-48E4-BE86-5CE51F0D3E89}" presName="firstChild" presStyleLbl="bgAccFollowNode1" presStyleIdx="0" presStyleCnt="3"/>
      <dgm:spPr/>
      <dgm:t>
        <a:bodyPr/>
        <a:lstStyle/>
        <a:p>
          <a:endParaRPr lang="en-US"/>
        </a:p>
      </dgm:t>
    </dgm:pt>
    <dgm:pt modelId="{6A9FD002-43D1-44AF-B79E-79D4BE780388}" type="pres">
      <dgm:prSet presAssocID="{7128E174-CEEC-48E4-BE86-5CE51F0D3E89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35F2F-8E5C-491B-9DE9-966C27303B67}" type="pres">
      <dgm:prSet presAssocID="{A000CEDA-C200-4602-9363-5DB2F9287ABD}" presName="comp" presStyleCnt="0"/>
      <dgm:spPr/>
    </dgm:pt>
    <dgm:pt modelId="{EB9D1E1E-43CB-4A13-A7FF-29CB41BF4FCC}" type="pres">
      <dgm:prSet presAssocID="{A000CEDA-C200-4602-9363-5DB2F9287ABD}" presName="child" presStyleLbl="bgAccFollowNode1" presStyleIdx="1" presStyleCnt="3"/>
      <dgm:spPr/>
      <dgm:t>
        <a:bodyPr/>
        <a:lstStyle/>
        <a:p>
          <a:endParaRPr lang="en-US"/>
        </a:p>
      </dgm:t>
    </dgm:pt>
    <dgm:pt modelId="{42022527-273E-49D6-BF92-E444F2CF8E66}" type="pres">
      <dgm:prSet presAssocID="{A000CEDA-C200-4602-9363-5DB2F9287ABD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68432-3B55-4ABE-B622-F48D3B6BA380}" type="pres">
      <dgm:prSet presAssocID="{7128E174-CEEC-48E4-BE86-5CE51F0D3E89}" presName="negSpace" presStyleCnt="0"/>
      <dgm:spPr/>
    </dgm:pt>
    <dgm:pt modelId="{D5F932D1-17D3-4A2C-994F-5B49F3845BFB}" type="pres">
      <dgm:prSet presAssocID="{7128E174-CEEC-48E4-BE86-5CE51F0D3E89}" presName="circle" presStyleLbl="node1" presStyleIdx="0" presStyleCnt="2"/>
      <dgm:spPr/>
      <dgm:t>
        <a:bodyPr/>
        <a:lstStyle/>
        <a:p>
          <a:endParaRPr lang="en-US"/>
        </a:p>
      </dgm:t>
    </dgm:pt>
    <dgm:pt modelId="{A2FC316E-0177-4F17-A4A5-6641A47D5E60}" type="pres">
      <dgm:prSet presAssocID="{17B44309-88A3-438B-BA27-F717EE98047A}" presName="transSpace" presStyleCnt="0"/>
      <dgm:spPr/>
    </dgm:pt>
    <dgm:pt modelId="{DD621E5B-2C24-4DFE-B151-5205CC921CFC}" type="pres">
      <dgm:prSet presAssocID="{5510A085-1747-4DE7-AFDC-AE275580F912}" presName="posSpace" presStyleCnt="0"/>
      <dgm:spPr/>
    </dgm:pt>
    <dgm:pt modelId="{35F9C80D-DFAB-47E2-8559-90E905450587}" type="pres">
      <dgm:prSet presAssocID="{5510A085-1747-4DE7-AFDC-AE275580F912}" presName="vertFlow" presStyleCnt="0"/>
      <dgm:spPr/>
    </dgm:pt>
    <dgm:pt modelId="{2A027DE0-D3F6-4D1F-8C8C-435337CD99CC}" type="pres">
      <dgm:prSet presAssocID="{5510A085-1747-4DE7-AFDC-AE275580F912}" presName="topSpace" presStyleCnt="0"/>
      <dgm:spPr/>
    </dgm:pt>
    <dgm:pt modelId="{8CA868C6-8B85-46B7-BD68-ADF8740599B9}" type="pres">
      <dgm:prSet presAssocID="{5510A085-1747-4DE7-AFDC-AE275580F912}" presName="firstComp" presStyleCnt="0"/>
      <dgm:spPr/>
    </dgm:pt>
    <dgm:pt modelId="{CFF71BAF-744D-4674-A051-7AB3A5A26A5C}" type="pres">
      <dgm:prSet presAssocID="{5510A085-1747-4DE7-AFDC-AE275580F912}" presName="firstChild" presStyleLbl="bgAccFollowNode1" presStyleIdx="2" presStyleCnt="3" custScaleY="198131" custLinFactNeighborX="-3279"/>
      <dgm:spPr/>
      <dgm:t>
        <a:bodyPr/>
        <a:lstStyle/>
        <a:p>
          <a:endParaRPr lang="en-US"/>
        </a:p>
      </dgm:t>
    </dgm:pt>
    <dgm:pt modelId="{85459438-D8E9-49CF-92AC-DD6F6229B2AF}" type="pres">
      <dgm:prSet presAssocID="{5510A085-1747-4DE7-AFDC-AE275580F912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59953-38D6-45BB-8BDF-47FE891A379A}" type="pres">
      <dgm:prSet presAssocID="{5510A085-1747-4DE7-AFDC-AE275580F912}" presName="negSpace" presStyleCnt="0"/>
      <dgm:spPr/>
    </dgm:pt>
    <dgm:pt modelId="{E3607E7D-AED5-4EA0-B196-4015519907C6}" type="pres">
      <dgm:prSet presAssocID="{5510A085-1747-4DE7-AFDC-AE275580F912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3716ECDF-FD56-4123-B3F9-260BAC82CE9C}" type="presOf" srcId="{60C8A702-A728-4CB4-86A9-959C8645AC10}" destId="{CFF71BAF-744D-4674-A051-7AB3A5A26A5C}" srcOrd="0" destOrd="0" presId="urn:microsoft.com/office/officeart/2005/8/layout/hList9"/>
    <dgm:cxn modelId="{D9589D18-D1A3-49B4-9ECD-5EDA2BA4B386}" srcId="{7128E174-CEEC-48E4-BE86-5CE51F0D3E89}" destId="{A000CEDA-C200-4602-9363-5DB2F9287ABD}" srcOrd="1" destOrd="0" parTransId="{27B2FD71-D04C-45F9-B324-1A67696573B9}" sibTransId="{9816AAFD-4027-4D0C-9443-5A8AA2E88ECF}"/>
    <dgm:cxn modelId="{F13B6914-25E0-4763-8370-01CB1F769B85}" type="presOf" srcId="{76FD7511-E94D-4461-9737-E8C7DD53701A}" destId="{E59D3F90-88D2-49FB-879F-18C8D68893A7}" srcOrd="0" destOrd="0" presId="urn:microsoft.com/office/officeart/2005/8/layout/hList9"/>
    <dgm:cxn modelId="{BA1DE422-5A11-4DA5-9CF9-393CC944FB27}" srcId="{5510A085-1747-4DE7-AFDC-AE275580F912}" destId="{60C8A702-A728-4CB4-86A9-959C8645AC10}" srcOrd="0" destOrd="0" parTransId="{76C06115-79D1-48B2-A989-8395C9C88212}" sibTransId="{507131CE-A59A-4325-9F19-C986079BD457}"/>
    <dgm:cxn modelId="{D7F83095-F444-4DAC-A2EF-5FEE47D0A47D}" type="presOf" srcId="{7532BB08-4F04-41EA-846D-AA52B66042CD}" destId="{7F14BAE2-877C-4113-8D16-E26F0BF9AEC0}" srcOrd="0" destOrd="0" presId="urn:microsoft.com/office/officeart/2005/8/layout/hList9"/>
    <dgm:cxn modelId="{8F9AD46A-26F2-47BA-A673-86AC307459CC}" srcId="{7128E174-CEEC-48E4-BE86-5CE51F0D3E89}" destId="{76FD7511-E94D-4461-9737-E8C7DD53701A}" srcOrd="0" destOrd="0" parTransId="{802BB614-0969-4309-9CA6-CB0A763200DA}" sibTransId="{6D3EDCA8-0855-4CEF-9D4A-E00AFE9A0226}"/>
    <dgm:cxn modelId="{050DF0BA-07B3-4414-9CDA-5786CE9BCCE2}" type="presOf" srcId="{76FD7511-E94D-4461-9737-E8C7DD53701A}" destId="{6A9FD002-43D1-44AF-B79E-79D4BE780388}" srcOrd="1" destOrd="0" presId="urn:microsoft.com/office/officeart/2005/8/layout/hList9"/>
    <dgm:cxn modelId="{F1CEB13C-818E-4AA6-ABE7-7429A0A0E709}" type="presOf" srcId="{7128E174-CEEC-48E4-BE86-5CE51F0D3E89}" destId="{D5F932D1-17D3-4A2C-994F-5B49F3845BFB}" srcOrd="0" destOrd="0" presId="urn:microsoft.com/office/officeart/2005/8/layout/hList9"/>
    <dgm:cxn modelId="{61A59607-F40A-4822-AA35-E95173C27D0F}" type="presOf" srcId="{A000CEDA-C200-4602-9363-5DB2F9287ABD}" destId="{42022527-273E-49D6-BF92-E444F2CF8E66}" srcOrd="1" destOrd="0" presId="urn:microsoft.com/office/officeart/2005/8/layout/hList9"/>
    <dgm:cxn modelId="{BE773914-8F26-42F7-8EA3-A48C121444F8}" type="presOf" srcId="{5510A085-1747-4DE7-AFDC-AE275580F912}" destId="{E3607E7D-AED5-4EA0-B196-4015519907C6}" srcOrd="0" destOrd="0" presId="urn:microsoft.com/office/officeart/2005/8/layout/hList9"/>
    <dgm:cxn modelId="{69C8B3D0-7AD7-42A8-954D-6D94DD66E9EC}" type="presOf" srcId="{A000CEDA-C200-4602-9363-5DB2F9287ABD}" destId="{EB9D1E1E-43CB-4A13-A7FF-29CB41BF4FCC}" srcOrd="0" destOrd="0" presId="urn:microsoft.com/office/officeart/2005/8/layout/hList9"/>
    <dgm:cxn modelId="{7C6B506C-A434-4785-BA1B-4B86ECFE6BCC}" srcId="{7532BB08-4F04-41EA-846D-AA52B66042CD}" destId="{7128E174-CEEC-48E4-BE86-5CE51F0D3E89}" srcOrd="0" destOrd="0" parTransId="{6A66DAFE-0680-4C57-9AFE-2A83F1481293}" sibTransId="{17B44309-88A3-438B-BA27-F717EE98047A}"/>
    <dgm:cxn modelId="{B4A141B7-7DAB-44CC-8430-D25F94A89DED}" srcId="{7532BB08-4F04-41EA-846D-AA52B66042CD}" destId="{5510A085-1747-4DE7-AFDC-AE275580F912}" srcOrd="1" destOrd="0" parTransId="{EA055E8D-614C-4F89-AFC4-8B81D6DA4658}" sibTransId="{FDBB75AC-E853-419F-A331-2272BF864496}"/>
    <dgm:cxn modelId="{8CE032EA-B875-4F84-9A01-7B517C4A9358}" type="presOf" srcId="{60C8A702-A728-4CB4-86A9-959C8645AC10}" destId="{85459438-D8E9-49CF-92AC-DD6F6229B2AF}" srcOrd="1" destOrd="0" presId="urn:microsoft.com/office/officeart/2005/8/layout/hList9"/>
    <dgm:cxn modelId="{8F1E2ECF-7299-48AA-8D1A-9861F6B93F51}" type="presParOf" srcId="{7F14BAE2-877C-4113-8D16-E26F0BF9AEC0}" destId="{DEFF9494-BDC4-4D6B-AAD4-CF677FB70928}" srcOrd="0" destOrd="0" presId="urn:microsoft.com/office/officeart/2005/8/layout/hList9"/>
    <dgm:cxn modelId="{6F90CBA5-44CC-462C-9D24-764775397FFD}" type="presParOf" srcId="{7F14BAE2-877C-4113-8D16-E26F0BF9AEC0}" destId="{9D0BE40B-CADF-4B64-ADE5-0505F92C85B3}" srcOrd="1" destOrd="0" presId="urn:microsoft.com/office/officeart/2005/8/layout/hList9"/>
    <dgm:cxn modelId="{A7CC229E-896A-423A-B768-6CCD7EE35144}" type="presParOf" srcId="{9D0BE40B-CADF-4B64-ADE5-0505F92C85B3}" destId="{C0EFBB96-B318-49B0-A532-53BBB1328BDA}" srcOrd="0" destOrd="0" presId="urn:microsoft.com/office/officeart/2005/8/layout/hList9"/>
    <dgm:cxn modelId="{0D2D4341-82F1-4A20-B60F-C82EAB45F916}" type="presParOf" srcId="{9D0BE40B-CADF-4B64-ADE5-0505F92C85B3}" destId="{5CDE9F44-3114-48FB-83F8-4CAD279429D7}" srcOrd="1" destOrd="0" presId="urn:microsoft.com/office/officeart/2005/8/layout/hList9"/>
    <dgm:cxn modelId="{F1619C73-3BBF-46B4-82A2-1A1ED59EAD2E}" type="presParOf" srcId="{5CDE9F44-3114-48FB-83F8-4CAD279429D7}" destId="{E59D3F90-88D2-49FB-879F-18C8D68893A7}" srcOrd="0" destOrd="0" presId="urn:microsoft.com/office/officeart/2005/8/layout/hList9"/>
    <dgm:cxn modelId="{8784B249-ADA6-4C7D-9B2B-1D940A43D6A9}" type="presParOf" srcId="{5CDE9F44-3114-48FB-83F8-4CAD279429D7}" destId="{6A9FD002-43D1-44AF-B79E-79D4BE780388}" srcOrd="1" destOrd="0" presId="urn:microsoft.com/office/officeart/2005/8/layout/hList9"/>
    <dgm:cxn modelId="{6796DD62-7244-4069-873C-A695413D2A15}" type="presParOf" srcId="{9D0BE40B-CADF-4B64-ADE5-0505F92C85B3}" destId="{98835F2F-8E5C-491B-9DE9-966C27303B67}" srcOrd="2" destOrd="0" presId="urn:microsoft.com/office/officeart/2005/8/layout/hList9"/>
    <dgm:cxn modelId="{CFE00C56-3A2D-42A5-85A7-BECAAD03EEAA}" type="presParOf" srcId="{98835F2F-8E5C-491B-9DE9-966C27303B67}" destId="{EB9D1E1E-43CB-4A13-A7FF-29CB41BF4FCC}" srcOrd="0" destOrd="0" presId="urn:microsoft.com/office/officeart/2005/8/layout/hList9"/>
    <dgm:cxn modelId="{EDD36173-C5AA-42C8-9507-2C02AF46ACE2}" type="presParOf" srcId="{98835F2F-8E5C-491B-9DE9-966C27303B67}" destId="{42022527-273E-49D6-BF92-E444F2CF8E66}" srcOrd="1" destOrd="0" presId="urn:microsoft.com/office/officeart/2005/8/layout/hList9"/>
    <dgm:cxn modelId="{04AC37BD-B5B5-4531-ADAF-306F13467E87}" type="presParOf" srcId="{7F14BAE2-877C-4113-8D16-E26F0BF9AEC0}" destId="{07F68432-3B55-4ABE-B622-F48D3B6BA380}" srcOrd="2" destOrd="0" presId="urn:microsoft.com/office/officeart/2005/8/layout/hList9"/>
    <dgm:cxn modelId="{A287D08A-8F78-45DD-9630-7D2CC4C7F472}" type="presParOf" srcId="{7F14BAE2-877C-4113-8D16-E26F0BF9AEC0}" destId="{D5F932D1-17D3-4A2C-994F-5B49F3845BFB}" srcOrd="3" destOrd="0" presId="urn:microsoft.com/office/officeart/2005/8/layout/hList9"/>
    <dgm:cxn modelId="{4BECC5CA-91B5-465B-AA4A-7CA994B74D83}" type="presParOf" srcId="{7F14BAE2-877C-4113-8D16-E26F0BF9AEC0}" destId="{A2FC316E-0177-4F17-A4A5-6641A47D5E60}" srcOrd="4" destOrd="0" presId="urn:microsoft.com/office/officeart/2005/8/layout/hList9"/>
    <dgm:cxn modelId="{A992BB9B-FF8C-42EE-9E38-E2294DCF2BFF}" type="presParOf" srcId="{7F14BAE2-877C-4113-8D16-E26F0BF9AEC0}" destId="{DD621E5B-2C24-4DFE-B151-5205CC921CFC}" srcOrd="5" destOrd="0" presId="urn:microsoft.com/office/officeart/2005/8/layout/hList9"/>
    <dgm:cxn modelId="{53FFC83B-728F-4508-9885-877731CDC420}" type="presParOf" srcId="{7F14BAE2-877C-4113-8D16-E26F0BF9AEC0}" destId="{35F9C80D-DFAB-47E2-8559-90E905450587}" srcOrd="6" destOrd="0" presId="urn:microsoft.com/office/officeart/2005/8/layout/hList9"/>
    <dgm:cxn modelId="{95444997-AA1E-44F4-BA3D-0D4FA4CBED0B}" type="presParOf" srcId="{35F9C80D-DFAB-47E2-8559-90E905450587}" destId="{2A027DE0-D3F6-4D1F-8C8C-435337CD99CC}" srcOrd="0" destOrd="0" presId="urn:microsoft.com/office/officeart/2005/8/layout/hList9"/>
    <dgm:cxn modelId="{EE7D92B7-6DFD-4AA2-864A-17BCEC2B8166}" type="presParOf" srcId="{35F9C80D-DFAB-47E2-8559-90E905450587}" destId="{8CA868C6-8B85-46B7-BD68-ADF8740599B9}" srcOrd="1" destOrd="0" presId="urn:microsoft.com/office/officeart/2005/8/layout/hList9"/>
    <dgm:cxn modelId="{540D533A-E087-454F-9AF4-0D22197C1D4A}" type="presParOf" srcId="{8CA868C6-8B85-46B7-BD68-ADF8740599B9}" destId="{CFF71BAF-744D-4674-A051-7AB3A5A26A5C}" srcOrd="0" destOrd="0" presId="urn:microsoft.com/office/officeart/2005/8/layout/hList9"/>
    <dgm:cxn modelId="{B9538FE2-4163-49B3-95C1-33782219DF60}" type="presParOf" srcId="{8CA868C6-8B85-46B7-BD68-ADF8740599B9}" destId="{85459438-D8E9-49CF-92AC-DD6F6229B2AF}" srcOrd="1" destOrd="0" presId="urn:microsoft.com/office/officeart/2005/8/layout/hList9"/>
    <dgm:cxn modelId="{65DF0A02-D135-42A7-83DA-4CD964F09D23}" type="presParOf" srcId="{7F14BAE2-877C-4113-8D16-E26F0BF9AEC0}" destId="{26859953-38D6-45BB-8BDF-47FE891A379A}" srcOrd="7" destOrd="0" presId="urn:microsoft.com/office/officeart/2005/8/layout/hList9"/>
    <dgm:cxn modelId="{7661E9D8-2C08-4281-9FF9-BAFB62D7D3D3}" type="presParOf" srcId="{7F14BAE2-877C-4113-8D16-E26F0BF9AEC0}" destId="{E3607E7D-AED5-4EA0-B196-4015519907C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32BB08-4F04-41EA-846D-AA52B66042CD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28E174-CEEC-48E4-BE86-5CE51F0D3E89}">
      <dgm:prSet phldrT="[Text]" custT="1"/>
      <dgm:spPr/>
      <dgm:t>
        <a:bodyPr/>
        <a:lstStyle/>
        <a:p>
          <a:r>
            <a:rPr lang="fa-IR" sz="2000" dirty="0" smtClean="0">
              <a:cs typeface="B Zar" panose="00000400000000000000" pitchFamily="2" charset="-78"/>
            </a:rPr>
            <a:t>کارخانه    شماره 5</a:t>
          </a:r>
          <a:endParaRPr lang="en-US" sz="2000" dirty="0">
            <a:cs typeface="B Zar" panose="00000400000000000000" pitchFamily="2" charset="-78"/>
          </a:endParaRPr>
        </a:p>
      </dgm:t>
    </dgm:pt>
    <dgm:pt modelId="{6A66DAFE-0680-4C57-9AFE-2A83F1481293}" type="parTrans" cxnId="{7C6B506C-A434-4785-BA1B-4B86ECFE6BCC}">
      <dgm:prSet/>
      <dgm:spPr/>
      <dgm:t>
        <a:bodyPr/>
        <a:lstStyle/>
        <a:p>
          <a:endParaRPr lang="en-US"/>
        </a:p>
      </dgm:t>
    </dgm:pt>
    <dgm:pt modelId="{17B44309-88A3-438B-BA27-F717EE98047A}" type="sibTrans" cxnId="{7C6B506C-A434-4785-BA1B-4B86ECFE6BCC}">
      <dgm:prSet/>
      <dgm:spPr/>
      <dgm:t>
        <a:bodyPr/>
        <a:lstStyle/>
        <a:p>
          <a:endParaRPr lang="en-US"/>
        </a:p>
      </dgm:t>
    </dgm:pt>
    <dgm:pt modelId="{76FD7511-E94D-4461-9737-E8C7DD53701A}">
      <dgm:prSet phldrT="[Text]" custT="1"/>
      <dgm:spPr/>
      <dgm:t>
        <a:bodyPr/>
        <a:lstStyle/>
        <a:p>
          <a:pPr algn="r"/>
          <a:r>
            <a:rPr lang="fa-IR" sz="1400" dirty="0" smtClean="0">
              <a:cs typeface="B Zar" panose="00000400000000000000" pitchFamily="2" charset="-78"/>
            </a:rPr>
            <a:t>تهران</a:t>
          </a:r>
        </a:p>
        <a:p>
          <a:pPr algn="r"/>
          <a:r>
            <a:rPr lang="fa-IR" sz="1400" dirty="0" smtClean="0">
              <a:cs typeface="B Zar" panose="00000400000000000000" pitchFamily="2" charset="-78"/>
            </a:rPr>
            <a:t>شهرک صنعتی عباس آباد </a:t>
          </a:r>
          <a:endParaRPr lang="en-US" sz="1400" dirty="0">
            <a:cs typeface="B Zar" panose="00000400000000000000" pitchFamily="2" charset="-78"/>
          </a:endParaRPr>
        </a:p>
      </dgm:t>
    </dgm:pt>
    <dgm:pt modelId="{802BB614-0969-4309-9CA6-CB0A763200DA}" type="parTrans" cxnId="{8F9AD46A-26F2-47BA-A673-86AC307459CC}">
      <dgm:prSet/>
      <dgm:spPr/>
      <dgm:t>
        <a:bodyPr/>
        <a:lstStyle/>
        <a:p>
          <a:endParaRPr lang="en-US"/>
        </a:p>
      </dgm:t>
    </dgm:pt>
    <dgm:pt modelId="{6D3EDCA8-0855-4CEF-9D4A-E00AFE9A0226}" type="sibTrans" cxnId="{8F9AD46A-26F2-47BA-A673-86AC307459CC}">
      <dgm:prSet/>
      <dgm:spPr/>
      <dgm:t>
        <a:bodyPr/>
        <a:lstStyle/>
        <a:p>
          <a:endParaRPr lang="en-US"/>
        </a:p>
      </dgm:t>
    </dgm:pt>
    <dgm:pt modelId="{A000CEDA-C200-4602-9363-5DB2F9287ABD}">
      <dgm:prSet phldrT="[Text]"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توليد كننده انواع ساندويچ آماده سرد (باگت ژامبون گوشت - باگت ژامبون مرغ)...</a:t>
          </a:r>
          <a:endParaRPr lang="en-US" dirty="0" smtClean="0">
            <a:cs typeface="B Zar" pitchFamily="2" charset="-78"/>
          </a:endParaRPr>
        </a:p>
        <a:p>
          <a:pPr rtl="1"/>
          <a:r>
            <a:rPr lang="fa-IR" dirty="0" smtClean="0">
              <a:cs typeface="B Zar" pitchFamily="2" charset="-78"/>
            </a:rPr>
            <a:t>(باگت طلايي)( كلاب كالباس گوشت - كلاب كالباس مرغ) ( فيله مرغ و نان و پنير و گردو )</a:t>
          </a:r>
        </a:p>
      </dgm:t>
    </dgm:pt>
    <dgm:pt modelId="{27B2FD71-D04C-45F9-B324-1A67696573B9}" type="parTrans" cxnId="{D9589D18-D1A3-49B4-9ECD-5EDA2BA4B386}">
      <dgm:prSet/>
      <dgm:spPr/>
      <dgm:t>
        <a:bodyPr/>
        <a:lstStyle/>
        <a:p>
          <a:endParaRPr lang="en-US"/>
        </a:p>
      </dgm:t>
    </dgm:pt>
    <dgm:pt modelId="{9816AAFD-4027-4D0C-9443-5A8AA2E88ECF}" type="sibTrans" cxnId="{D9589D18-D1A3-49B4-9ECD-5EDA2BA4B386}">
      <dgm:prSet/>
      <dgm:spPr/>
      <dgm:t>
        <a:bodyPr/>
        <a:lstStyle/>
        <a:p>
          <a:endParaRPr lang="en-US"/>
        </a:p>
      </dgm:t>
    </dgm:pt>
    <dgm:pt modelId="{7F14BAE2-877C-4113-8D16-E26F0BF9AEC0}" type="pres">
      <dgm:prSet presAssocID="{7532BB08-4F04-41EA-846D-AA52B66042CD}" presName="list" presStyleCnt="0">
        <dgm:presLayoutVars>
          <dgm:dir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DEFF9494-BDC4-4D6B-AAD4-CF677FB70928}" type="pres">
      <dgm:prSet presAssocID="{7128E174-CEEC-48E4-BE86-5CE51F0D3E89}" presName="posSpace" presStyleCnt="0"/>
      <dgm:spPr/>
    </dgm:pt>
    <dgm:pt modelId="{9D0BE40B-CADF-4B64-ADE5-0505F92C85B3}" type="pres">
      <dgm:prSet presAssocID="{7128E174-CEEC-48E4-BE86-5CE51F0D3E89}" presName="vertFlow" presStyleCnt="0"/>
      <dgm:spPr/>
    </dgm:pt>
    <dgm:pt modelId="{C0EFBB96-B318-49B0-A532-53BBB1328BDA}" type="pres">
      <dgm:prSet presAssocID="{7128E174-CEEC-48E4-BE86-5CE51F0D3E89}" presName="topSpace" presStyleCnt="0"/>
      <dgm:spPr/>
    </dgm:pt>
    <dgm:pt modelId="{5CDE9F44-3114-48FB-83F8-4CAD279429D7}" type="pres">
      <dgm:prSet presAssocID="{7128E174-CEEC-48E4-BE86-5CE51F0D3E89}" presName="firstComp" presStyleCnt="0"/>
      <dgm:spPr/>
    </dgm:pt>
    <dgm:pt modelId="{E59D3F90-88D2-49FB-879F-18C8D68893A7}" type="pres">
      <dgm:prSet presAssocID="{7128E174-CEEC-48E4-BE86-5CE51F0D3E89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6A9FD002-43D1-44AF-B79E-79D4BE780388}" type="pres">
      <dgm:prSet presAssocID="{7128E174-CEEC-48E4-BE86-5CE51F0D3E89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35F2F-8E5C-491B-9DE9-966C27303B67}" type="pres">
      <dgm:prSet presAssocID="{A000CEDA-C200-4602-9363-5DB2F9287ABD}" presName="comp" presStyleCnt="0"/>
      <dgm:spPr/>
    </dgm:pt>
    <dgm:pt modelId="{EB9D1E1E-43CB-4A13-A7FF-29CB41BF4FCC}" type="pres">
      <dgm:prSet presAssocID="{A000CEDA-C200-4602-9363-5DB2F9287ABD}" presName="child" presStyleLbl="bgAccFollowNode1" presStyleIdx="1" presStyleCnt="2"/>
      <dgm:spPr/>
      <dgm:t>
        <a:bodyPr/>
        <a:lstStyle/>
        <a:p>
          <a:endParaRPr lang="en-US"/>
        </a:p>
      </dgm:t>
    </dgm:pt>
    <dgm:pt modelId="{42022527-273E-49D6-BF92-E444F2CF8E66}" type="pres">
      <dgm:prSet presAssocID="{A000CEDA-C200-4602-9363-5DB2F9287ABD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68432-3B55-4ABE-B622-F48D3B6BA380}" type="pres">
      <dgm:prSet presAssocID="{7128E174-CEEC-48E4-BE86-5CE51F0D3E89}" presName="negSpace" presStyleCnt="0"/>
      <dgm:spPr/>
    </dgm:pt>
    <dgm:pt modelId="{D5F932D1-17D3-4A2C-994F-5B49F3845BFB}" type="pres">
      <dgm:prSet presAssocID="{7128E174-CEEC-48E4-BE86-5CE51F0D3E89}" presName="circle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74B956BF-F9EC-43C7-B718-2207A3932325}" type="presOf" srcId="{76FD7511-E94D-4461-9737-E8C7DD53701A}" destId="{6A9FD002-43D1-44AF-B79E-79D4BE780388}" srcOrd="1" destOrd="0" presId="urn:microsoft.com/office/officeart/2005/8/layout/hList9"/>
    <dgm:cxn modelId="{D9589D18-D1A3-49B4-9ECD-5EDA2BA4B386}" srcId="{7128E174-CEEC-48E4-BE86-5CE51F0D3E89}" destId="{A000CEDA-C200-4602-9363-5DB2F9287ABD}" srcOrd="1" destOrd="0" parTransId="{27B2FD71-D04C-45F9-B324-1A67696573B9}" sibTransId="{9816AAFD-4027-4D0C-9443-5A8AA2E88ECF}"/>
    <dgm:cxn modelId="{8F9AD46A-26F2-47BA-A673-86AC307459CC}" srcId="{7128E174-CEEC-48E4-BE86-5CE51F0D3E89}" destId="{76FD7511-E94D-4461-9737-E8C7DD53701A}" srcOrd="0" destOrd="0" parTransId="{802BB614-0969-4309-9CA6-CB0A763200DA}" sibTransId="{6D3EDCA8-0855-4CEF-9D4A-E00AFE9A0226}"/>
    <dgm:cxn modelId="{59F20AD9-C910-43F4-8B49-2D2A430A46C7}" type="presOf" srcId="{A000CEDA-C200-4602-9363-5DB2F9287ABD}" destId="{EB9D1E1E-43CB-4A13-A7FF-29CB41BF4FCC}" srcOrd="0" destOrd="0" presId="urn:microsoft.com/office/officeart/2005/8/layout/hList9"/>
    <dgm:cxn modelId="{77A18350-3F0A-41C2-87D2-F0009E451F87}" type="presOf" srcId="{A000CEDA-C200-4602-9363-5DB2F9287ABD}" destId="{42022527-273E-49D6-BF92-E444F2CF8E66}" srcOrd="1" destOrd="0" presId="urn:microsoft.com/office/officeart/2005/8/layout/hList9"/>
    <dgm:cxn modelId="{9199E1CF-46DC-4A9A-AF3C-544AA894ECA7}" type="presOf" srcId="{7532BB08-4F04-41EA-846D-AA52B66042CD}" destId="{7F14BAE2-877C-4113-8D16-E26F0BF9AEC0}" srcOrd="0" destOrd="0" presId="urn:microsoft.com/office/officeart/2005/8/layout/hList9"/>
    <dgm:cxn modelId="{7C6B506C-A434-4785-BA1B-4B86ECFE6BCC}" srcId="{7532BB08-4F04-41EA-846D-AA52B66042CD}" destId="{7128E174-CEEC-48E4-BE86-5CE51F0D3E89}" srcOrd="0" destOrd="0" parTransId="{6A66DAFE-0680-4C57-9AFE-2A83F1481293}" sibTransId="{17B44309-88A3-438B-BA27-F717EE98047A}"/>
    <dgm:cxn modelId="{1CA6F6DA-6B08-4AA1-A7C4-70CA07183FCD}" type="presOf" srcId="{7128E174-CEEC-48E4-BE86-5CE51F0D3E89}" destId="{D5F932D1-17D3-4A2C-994F-5B49F3845BFB}" srcOrd="0" destOrd="0" presId="urn:microsoft.com/office/officeart/2005/8/layout/hList9"/>
    <dgm:cxn modelId="{5C0C50F5-25D9-4886-AB5D-D4918128B410}" type="presOf" srcId="{76FD7511-E94D-4461-9737-E8C7DD53701A}" destId="{E59D3F90-88D2-49FB-879F-18C8D68893A7}" srcOrd="0" destOrd="0" presId="urn:microsoft.com/office/officeart/2005/8/layout/hList9"/>
    <dgm:cxn modelId="{1612766D-D0DC-4AFD-9155-B5EE516E441D}" type="presParOf" srcId="{7F14BAE2-877C-4113-8D16-E26F0BF9AEC0}" destId="{DEFF9494-BDC4-4D6B-AAD4-CF677FB70928}" srcOrd="0" destOrd="0" presId="urn:microsoft.com/office/officeart/2005/8/layout/hList9"/>
    <dgm:cxn modelId="{A0FB00D5-89E5-4DEA-82B7-591C4B6FED60}" type="presParOf" srcId="{7F14BAE2-877C-4113-8D16-E26F0BF9AEC0}" destId="{9D0BE40B-CADF-4B64-ADE5-0505F92C85B3}" srcOrd="1" destOrd="0" presId="urn:microsoft.com/office/officeart/2005/8/layout/hList9"/>
    <dgm:cxn modelId="{AF711764-2541-41C3-9D65-107CB003A2C9}" type="presParOf" srcId="{9D0BE40B-CADF-4B64-ADE5-0505F92C85B3}" destId="{C0EFBB96-B318-49B0-A532-53BBB1328BDA}" srcOrd="0" destOrd="0" presId="urn:microsoft.com/office/officeart/2005/8/layout/hList9"/>
    <dgm:cxn modelId="{46CE577C-2A73-4334-A9F1-E06D14378DC7}" type="presParOf" srcId="{9D0BE40B-CADF-4B64-ADE5-0505F92C85B3}" destId="{5CDE9F44-3114-48FB-83F8-4CAD279429D7}" srcOrd="1" destOrd="0" presId="urn:microsoft.com/office/officeart/2005/8/layout/hList9"/>
    <dgm:cxn modelId="{B21A2C1B-6C09-4B54-826E-73C632D94682}" type="presParOf" srcId="{5CDE9F44-3114-48FB-83F8-4CAD279429D7}" destId="{E59D3F90-88D2-49FB-879F-18C8D68893A7}" srcOrd="0" destOrd="0" presId="urn:microsoft.com/office/officeart/2005/8/layout/hList9"/>
    <dgm:cxn modelId="{889D2E5C-CF8A-4E35-97FB-0066A3D06176}" type="presParOf" srcId="{5CDE9F44-3114-48FB-83F8-4CAD279429D7}" destId="{6A9FD002-43D1-44AF-B79E-79D4BE780388}" srcOrd="1" destOrd="0" presId="urn:microsoft.com/office/officeart/2005/8/layout/hList9"/>
    <dgm:cxn modelId="{2D0CF297-A36B-45D4-B900-B4F7416A3FA8}" type="presParOf" srcId="{9D0BE40B-CADF-4B64-ADE5-0505F92C85B3}" destId="{98835F2F-8E5C-491B-9DE9-966C27303B67}" srcOrd="2" destOrd="0" presId="urn:microsoft.com/office/officeart/2005/8/layout/hList9"/>
    <dgm:cxn modelId="{DD9B9D8C-7A3F-461A-AA58-FDE6464C54A4}" type="presParOf" srcId="{98835F2F-8E5C-491B-9DE9-966C27303B67}" destId="{EB9D1E1E-43CB-4A13-A7FF-29CB41BF4FCC}" srcOrd="0" destOrd="0" presId="urn:microsoft.com/office/officeart/2005/8/layout/hList9"/>
    <dgm:cxn modelId="{EE6B8C66-B117-487D-BB10-369D8906DA0D}" type="presParOf" srcId="{98835F2F-8E5C-491B-9DE9-966C27303B67}" destId="{42022527-273E-49D6-BF92-E444F2CF8E66}" srcOrd="1" destOrd="0" presId="urn:microsoft.com/office/officeart/2005/8/layout/hList9"/>
    <dgm:cxn modelId="{2942FECF-E5CE-497F-B557-0AAAD84D067E}" type="presParOf" srcId="{7F14BAE2-877C-4113-8D16-E26F0BF9AEC0}" destId="{07F68432-3B55-4ABE-B622-F48D3B6BA380}" srcOrd="2" destOrd="0" presId="urn:microsoft.com/office/officeart/2005/8/layout/hList9"/>
    <dgm:cxn modelId="{8C15DCCA-9294-46F1-B40A-18758E9BCF7E}" type="presParOf" srcId="{7F14BAE2-877C-4113-8D16-E26F0BF9AEC0}" destId="{D5F932D1-17D3-4A2C-994F-5B49F3845BFB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60D724-3F6E-4CF9-B28D-3E6A48789E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DCF7CCCB-8B5C-4F05-8807-DF0EFCF157EA}" type="pres">
      <dgm:prSet presAssocID="{C260D724-3F6E-4CF9-B28D-3E6A48789E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538CE5D-DAEE-4F0D-B38F-51117CAE6128}" type="presOf" srcId="{C260D724-3F6E-4CF9-B28D-3E6A48789EA6}" destId="{DCF7CCCB-8B5C-4F05-8807-DF0EFCF157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32BB08-4F04-41EA-846D-AA52B66042CD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14BAE2-877C-4113-8D16-E26F0BF9AEC0}" type="pres">
      <dgm:prSet presAssocID="{7532BB08-4F04-41EA-846D-AA52B66042CD}" presName="list" presStyleCnt="0">
        <dgm:presLayoutVars>
          <dgm:dir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6B0324C-F560-4EDC-887B-3B43991D9955}" type="presOf" srcId="{7532BB08-4F04-41EA-846D-AA52B66042CD}" destId="{7F14BAE2-877C-4113-8D16-E26F0BF9AEC0}" srcOrd="0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D3D3F-9178-433A-BF92-B4017132BF1F}">
      <dsp:nvSpPr>
        <dsp:cNvPr id="0" name=""/>
        <dsp:cNvSpPr/>
      </dsp:nvSpPr>
      <dsp:spPr>
        <a:xfrm>
          <a:off x="3057235" y="1836250"/>
          <a:ext cx="1308431" cy="13084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itchFamily="2" charset="-78"/>
            </a:rPr>
            <a:t>سير تكاملي صنعت غذا</a:t>
          </a:r>
          <a:endParaRPr lang="fa-IR" sz="1600" kern="1200" dirty="0">
            <a:cs typeface="B Zar" pitchFamily="2" charset="-78"/>
          </a:endParaRPr>
        </a:p>
      </dsp:txBody>
      <dsp:txXfrm>
        <a:off x="3248850" y="2027865"/>
        <a:ext cx="925201" cy="925201"/>
      </dsp:txXfrm>
    </dsp:sp>
    <dsp:sp modelId="{2EBB5280-58F3-4425-896F-F28AA9111FFF}">
      <dsp:nvSpPr>
        <dsp:cNvPr id="0" name=""/>
        <dsp:cNvSpPr/>
      </dsp:nvSpPr>
      <dsp:spPr>
        <a:xfrm rot="16200000">
          <a:off x="3572211" y="1358981"/>
          <a:ext cx="278479" cy="4448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900" kern="1200"/>
        </a:p>
      </dsp:txBody>
      <dsp:txXfrm>
        <a:off x="3613983" y="1489726"/>
        <a:ext cx="194935" cy="266920"/>
      </dsp:txXfrm>
    </dsp:sp>
    <dsp:sp modelId="{241ECAEB-9378-4061-9F04-120311D1F555}">
      <dsp:nvSpPr>
        <dsp:cNvPr id="0" name=""/>
        <dsp:cNvSpPr/>
      </dsp:nvSpPr>
      <dsp:spPr>
        <a:xfrm>
          <a:off x="3057235" y="2385"/>
          <a:ext cx="1308431" cy="13084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itchFamily="2" charset="-78"/>
            </a:rPr>
            <a:t>عامل فيزيولوژيك و آناتوميك </a:t>
          </a:r>
          <a:endParaRPr lang="fa-IR" sz="1600" kern="1200" dirty="0">
            <a:cs typeface="B Zar" pitchFamily="2" charset="-78"/>
          </a:endParaRPr>
        </a:p>
      </dsp:txBody>
      <dsp:txXfrm>
        <a:off x="3248850" y="194000"/>
        <a:ext cx="925201" cy="925201"/>
      </dsp:txXfrm>
    </dsp:sp>
    <dsp:sp modelId="{2803DD8A-C3C0-4E98-85E1-1B0B6A1407DF}">
      <dsp:nvSpPr>
        <dsp:cNvPr id="0" name=""/>
        <dsp:cNvSpPr/>
      </dsp:nvSpPr>
      <dsp:spPr>
        <a:xfrm rot="1800000">
          <a:off x="4359472" y="2722558"/>
          <a:ext cx="278479" cy="4448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900" kern="1200"/>
        </a:p>
      </dsp:txBody>
      <dsp:txXfrm>
        <a:off x="4365068" y="2790645"/>
        <a:ext cx="194935" cy="266920"/>
      </dsp:txXfrm>
    </dsp:sp>
    <dsp:sp modelId="{64E7740A-6639-4B00-A23B-F39315A392E5}">
      <dsp:nvSpPr>
        <dsp:cNvPr id="0" name=""/>
        <dsp:cNvSpPr/>
      </dsp:nvSpPr>
      <dsp:spPr>
        <a:xfrm>
          <a:off x="4645409" y="2753183"/>
          <a:ext cx="1308431" cy="13084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itchFamily="2" charset="-78"/>
            </a:rPr>
            <a:t>عامل اجتماعي </a:t>
          </a:r>
          <a:endParaRPr lang="fa-IR" sz="1600" kern="1200" dirty="0">
            <a:cs typeface="B Zar" pitchFamily="2" charset="-78"/>
          </a:endParaRPr>
        </a:p>
      </dsp:txBody>
      <dsp:txXfrm>
        <a:off x="4837024" y="2944798"/>
        <a:ext cx="925201" cy="925201"/>
      </dsp:txXfrm>
    </dsp:sp>
    <dsp:sp modelId="{B0B73712-3CCF-455A-AD11-3CCB9A2E4ABE}">
      <dsp:nvSpPr>
        <dsp:cNvPr id="0" name=""/>
        <dsp:cNvSpPr/>
      </dsp:nvSpPr>
      <dsp:spPr>
        <a:xfrm rot="9048204">
          <a:off x="2770928" y="2714130"/>
          <a:ext cx="284428" cy="4448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900" kern="1200"/>
        </a:p>
      </dsp:txBody>
      <dsp:txXfrm rot="10800000">
        <a:off x="2850836" y="2782291"/>
        <a:ext cx="199100" cy="266920"/>
      </dsp:txXfrm>
    </dsp:sp>
    <dsp:sp modelId="{54244915-AE33-4348-9A65-D67418C0F20B}">
      <dsp:nvSpPr>
        <dsp:cNvPr id="0" name=""/>
        <dsp:cNvSpPr/>
      </dsp:nvSpPr>
      <dsp:spPr>
        <a:xfrm>
          <a:off x="1446563" y="2736299"/>
          <a:ext cx="1308431" cy="13084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itchFamily="2" charset="-78"/>
            </a:rPr>
            <a:t> عامل جغرافيايي شرايط اقليمي</a:t>
          </a:r>
          <a:endParaRPr lang="fa-IR" sz="1600" kern="1200" dirty="0">
            <a:cs typeface="B Zar" pitchFamily="2" charset="-78"/>
          </a:endParaRPr>
        </a:p>
      </dsp:txBody>
      <dsp:txXfrm>
        <a:off x="1638178" y="2927914"/>
        <a:ext cx="925201" cy="9252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2B24-A31B-45D7-AFA5-2E6B9769D814}">
      <dsp:nvSpPr>
        <dsp:cNvPr id="0" name=""/>
        <dsp:cNvSpPr/>
      </dsp:nvSpPr>
      <dsp:spPr>
        <a:xfrm rot="5400000">
          <a:off x="2730564" y="77267"/>
          <a:ext cx="1144322" cy="9955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استان اصفهان</a:t>
          </a:r>
          <a:endParaRPr lang="en-US" sz="1600" kern="1200" dirty="0">
            <a:cs typeface="B Zar" panose="00000400000000000000" pitchFamily="2" charset="-78"/>
          </a:endParaRPr>
        </a:p>
      </dsp:txBody>
      <dsp:txXfrm rot="-5400000">
        <a:off x="2960086" y="181211"/>
        <a:ext cx="685278" cy="787675"/>
      </dsp:txXfrm>
    </dsp:sp>
    <dsp:sp modelId="{8836833E-4E40-4F8B-94D1-17847C5B69B4}">
      <dsp:nvSpPr>
        <dsp:cNvPr id="0" name=""/>
        <dsp:cNvSpPr/>
      </dsp:nvSpPr>
      <dsp:spPr>
        <a:xfrm>
          <a:off x="3830716" y="231751"/>
          <a:ext cx="1277064" cy="686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BFCAC-228A-4FB8-9CE5-E9B28D65CF8D}">
      <dsp:nvSpPr>
        <dsp:cNvPr id="0" name=""/>
        <dsp:cNvSpPr/>
      </dsp:nvSpPr>
      <dsp:spPr>
        <a:xfrm rot="5400000">
          <a:off x="1655359" y="77267"/>
          <a:ext cx="1144322" cy="9955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استان تهران</a:t>
          </a:r>
          <a:endParaRPr lang="en-US" sz="1600" kern="1200" dirty="0">
            <a:cs typeface="B Zar" panose="00000400000000000000" pitchFamily="2" charset="-78"/>
          </a:endParaRPr>
        </a:p>
      </dsp:txBody>
      <dsp:txXfrm rot="-5400000">
        <a:off x="1884881" y="181211"/>
        <a:ext cx="685278" cy="787675"/>
      </dsp:txXfrm>
    </dsp:sp>
    <dsp:sp modelId="{2D12B70D-59B9-42F6-9CC9-79C470FE379A}">
      <dsp:nvSpPr>
        <dsp:cNvPr id="0" name=""/>
        <dsp:cNvSpPr/>
      </dsp:nvSpPr>
      <dsp:spPr>
        <a:xfrm rot="5400000">
          <a:off x="2190902" y="1048568"/>
          <a:ext cx="1144322" cy="9955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استان مرکزی</a:t>
          </a:r>
          <a:endParaRPr lang="en-US" sz="1600" kern="1200" dirty="0">
            <a:cs typeface="B Zar" panose="00000400000000000000" pitchFamily="2" charset="-78"/>
          </a:endParaRPr>
        </a:p>
      </dsp:txBody>
      <dsp:txXfrm rot="-5400000">
        <a:off x="2420424" y="1152512"/>
        <a:ext cx="685278" cy="787675"/>
      </dsp:txXfrm>
    </dsp:sp>
    <dsp:sp modelId="{47B620AD-C087-4612-AD90-30F84975EE98}">
      <dsp:nvSpPr>
        <dsp:cNvPr id="0" name=""/>
        <dsp:cNvSpPr/>
      </dsp:nvSpPr>
      <dsp:spPr>
        <a:xfrm>
          <a:off x="988218" y="1203052"/>
          <a:ext cx="1235868" cy="686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B9A77-E9C8-4D36-B7CA-A87DECEB7B83}">
      <dsp:nvSpPr>
        <dsp:cNvPr id="0" name=""/>
        <dsp:cNvSpPr/>
      </dsp:nvSpPr>
      <dsp:spPr>
        <a:xfrm rot="5400000">
          <a:off x="3266107" y="1048568"/>
          <a:ext cx="1144322" cy="9955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استان گیلان</a:t>
          </a:r>
          <a:endParaRPr lang="en-US" sz="1600" kern="1200" dirty="0">
            <a:cs typeface="B Zar" panose="00000400000000000000" pitchFamily="2" charset="-78"/>
          </a:endParaRPr>
        </a:p>
      </dsp:txBody>
      <dsp:txXfrm rot="-5400000">
        <a:off x="3495629" y="1152512"/>
        <a:ext cx="685278" cy="787675"/>
      </dsp:txXfrm>
    </dsp:sp>
    <dsp:sp modelId="{C768717C-7C6F-4BE6-B447-35FA140478D8}">
      <dsp:nvSpPr>
        <dsp:cNvPr id="0" name=""/>
        <dsp:cNvSpPr/>
      </dsp:nvSpPr>
      <dsp:spPr>
        <a:xfrm rot="5400000">
          <a:off x="2730564" y="2019870"/>
          <a:ext cx="1144322" cy="9955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استان الیرز</a:t>
          </a:r>
          <a:endParaRPr lang="en-US" sz="1600" kern="1200" dirty="0">
            <a:cs typeface="B Zar" panose="00000400000000000000" pitchFamily="2" charset="-78"/>
          </a:endParaRPr>
        </a:p>
      </dsp:txBody>
      <dsp:txXfrm rot="-5400000">
        <a:off x="2960086" y="2123814"/>
        <a:ext cx="685278" cy="787675"/>
      </dsp:txXfrm>
    </dsp:sp>
    <dsp:sp modelId="{B73C9C86-39C7-4AD8-B9B2-9D13E82B146A}">
      <dsp:nvSpPr>
        <dsp:cNvPr id="0" name=""/>
        <dsp:cNvSpPr/>
      </dsp:nvSpPr>
      <dsp:spPr>
        <a:xfrm>
          <a:off x="3830716" y="2174353"/>
          <a:ext cx="1277064" cy="686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F2F1C-DF6F-4C2D-ACB5-759E96565CCC}">
      <dsp:nvSpPr>
        <dsp:cNvPr id="0" name=""/>
        <dsp:cNvSpPr/>
      </dsp:nvSpPr>
      <dsp:spPr>
        <a:xfrm rot="5400000">
          <a:off x="1655359" y="2019870"/>
          <a:ext cx="1144322" cy="9955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استان آذربایجان شرقی</a:t>
          </a:r>
          <a:endParaRPr lang="en-US" sz="1600" kern="1200" dirty="0">
            <a:cs typeface="B Zar" panose="00000400000000000000" pitchFamily="2" charset="-78"/>
          </a:endParaRPr>
        </a:p>
      </dsp:txBody>
      <dsp:txXfrm rot="-5400000">
        <a:off x="1884881" y="2123814"/>
        <a:ext cx="685278" cy="787675"/>
      </dsp:txXfrm>
    </dsp:sp>
    <dsp:sp modelId="{D88397C2-9BC1-49C6-8DA1-7037A7CFAD06}">
      <dsp:nvSpPr>
        <dsp:cNvPr id="0" name=""/>
        <dsp:cNvSpPr/>
      </dsp:nvSpPr>
      <dsp:spPr>
        <a:xfrm rot="5400000">
          <a:off x="2190902" y="2991171"/>
          <a:ext cx="1144322" cy="9955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استان خراسان رضوی</a:t>
          </a:r>
          <a:endParaRPr lang="en-US" sz="1600" kern="1200" dirty="0">
            <a:cs typeface="B Zar" panose="00000400000000000000" pitchFamily="2" charset="-78"/>
          </a:endParaRPr>
        </a:p>
      </dsp:txBody>
      <dsp:txXfrm rot="-5400000">
        <a:off x="2420424" y="3095115"/>
        <a:ext cx="685278" cy="787675"/>
      </dsp:txXfrm>
    </dsp:sp>
    <dsp:sp modelId="{7A644CDF-DB9B-452C-920A-F56B7E35A68D}">
      <dsp:nvSpPr>
        <dsp:cNvPr id="0" name=""/>
        <dsp:cNvSpPr/>
      </dsp:nvSpPr>
      <dsp:spPr>
        <a:xfrm>
          <a:off x="988218" y="3145655"/>
          <a:ext cx="1235868" cy="686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DE759-B250-4E4C-8268-5CAF6FC7F20D}">
      <dsp:nvSpPr>
        <dsp:cNvPr id="0" name=""/>
        <dsp:cNvSpPr/>
      </dsp:nvSpPr>
      <dsp:spPr>
        <a:xfrm rot="5400000">
          <a:off x="3266107" y="2991171"/>
          <a:ext cx="1144322" cy="9955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استان قم</a:t>
          </a:r>
          <a:endParaRPr lang="en-US" sz="1600" kern="1200" dirty="0">
            <a:cs typeface="B Zar" panose="00000400000000000000" pitchFamily="2" charset="-78"/>
          </a:endParaRPr>
        </a:p>
      </dsp:txBody>
      <dsp:txXfrm rot="-5400000">
        <a:off x="3495629" y="3095115"/>
        <a:ext cx="685278" cy="787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BBFAC-F98D-463E-881C-11C5354AA356}">
      <dsp:nvSpPr>
        <dsp:cNvPr id="0" name=""/>
        <dsp:cNvSpPr/>
      </dsp:nvSpPr>
      <dsp:spPr>
        <a:xfrm>
          <a:off x="1060335" y="0"/>
          <a:ext cx="4812765" cy="13195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itchFamily="2" charset="-78"/>
            </a:rPr>
            <a:t>صنايع نگهداري مواد غذایی</a:t>
          </a:r>
          <a:endParaRPr lang="fa-IR" sz="2000" kern="1200" dirty="0">
            <a:cs typeface="B Zar" pitchFamily="2" charset="-78"/>
          </a:endParaRPr>
        </a:p>
      </dsp:txBody>
      <dsp:txXfrm>
        <a:off x="1124750" y="64415"/>
        <a:ext cx="4683935" cy="1190711"/>
      </dsp:txXfrm>
    </dsp:sp>
    <dsp:sp modelId="{E159241E-C733-4E85-95F7-136C6E7E0F8E}">
      <dsp:nvSpPr>
        <dsp:cNvPr id="0" name=""/>
        <dsp:cNvSpPr/>
      </dsp:nvSpPr>
      <dsp:spPr>
        <a:xfrm>
          <a:off x="4619005" y="1800202"/>
          <a:ext cx="2370908" cy="10798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Zar" pitchFamily="2" charset="-78"/>
            </a:rPr>
            <a:t>روش هاي فيزيكي </a:t>
          </a:r>
          <a:endParaRPr lang="fa-IR" sz="1800" kern="1200" dirty="0">
            <a:cs typeface="B Zar" pitchFamily="2" charset="-78"/>
          </a:endParaRPr>
        </a:p>
      </dsp:txBody>
      <dsp:txXfrm>
        <a:off x="4671720" y="1852917"/>
        <a:ext cx="2265478" cy="974444"/>
      </dsp:txXfrm>
    </dsp:sp>
    <dsp:sp modelId="{F06F1713-4C3D-42C2-972C-F2E2DB59E7EC}">
      <dsp:nvSpPr>
        <dsp:cNvPr id="0" name=""/>
        <dsp:cNvSpPr/>
      </dsp:nvSpPr>
      <dsp:spPr>
        <a:xfrm>
          <a:off x="1616697" y="3672403"/>
          <a:ext cx="3750088" cy="1048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Zar" pitchFamily="2" charset="-78"/>
            </a:rPr>
            <a:t>روش هاي شيميائي و بيوفيزيكي و بيولوژيك </a:t>
          </a:r>
          <a:endParaRPr lang="fa-IR" sz="1800" kern="1200" dirty="0">
            <a:cs typeface="B Zar" pitchFamily="2" charset="-78"/>
          </a:endParaRPr>
        </a:p>
      </dsp:txBody>
      <dsp:txXfrm>
        <a:off x="1667872" y="3723578"/>
        <a:ext cx="3647738" cy="945970"/>
      </dsp:txXfrm>
    </dsp:sp>
    <dsp:sp modelId="{B90FF6F9-DFCA-48E5-93B4-6870600BC76D}">
      <dsp:nvSpPr>
        <dsp:cNvPr id="0" name=""/>
        <dsp:cNvSpPr/>
      </dsp:nvSpPr>
      <dsp:spPr>
        <a:xfrm>
          <a:off x="32503" y="1800196"/>
          <a:ext cx="2187563" cy="1048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Zar" pitchFamily="2" charset="-78"/>
            </a:rPr>
            <a:t>كنسرو</a:t>
          </a:r>
          <a:endParaRPr lang="fa-IR" sz="1800" kern="1200" dirty="0">
            <a:cs typeface="B Zar" pitchFamily="2" charset="-78"/>
          </a:endParaRPr>
        </a:p>
      </dsp:txBody>
      <dsp:txXfrm>
        <a:off x="83678" y="1851371"/>
        <a:ext cx="2085213" cy="945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6FF7E-5280-47A7-923B-1AD4CA486D2C}">
      <dsp:nvSpPr>
        <dsp:cNvPr id="0" name=""/>
        <dsp:cNvSpPr/>
      </dsp:nvSpPr>
      <dsp:spPr>
        <a:xfrm>
          <a:off x="5553610" y="0"/>
          <a:ext cx="2558508" cy="564307"/>
        </a:xfrm>
        <a:prstGeom prst="roundRect">
          <a:avLst/>
        </a:prstGeom>
        <a:gradFill rotWithShape="1">
          <a:gsLst>
            <a:gs pos="0">
              <a:schemeClr val="accent3">
                <a:shade val="45000"/>
                <a:satMod val="155000"/>
              </a:schemeClr>
            </a:gs>
            <a:gs pos="60000">
              <a:schemeClr val="accent3">
                <a:shade val="95000"/>
                <a:satMod val="150000"/>
              </a:schemeClr>
            </a:gs>
            <a:gs pos="100000">
              <a:schemeClr val="accent3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تاریخچه نامی نو</a:t>
          </a:r>
          <a:endParaRPr lang="fa-IR" sz="1600" b="1" kern="1200" dirty="0">
            <a:cs typeface="B Zar" pitchFamily="2" charset="-78"/>
          </a:endParaRPr>
        </a:p>
      </dsp:txBody>
      <dsp:txXfrm>
        <a:off x="5581157" y="27547"/>
        <a:ext cx="2503414" cy="509213"/>
      </dsp:txXfrm>
    </dsp:sp>
    <dsp:sp modelId="{BD7F4827-54C3-4BA3-89CF-15B6A3AAE2EC}">
      <dsp:nvSpPr>
        <dsp:cNvPr id="0" name=""/>
        <dsp:cNvSpPr/>
      </dsp:nvSpPr>
      <dsp:spPr>
        <a:xfrm>
          <a:off x="0" y="0"/>
          <a:ext cx="8183562" cy="3422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828" tIns="22860" rIns="128016" bIns="22860" numCol="1" spcCol="1270" anchor="t" anchorCtr="0">
          <a:noAutofit/>
        </a:bodyPr>
        <a:lstStyle/>
        <a:p>
          <a:pPr marL="171450" lvl="1" indent="-171450" algn="r" defTabSz="800100" rtl="1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a-IR" sz="1800" kern="1200" dirty="0">
            <a:cs typeface="B Zar" panose="00000400000000000000" pitchFamily="2" charset="-78"/>
          </a:endParaRPr>
        </a:p>
        <a:p>
          <a:pPr marL="171450" lvl="1" indent="-171450" algn="just" defTabSz="800100" rtl="1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1800" kern="1200" dirty="0" smtClean="0">
              <a:cs typeface="B Zar" panose="00000400000000000000" pitchFamily="2" charset="-78"/>
            </a:rPr>
            <a:t>صنایع غذایی نامی نو از سال 1380 با بهره گيري از دانش متخصصين زبده ايراني در كنار مدرنترين ماشين آلات و تجهيزات فني ،‌ با رعايت موارد بهداشتي و كاملا مكانيزه  محصولاتي همچون انواع سالاد الويه نامي نو و سالاد ماكاراني نامي نو،‌ انواع سس نامي نو و ساندويچ نامي نو را براي اولين بار به سبد غذايي هموطنان عزيز با طعم لذيذ ارائه کرد . صنایع غذایی نامی نوكه با گذشت بيش از يك دهه از آغاز اين رسالت و با هدف ارائه محصولات غذايي  مرغوب و متنوع به ملت شريف ايران به معتبرترين استانداردهاي روز دنيا و اخذ گواهينامه هاي ملي و بين المللي و همچنین استاندارد ملی الویه  دست يافته و صادرات  محصولات نامي نو را در كشورهاي منطقه معرفي و ارائه کرده است .</a:t>
          </a:r>
          <a:endParaRPr lang="fa-IR" sz="1800" kern="1200" dirty="0">
            <a:cs typeface="B Zar" panose="00000400000000000000" pitchFamily="2" charset="-78"/>
          </a:endParaRPr>
        </a:p>
      </dsp:txBody>
      <dsp:txXfrm>
        <a:off x="0" y="0"/>
        <a:ext cx="8183562" cy="34227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32522-4CA7-4D9B-9C7B-B150FE48AD86}">
      <dsp:nvSpPr>
        <dsp:cNvPr id="0" name=""/>
        <dsp:cNvSpPr/>
      </dsp:nvSpPr>
      <dsp:spPr>
        <a:xfrm>
          <a:off x="0" y="500330"/>
          <a:ext cx="2703814" cy="507782"/>
        </a:xfrm>
        <a:prstGeom prst="roundRect">
          <a:avLst/>
        </a:prstGeom>
        <a:gradFill rotWithShape="1">
          <a:gsLst>
            <a:gs pos="0">
              <a:schemeClr val="accent3">
                <a:shade val="45000"/>
                <a:satMod val="155000"/>
              </a:schemeClr>
            </a:gs>
            <a:gs pos="60000">
              <a:schemeClr val="accent3">
                <a:shade val="95000"/>
                <a:satMod val="150000"/>
              </a:schemeClr>
            </a:gs>
            <a:gs pos="100000">
              <a:schemeClr val="accent3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کارخانجات</a:t>
          </a:r>
          <a:endParaRPr lang="fa-IR" sz="1600" b="1" kern="1200" dirty="0">
            <a:cs typeface="B Zar" pitchFamily="2" charset="-78"/>
          </a:endParaRPr>
        </a:p>
      </dsp:txBody>
      <dsp:txXfrm>
        <a:off x="24788" y="525118"/>
        <a:ext cx="2654238" cy="458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D3F90-88D2-49FB-879F-18C8D68893A7}">
      <dsp:nvSpPr>
        <dsp:cNvPr id="0" name=""/>
        <dsp:cNvSpPr/>
      </dsp:nvSpPr>
      <dsp:spPr>
        <a:xfrm>
          <a:off x="1016793" y="1015762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anose="00000400000000000000" pitchFamily="2" charset="-78"/>
            </a:rPr>
            <a:t>اصفهان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anose="00000400000000000000" pitchFamily="2" charset="-78"/>
            </a:rPr>
            <a:t>منطقه صنعتی سروش</a:t>
          </a:r>
          <a:endParaRPr lang="en-US" sz="1400" kern="1200" dirty="0">
            <a:cs typeface="B Zar" panose="00000400000000000000" pitchFamily="2" charset="-78"/>
          </a:endParaRPr>
        </a:p>
      </dsp:txBody>
      <dsp:txXfrm>
        <a:off x="1321474" y="1015762"/>
        <a:ext cx="1599574" cy="1270138"/>
      </dsp:txXfrm>
    </dsp:sp>
    <dsp:sp modelId="{EB9D1E1E-43CB-4A13-A7FF-29CB41BF4FCC}">
      <dsp:nvSpPr>
        <dsp:cNvPr id="0" name=""/>
        <dsp:cNvSpPr/>
      </dsp:nvSpPr>
      <dsp:spPr>
        <a:xfrm>
          <a:off x="1016793" y="2285900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 smtClean="0">
              <a:cs typeface="B Zar" pitchFamily="2" charset="-78"/>
            </a:rPr>
            <a:t>توليد كننده سالاد الويه در بسته هاي 200 و 500 گرمي خوراك ماكاروني در بسته هاي 200 گرمي</a:t>
          </a:r>
          <a:endParaRPr lang="en-US" sz="1300" kern="1200" dirty="0"/>
        </a:p>
      </dsp:txBody>
      <dsp:txXfrm>
        <a:off x="1321474" y="2285900"/>
        <a:ext cx="1599574" cy="1270138"/>
      </dsp:txXfrm>
    </dsp:sp>
    <dsp:sp modelId="{D5F932D1-17D3-4A2C-994F-5B49F3845BFB}">
      <dsp:nvSpPr>
        <dsp:cNvPr id="0" name=""/>
        <dsp:cNvSpPr/>
      </dsp:nvSpPr>
      <dsp:spPr>
        <a:xfrm>
          <a:off x="1190" y="507960"/>
          <a:ext cx="1269503" cy="1269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anose="00000400000000000000" pitchFamily="2" charset="-78"/>
            </a:rPr>
            <a:t>کارخانه    شماره 1</a:t>
          </a:r>
          <a:endParaRPr lang="en-US" sz="2000" kern="1200" dirty="0">
            <a:cs typeface="B Zar" panose="00000400000000000000" pitchFamily="2" charset="-78"/>
          </a:endParaRPr>
        </a:p>
      </dsp:txBody>
      <dsp:txXfrm>
        <a:off x="187104" y="693874"/>
        <a:ext cx="897675" cy="897675"/>
      </dsp:txXfrm>
    </dsp:sp>
    <dsp:sp modelId="{CFF71BAF-744D-4674-A051-7AB3A5A26A5C}">
      <dsp:nvSpPr>
        <dsp:cNvPr id="0" name=""/>
        <dsp:cNvSpPr/>
      </dsp:nvSpPr>
      <dsp:spPr>
        <a:xfrm>
          <a:off x="4190553" y="1015762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anose="00000400000000000000" pitchFamily="2" charset="-78"/>
            </a:rPr>
            <a:t>اصفهان                        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anose="00000400000000000000" pitchFamily="2" charset="-78"/>
            </a:rPr>
            <a:t>شهرک صنعتی کمشچه   </a:t>
          </a:r>
          <a:endParaRPr lang="en-US" sz="1400" kern="1200" dirty="0">
            <a:cs typeface="B Zar" panose="00000400000000000000" pitchFamily="2" charset="-78"/>
          </a:endParaRPr>
        </a:p>
      </dsp:txBody>
      <dsp:txXfrm>
        <a:off x="4495234" y="1015762"/>
        <a:ext cx="1599574" cy="1270138"/>
      </dsp:txXfrm>
    </dsp:sp>
    <dsp:sp modelId="{E3607E7D-AED5-4EA0-B196-4015519907C6}">
      <dsp:nvSpPr>
        <dsp:cNvPr id="0" name=""/>
        <dsp:cNvSpPr/>
      </dsp:nvSpPr>
      <dsp:spPr>
        <a:xfrm>
          <a:off x="3174950" y="507960"/>
          <a:ext cx="1269503" cy="1269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anose="00000400000000000000" pitchFamily="2" charset="-78"/>
            </a:rPr>
            <a:t>کارخانه شماره 2</a:t>
          </a:r>
          <a:endParaRPr lang="en-US" sz="2000" kern="1200" dirty="0">
            <a:cs typeface="B Zar" panose="00000400000000000000" pitchFamily="2" charset="-78"/>
          </a:endParaRPr>
        </a:p>
      </dsp:txBody>
      <dsp:txXfrm>
        <a:off x="3360864" y="693874"/>
        <a:ext cx="897675" cy="897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D3F90-88D2-49FB-879F-18C8D68893A7}">
      <dsp:nvSpPr>
        <dsp:cNvPr id="0" name=""/>
        <dsp:cNvSpPr/>
      </dsp:nvSpPr>
      <dsp:spPr>
        <a:xfrm>
          <a:off x="1016793" y="1015762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anose="00000400000000000000" pitchFamily="2" charset="-78"/>
            </a:rPr>
            <a:t>اصفهان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anose="00000400000000000000" pitchFamily="2" charset="-78"/>
            </a:rPr>
            <a:t>منطقه صنعتی جی</a:t>
          </a:r>
          <a:endParaRPr lang="en-US" sz="1400" kern="1200" dirty="0">
            <a:cs typeface="B Zar" panose="00000400000000000000" pitchFamily="2" charset="-78"/>
          </a:endParaRPr>
        </a:p>
      </dsp:txBody>
      <dsp:txXfrm>
        <a:off x="1321474" y="1015762"/>
        <a:ext cx="1599574" cy="1270138"/>
      </dsp:txXfrm>
    </dsp:sp>
    <dsp:sp modelId="{EB9D1E1E-43CB-4A13-A7FF-29CB41BF4FCC}">
      <dsp:nvSpPr>
        <dsp:cNvPr id="0" name=""/>
        <dsp:cNvSpPr/>
      </dsp:nvSpPr>
      <dsp:spPr>
        <a:xfrm>
          <a:off x="1016793" y="2285900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cs typeface="B Zar" pitchFamily="2" charset="-78"/>
            </a:rPr>
            <a:t>توليد كننده انواع فرآورده هاي گوشتي ( انواع سوسيس و كالباس )</a:t>
          </a:r>
        </a:p>
      </dsp:txBody>
      <dsp:txXfrm>
        <a:off x="1321474" y="2285900"/>
        <a:ext cx="1599574" cy="1270138"/>
      </dsp:txXfrm>
    </dsp:sp>
    <dsp:sp modelId="{D5F932D1-17D3-4A2C-994F-5B49F3845BFB}">
      <dsp:nvSpPr>
        <dsp:cNvPr id="0" name=""/>
        <dsp:cNvSpPr/>
      </dsp:nvSpPr>
      <dsp:spPr>
        <a:xfrm>
          <a:off x="1190" y="507960"/>
          <a:ext cx="1269503" cy="1269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anose="00000400000000000000" pitchFamily="2" charset="-78"/>
            </a:rPr>
            <a:t>کارخانه    شماره 3</a:t>
          </a:r>
          <a:endParaRPr lang="en-US" sz="2000" kern="1200" dirty="0">
            <a:cs typeface="B Zar" panose="00000400000000000000" pitchFamily="2" charset="-78"/>
          </a:endParaRPr>
        </a:p>
      </dsp:txBody>
      <dsp:txXfrm>
        <a:off x="187104" y="693874"/>
        <a:ext cx="897675" cy="897675"/>
      </dsp:txXfrm>
    </dsp:sp>
    <dsp:sp modelId="{CFF71BAF-744D-4674-A051-7AB3A5A26A5C}">
      <dsp:nvSpPr>
        <dsp:cNvPr id="0" name=""/>
        <dsp:cNvSpPr/>
      </dsp:nvSpPr>
      <dsp:spPr>
        <a:xfrm>
          <a:off x="4128112" y="1015762"/>
          <a:ext cx="1904255" cy="25165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 dirty="0" smtClean="0">
            <a:cs typeface="B Zar" panose="00000400000000000000" pitchFamily="2" charset="-78"/>
          </a:endParaRP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anose="00000400000000000000" pitchFamily="2" charset="-78"/>
            </a:rPr>
            <a:t>اراک                       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anose="00000400000000000000" pitchFamily="2" charset="-78"/>
            </a:rPr>
            <a:t>منطقه صنعتی شهید بابایی  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anose="00000400000000000000" pitchFamily="2" charset="-78"/>
            </a:rPr>
            <a:t>توليد كننده انواع سس (مايونز - كچاپ - فرانسوي - تند)</a:t>
          </a:r>
          <a:endParaRPr lang="en-US" sz="1400" kern="1200" dirty="0" smtClean="0">
            <a:cs typeface="B Zar" pitchFamily="2" charset="-78"/>
          </a:endParaRPr>
        </a:p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itchFamily="2" charset="-78"/>
            </a:rPr>
            <a:t>در بسته های تک نفره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 dirty="0" smtClean="0">
            <a:cs typeface="B Zar" pitchFamily="2" charset="-78"/>
          </a:endParaRP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itchFamily="2" charset="-78"/>
            </a:rPr>
            <a:t> </a:t>
          </a:r>
          <a:endParaRPr lang="en-US" sz="1400" kern="1200" dirty="0">
            <a:cs typeface="B Zar" panose="00000400000000000000" pitchFamily="2" charset="-78"/>
          </a:endParaRPr>
        </a:p>
      </dsp:txBody>
      <dsp:txXfrm>
        <a:off x="4432793" y="1015762"/>
        <a:ext cx="1599574" cy="2516538"/>
      </dsp:txXfrm>
    </dsp:sp>
    <dsp:sp modelId="{E3607E7D-AED5-4EA0-B196-4015519907C6}">
      <dsp:nvSpPr>
        <dsp:cNvPr id="0" name=""/>
        <dsp:cNvSpPr/>
      </dsp:nvSpPr>
      <dsp:spPr>
        <a:xfrm>
          <a:off x="3174950" y="507960"/>
          <a:ext cx="1269503" cy="1269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anose="00000400000000000000" pitchFamily="2" charset="-78"/>
            </a:rPr>
            <a:t>کارخانه شماره 4</a:t>
          </a:r>
          <a:endParaRPr lang="en-US" sz="2000" kern="1200" dirty="0">
            <a:cs typeface="B Zar" panose="00000400000000000000" pitchFamily="2" charset="-78"/>
          </a:endParaRPr>
        </a:p>
      </dsp:txBody>
      <dsp:txXfrm>
        <a:off x="3360864" y="693874"/>
        <a:ext cx="897675" cy="897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D3F90-88D2-49FB-879F-18C8D68893A7}">
      <dsp:nvSpPr>
        <dsp:cNvPr id="0" name=""/>
        <dsp:cNvSpPr/>
      </dsp:nvSpPr>
      <dsp:spPr>
        <a:xfrm>
          <a:off x="2456259" y="678604"/>
          <a:ext cx="2536031" cy="16915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anose="00000400000000000000" pitchFamily="2" charset="-78"/>
            </a:rPr>
            <a:t>تهران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anose="00000400000000000000" pitchFamily="2" charset="-78"/>
            </a:rPr>
            <a:t>شهرک صنعتی عباس آباد </a:t>
          </a:r>
          <a:endParaRPr lang="en-US" sz="1400" kern="1200" dirty="0">
            <a:cs typeface="B Zar" panose="00000400000000000000" pitchFamily="2" charset="-78"/>
          </a:endParaRPr>
        </a:p>
      </dsp:txBody>
      <dsp:txXfrm>
        <a:off x="2862024" y="678604"/>
        <a:ext cx="2130266" cy="1691532"/>
      </dsp:txXfrm>
    </dsp:sp>
    <dsp:sp modelId="{EB9D1E1E-43CB-4A13-A7FF-29CB41BF4FCC}">
      <dsp:nvSpPr>
        <dsp:cNvPr id="0" name=""/>
        <dsp:cNvSpPr/>
      </dsp:nvSpPr>
      <dsp:spPr>
        <a:xfrm>
          <a:off x="2456259" y="2370137"/>
          <a:ext cx="2536031" cy="16915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Zar" pitchFamily="2" charset="-78"/>
            </a:rPr>
            <a:t>توليد كننده انواع ساندويچ آماده سرد (باگت ژامبون گوشت - باگت ژامبون مرغ)...</a:t>
          </a:r>
          <a:endParaRPr lang="en-US" sz="1200" kern="1200" dirty="0" smtClean="0">
            <a:cs typeface="B Zar" pitchFamily="2" charset="-78"/>
          </a:endParaRP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Zar" pitchFamily="2" charset="-78"/>
            </a:rPr>
            <a:t>(باگت طلايي)( كلاب كالباس گوشت - كلاب كالباس مرغ) ( فيله مرغ و نان و پنير و گردو )</a:t>
          </a:r>
        </a:p>
      </dsp:txBody>
      <dsp:txXfrm>
        <a:off x="2862024" y="2370137"/>
        <a:ext cx="2130266" cy="1691532"/>
      </dsp:txXfrm>
    </dsp:sp>
    <dsp:sp modelId="{D5F932D1-17D3-4A2C-994F-5B49F3845BFB}">
      <dsp:nvSpPr>
        <dsp:cNvPr id="0" name=""/>
        <dsp:cNvSpPr/>
      </dsp:nvSpPr>
      <dsp:spPr>
        <a:xfrm>
          <a:off x="1103709" y="2329"/>
          <a:ext cx="1690687" cy="1690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anose="00000400000000000000" pitchFamily="2" charset="-78"/>
            </a:rPr>
            <a:t>کارخانه    شماره 5</a:t>
          </a:r>
          <a:endParaRPr lang="en-US" sz="2000" kern="1200" dirty="0">
            <a:cs typeface="B Zar" panose="00000400000000000000" pitchFamily="2" charset="-78"/>
          </a:endParaRPr>
        </a:p>
      </dsp:txBody>
      <dsp:txXfrm>
        <a:off x="1351304" y="249924"/>
        <a:ext cx="1195497" cy="11954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852F6A-E082-43BF-B830-B50DC7FB6560}" type="datetimeFigureOut">
              <a:rPr lang="fa-IR" smtClean="0"/>
              <a:t>04/11/1437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4A6F8D9-272C-4AAA-8181-45430A3BA9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1909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F8FC1A-4F68-4321-AEB8-C03BDD74B84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11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83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66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82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91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9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35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2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38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04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94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71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84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8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CB05A-BF07-4C1D-BA21-A6B6641B3B72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5BF5E-226B-4208-994E-C5675459D708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B9486-4B73-4E6B-859D-B33DB26E6CDF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1F5D7B-EB1F-4AA8-95A3-0D237F7AE3A3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7138A-0303-41CF-B866-FD03536BA090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77202-E35C-45A2-8345-D89EA9A8F782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CC06E-9A23-4E5F-B571-C12A493F4110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A6E5B3-A2CE-466A-A63A-8F22FD510309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A7F290-4CBF-44A3-9146-E0E14AFFCC38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C0BDFF-4F0B-480A-8545-DF499B3ECD96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EC0F67-50EC-487A-A06B-31F4B4B42EF5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577202-E35C-45A2-8345-D89EA9A8F782}" type="slidenum">
              <a:rPr lang="ar-SA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hf hdr="0" ftr="0" dt="0"/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ino.ir/index.php/fa/&#1605;&#1581;&#1589;&#1608;&#1604;&#1575;&#1578;?id=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namino.ir/index.php/fa/&#1587;&#1575;&#1606;&#1583;&#1608;&#1740;&#1670;-&#1607;&#1575;/&#1587;&#1575;&#1606;&#1583;&#1608;&#1610;&#1670;-&#1688;&#1575;&#1605;&#1576;&#1608;&#1606;-&#1605;&#1585;&#1594;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ino.ir/index.php/fa/&#1587;&#1587;-&#1607;&#1575;/&#1587;&#1587;-&#1578;&#1603;&#1606;&#1601;&#1585;&#1607;-&#1605;&#1575;&#1610;&#1608;&#1606;&#1586;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8.xml"/><Relationship Id="rId7" Type="http://schemas.openxmlformats.org/officeDocument/2006/relationships/hyperlink" Target="http://www.namino.ir/index.php/fa/&#1587;&#1587;-&#1607;&#1575;/&#1587;&#1587;-&#1603;&#1670;&#1575;&#1662;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26.jpeg"/><Relationship Id="rId4" Type="http://schemas.openxmlformats.org/officeDocument/2006/relationships/diagramQuickStyle" Target="../diagrams/quickStyle8.xml"/><Relationship Id="rId9" Type="http://schemas.openxmlformats.org/officeDocument/2006/relationships/hyperlink" Target="http://www.namino.ir/index.php/fa/&#1587;&#1587;-&#1607;&#1575;/&#1587;&#1587;-&#1605;&#1575;&#1610;&#1608;&#1606;&#1586;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502920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001024" y="602128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itle 8"/>
          <p:cNvSpPr txBox="1">
            <a:spLocks/>
          </p:cNvSpPr>
          <p:nvPr/>
        </p:nvSpPr>
        <p:spPr>
          <a:xfrm>
            <a:off x="1677595" y="1700808"/>
            <a:ext cx="5867400" cy="1801689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8800" dirty="0" smtClean="0">
                <a:solidFill>
                  <a:schemeClr val="tx1"/>
                </a:solidFill>
                <a:cs typeface="B Kidnap" pitchFamily="2" charset="-78"/>
              </a:rPr>
              <a:t>به نام خدا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77202-E35C-45A2-8345-D89EA9A8F782}" type="slidenum">
              <a:rPr lang="ar-SA" sz="1200" b="1" smtClean="0">
                <a:solidFill>
                  <a:srgbClr val="C00000"/>
                </a:solidFill>
              </a:rPr>
              <a:pPr/>
              <a:t>1</a:t>
            </a:fld>
            <a:endParaRPr lang="en-U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D7B-EB1F-4AA8-95A3-0D237F7AE3A3}" type="slidenum">
              <a:rPr lang="ar-SA" smtClean="0"/>
              <a:pPr/>
              <a:t>10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563888" y="5973472"/>
            <a:ext cx="4044989" cy="407856"/>
          </a:xfrm>
          <a:prstGeom prst="rect">
            <a:avLst/>
          </a:prstGeom>
          <a:noFill/>
          <a:ln>
            <a:noFill/>
          </a:ln>
        </p:spPr>
        <p:txBody>
          <a:bodyPr vert="horz" anchor="b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68064" y="548680"/>
            <a:ext cx="2703814" cy="644356"/>
            <a:chOff x="0" y="171331"/>
            <a:chExt cx="2703814" cy="644356"/>
          </a:xfrm>
        </p:grpSpPr>
        <p:sp>
          <p:nvSpPr>
            <p:cNvPr id="13" name="Rounded Rectangle 12"/>
            <p:cNvSpPr/>
            <p:nvPr/>
          </p:nvSpPr>
          <p:spPr>
            <a:xfrm>
              <a:off x="0" y="171331"/>
              <a:ext cx="2703814" cy="6443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1455" y="202786"/>
              <a:ext cx="2640904" cy="581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 smtClean="0">
                  <a:cs typeface="B Zar" pitchFamily="2" charset="-78"/>
                </a:rPr>
                <a:t>کارخانجات</a:t>
              </a:r>
              <a:endParaRPr lang="fa-IR" sz="1600" b="1" kern="1200" dirty="0">
                <a:cs typeface="B Zar" pitchFamily="2" charset="-78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4370193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2" descr="C:\Users\Novin Pendar\Desktop\imag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43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D7B-EB1F-4AA8-95A3-0D237F7AE3A3}" type="slidenum">
              <a:rPr lang="ar-SA" smtClean="0"/>
              <a:pPr/>
              <a:t>11</a:t>
            </a:fld>
            <a:endParaRPr lang="en-US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563888" y="5973472"/>
            <a:ext cx="4044989" cy="623880"/>
          </a:xfrm>
          <a:prstGeom prst="rect">
            <a:avLst/>
          </a:prstGeom>
          <a:noFill/>
          <a:ln>
            <a:noFill/>
          </a:ln>
        </p:spPr>
        <p:txBody>
          <a:bodyPr vert="horz" anchor="b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82578" y="692696"/>
            <a:ext cx="5441750" cy="644356"/>
            <a:chOff x="-1" y="171331"/>
            <a:chExt cx="2740073" cy="644356"/>
          </a:xfrm>
        </p:grpSpPr>
        <p:sp>
          <p:nvSpPr>
            <p:cNvPr id="10" name="Rounded Rectangle 9"/>
            <p:cNvSpPr/>
            <p:nvPr/>
          </p:nvSpPr>
          <p:spPr>
            <a:xfrm>
              <a:off x="0" y="171331"/>
              <a:ext cx="2740072" cy="6443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-1" y="202786"/>
              <a:ext cx="2672359" cy="581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dirty="0" smtClean="0">
                  <a:cs typeface="B Zar" pitchFamily="2" charset="-78"/>
                </a:rPr>
                <a:t>روند تولید محصولات صنایع غذایی نامی نو</a:t>
              </a:r>
              <a:endParaRPr lang="fa-IR" sz="1600" b="1" kern="1200" dirty="0">
                <a:cs typeface="B Zar" pitchFamily="2" charset="-7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87624" y="764704"/>
            <a:ext cx="6864424" cy="46242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60032" y="1628800"/>
            <a:ext cx="37839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600" dirty="0">
                <a:latin typeface="+mn-lt"/>
                <a:cs typeface="B Zar" pitchFamily="2" charset="-78"/>
              </a:rPr>
              <a:t>سالن های تولید این شرکت به مانند سالن تولید کارخانجات داروسازی میباشد. کارگران تحت شرایط کاملاً بهداشتی وارد سالن شده و سالن های تولید و سردخانه های کاملاً بهداشتی و خاص میباشد</a:t>
            </a:r>
            <a:r>
              <a:rPr lang="fa-IR" sz="1600" dirty="0" smtClean="0">
                <a:latin typeface="+mn-lt"/>
                <a:cs typeface="B Zar" pitchFamily="2" charset="-78"/>
              </a:rPr>
              <a:t>.</a:t>
            </a:r>
            <a:r>
              <a:rPr lang="fa-IR" sz="1600" dirty="0"/>
              <a:t> </a:t>
            </a:r>
            <a:r>
              <a:rPr lang="fa-IR" sz="1600" dirty="0">
                <a:latin typeface="+mn-lt"/>
                <a:cs typeface="B Zar" pitchFamily="2" charset="-78"/>
              </a:rPr>
              <a:t>فضای کار جهت پرسنل فوق العاده </a:t>
            </a:r>
            <a:r>
              <a:rPr lang="fa-IR" sz="1600" dirty="0" smtClean="0">
                <a:latin typeface="+mn-lt"/>
                <a:cs typeface="B Zar" pitchFamily="2" charset="-78"/>
              </a:rPr>
              <a:t>است و </a:t>
            </a:r>
            <a:r>
              <a:rPr lang="fa-IR" sz="1600" dirty="0">
                <a:latin typeface="+mn-lt"/>
                <a:cs typeface="B Zar" pitchFamily="2" charset="-78"/>
              </a:rPr>
              <a:t>کارگران با روحیه ای بالا به همراه پخش موزیک مشغول کار میباشند. لباس کارگران هر قسمت با رنگ های مختلف مجزا میباشد. سالن تولید در طبقه اول بوده و طبقه دوم سایت های مختلف و اداری مشرف بر تولید بوده و بازدیدکنندگان از راهروی طبقه دوم توسط دیوار شیشه ای میتوانند تمام نقاط سالن را رویت نمایند.</a:t>
            </a:r>
            <a:endParaRPr lang="en-US" sz="1600" dirty="0">
              <a:latin typeface="+mn-lt"/>
              <a:cs typeface="B Zar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1600" dirty="0">
              <a:latin typeface="+mn-lt"/>
              <a:cs typeface="B Zar" pitchFamily="2" charset="-78"/>
            </a:endParaRPr>
          </a:p>
        </p:txBody>
      </p:sp>
      <p:pic>
        <p:nvPicPr>
          <p:cNvPr id="14" name="Picture 13" descr="http://www.fibiran.com/images/NAMAYESHGAH/namino/2/IMG_12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" y="1628800"/>
            <a:ext cx="4264326" cy="401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C:\Users\Novin Pendar\Desktop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62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D7B-EB1F-4AA8-95A3-0D237F7AE3A3}" type="slidenum">
              <a:rPr lang="ar-SA" smtClean="0"/>
              <a:pPr/>
              <a:t>12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157716" y="764705"/>
            <a:ext cx="3373740" cy="526071"/>
          </a:xfrm>
          <a:custGeom>
            <a:avLst/>
            <a:gdLst>
              <a:gd name="connsiteX0" fmla="*/ 0 w 3373740"/>
              <a:gd name="connsiteY0" fmla="*/ 87680 h 526071"/>
              <a:gd name="connsiteX1" fmla="*/ 87680 w 3373740"/>
              <a:gd name="connsiteY1" fmla="*/ 0 h 526071"/>
              <a:gd name="connsiteX2" fmla="*/ 3286060 w 3373740"/>
              <a:gd name="connsiteY2" fmla="*/ 0 h 526071"/>
              <a:gd name="connsiteX3" fmla="*/ 3373740 w 3373740"/>
              <a:gd name="connsiteY3" fmla="*/ 87680 h 526071"/>
              <a:gd name="connsiteX4" fmla="*/ 3373740 w 3373740"/>
              <a:gd name="connsiteY4" fmla="*/ 438391 h 526071"/>
              <a:gd name="connsiteX5" fmla="*/ 3286060 w 3373740"/>
              <a:gd name="connsiteY5" fmla="*/ 526071 h 526071"/>
              <a:gd name="connsiteX6" fmla="*/ 87680 w 3373740"/>
              <a:gd name="connsiteY6" fmla="*/ 526071 h 526071"/>
              <a:gd name="connsiteX7" fmla="*/ 0 w 3373740"/>
              <a:gd name="connsiteY7" fmla="*/ 438391 h 526071"/>
              <a:gd name="connsiteX8" fmla="*/ 0 w 3373740"/>
              <a:gd name="connsiteY8" fmla="*/ 87680 h 52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3740" h="526071">
                <a:moveTo>
                  <a:pt x="0" y="87680"/>
                </a:moveTo>
                <a:cubicBezTo>
                  <a:pt x="0" y="39256"/>
                  <a:pt x="39256" y="0"/>
                  <a:pt x="87680" y="0"/>
                </a:cubicBezTo>
                <a:lnTo>
                  <a:pt x="3286060" y="0"/>
                </a:lnTo>
                <a:cubicBezTo>
                  <a:pt x="3334484" y="0"/>
                  <a:pt x="3373740" y="39256"/>
                  <a:pt x="3373740" y="87680"/>
                </a:cubicBezTo>
                <a:lnTo>
                  <a:pt x="3373740" y="438391"/>
                </a:lnTo>
                <a:cubicBezTo>
                  <a:pt x="3373740" y="486815"/>
                  <a:pt x="3334484" y="526071"/>
                  <a:pt x="3286060" y="526071"/>
                </a:cubicBezTo>
                <a:lnTo>
                  <a:pt x="87680" y="526071"/>
                </a:lnTo>
                <a:cubicBezTo>
                  <a:pt x="39256" y="526071"/>
                  <a:pt x="0" y="486815"/>
                  <a:pt x="0" y="438391"/>
                </a:cubicBezTo>
                <a:lnTo>
                  <a:pt x="0" y="8768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86641" tIns="86641" rIns="86641" bIns="86641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b="1" kern="1200" dirty="0" smtClean="0">
                <a:cs typeface="B Zar" pitchFamily="2" charset="-78"/>
              </a:rPr>
              <a:t>آزمایشگاه کارخانجات نامی نو</a:t>
            </a:r>
            <a:endParaRPr lang="fa-IR" sz="1600" b="1" kern="1200" dirty="0">
              <a:cs typeface="B Zar" pitchFamily="2" charset="-78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563888" y="5973472"/>
            <a:ext cx="4044989" cy="623880"/>
          </a:xfrm>
          <a:prstGeom prst="rect">
            <a:avLst/>
          </a:prstGeom>
          <a:noFill/>
          <a:ln>
            <a:noFill/>
          </a:ln>
        </p:spPr>
        <p:txBody>
          <a:bodyPr vert="horz" anchor="b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57716" y="1628800"/>
            <a:ext cx="337374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1600" dirty="0">
                <a:latin typeface="+mn-lt"/>
                <a:cs typeface="B Zar" pitchFamily="2" charset="-78"/>
              </a:rPr>
              <a:t>آزمایشگاه های میکروبی و شیمیایی کارخانه نامی نو با تجهیزات کامل با دوازده کارشناس دایر بوده و کارشناسان در حال نمونه برداری و آزمایشات روتین میباشند. مسئول آزمایشگاه که علاقه خاص به کار خود دارد میگوید: ما دوازده نفر، مدام در زمان کاری مشغول نمونه برداری از روی خط تولید و فضای سالن میباشیم. و میگوید: مدیریت شرکت در مقابل هزینه های روزانه و پرسنلی و کیفی با استقبال برخورد میکند؛ او میگوید: این واحد </a:t>
            </a:r>
            <a:r>
              <a:rPr lang="fa-IR" sz="1600" dirty="0" smtClean="0">
                <a:latin typeface="+mn-lt"/>
                <a:cs typeface="B Zar" pitchFamily="2" charset="-78"/>
              </a:rPr>
              <a:t>برای کارشناسان </a:t>
            </a:r>
            <a:r>
              <a:rPr lang="fa-IR" sz="1600" dirty="0">
                <a:latin typeface="+mn-lt"/>
                <a:cs typeface="B Zar" pitchFamily="2" charset="-78"/>
              </a:rPr>
              <a:t>دانشگاه علم و معرفت </a:t>
            </a:r>
            <a:r>
              <a:rPr lang="fa-IR" sz="1600" dirty="0" smtClean="0">
                <a:latin typeface="+mn-lt"/>
                <a:cs typeface="B Zar" pitchFamily="2" charset="-78"/>
              </a:rPr>
              <a:t>است</a:t>
            </a:r>
            <a:r>
              <a:rPr lang="fa-IR" dirty="0" smtClean="0">
                <a:cs typeface="B Zar" pitchFamily="2" charset="-78"/>
              </a:rPr>
              <a:t>.                                             </a:t>
            </a:r>
            <a:endParaRPr lang="en-US" dirty="0"/>
          </a:p>
        </p:txBody>
      </p:sp>
      <p:pic>
        <p:nvPicPr>
          <p:cNvPr id="12" name="Picture 11" descr="http://www.fibiran.com/images/NAMAYESHGAH/namino/2/IMG_12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618164" cy="390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Users\Novin Pendar\Desktop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06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D7B-EB1F-4AA8-95A3-0D237F7AE3A3}" type="slidenum">
              <a:rPr lang="ar-SA" smtClean="0"/>
              <a:pPr/>
              <a:t>13</a:t>
            </a:fld>
            <a:endParaRPr lang="en-US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563888" y="5973472"/>
            <a:ext cx="4044989" cy="407856"/>
          </a:xfrm>
          <a:prstGeom prst="rect">
            <a:avLst/>
          </a:prstGeom>
          <a:noFill/>
          <a:ln>
            <a:noFill/>
          </a:ln>
        </p:spPr>
        <p:txBody>
          <a:bodyPr vert="horz" anchor="b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652120" y="764705"/>
            <a:ext cx="2879336" cy="526071"/>
          </a:xfrm>
          <a:custGeom>
            <a:avLst/>
            <a:gdLst>
              <a:gd name="connsiteX0" fmla="*/ 0 w 3373740"/>
              <a:gd name="connsiteY0" fmla="*/ 87680 h 526071"/>
              <a:gd name="connsiteX1" fmla="*/ 87680 w 3373740"/>
              <a:gd name="connsiteY1" fmla="*/ 0 h 526071"/>
              <a:gd name="connsiteX2" fmla="*/ 3286060 w 3373740"/>
              <a:gd name="connsiteY2" fmla="*/ 0 h 526071"/>
              <a:gd name="connsiteX3" fmla="*/ 3373740 w 3373740"/>
              <a:gd name="connsiteY3" fmla="*/ 87680 h 526071"/>
              <a:gd name="connsiteX4" fmla="*/ 3373740 w 3373740"/>
              <a:gd name="connsiteY4" fmla="*/ 438391 h 526071"/>
              <a:gd name="connsiteX5" fmla="*/ 3286060 w 3373740"/>
              <a:gd name="connsiteY5" fmla="*/ 526071 h 526071"/>
              <a:gd name="connsiteX6" fmla="*/ 87680 w 3373740"/>
              <a:gd name="connsiteY6" fmla="*/ 526071 h 526071"/>
              <a:gd name="connsiteX7" fmla="*/ 0 w 3373740"/>
              <a:gd name="connsiteY7" fmla="*/ 438391 h 526071"/>
              <a:gd name="connsiteX8" fmla="*/ 0 w 3373740"/>
              <a:gd name="connsiteY8" fmla="*/ 87680 h 52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3740" h="526071">
                <a:moveTo>
                  <a:pt x="0" y="87680"/>
                </a:moveTo>
                <a:cubicBezTo>
                  <a:pt x="0" y="39256"/>
                  <a:pt x="39256" y="0"/>
                  <a:pt x="87680" y="0"/>
                </a:cubicBezTo>
                <a:lnTo>
                  <a:pt x="3286060" y="0"/>
                </a:lnTo>
                <a:cubicBezTo>
                  <a:pt x="3334484" y="0"/>
                  <a:pt x="3373740" y="39256"/>
                  <a:pt x="3373740" y="87680"/>
                </a:cubicBezTo>
                <a:lnTo>
                  <a:pt x="3373740" y="438391"/>
                </a:lnTo>
                <a:cubicBezTo>
                  <a:pt x="3373740" y="486815"/>
                  <a:pt x="3334484" y="526071"/>
                  <a:pt x="3286060" y="526071"/>
                </a:cubicBezTo>
                <a:lnTo>
                  <a:pt x="87680" y="526071"/>
                </a:lnTo>
                <a:cubicBezTo>
                  <a:pt x="39256" y="526071"/>
                  <a:pt x="0" y="486815"/>
                  <a:pt x="0" y="438391"/>
                </a:cubicBezTo>
                <a:lnTo>
                  <a:pt x="0" y="8768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86641" tIns="86641" rIns="86641" bIns="86641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b="1" kern="1200" dirty="0" smtClean="0">
                <a:cs typeface="B Zar" pitchFamily="2" charset="-78"/>
              </a:rPr>
              <a:t>سایت مانیتورینگ</a:t>
            </a:r>
            <a:endParaRPr lang="fa-IR" sz="1600" b="1" kern="1200" dirty="0">
              <a:cs typeface="B Za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52120" y="1556792"/>
            <a:ext cx="287933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600" dirty="0">
                <a:latin typeface="+mn-lt"/>
                <a:cs typeface="B Zar" pitchFamily="2" charset="-78"/>
              </a:rPr>
              <a:t>یک اتاق مخصوص مانیتورهای مربوط به دوربین های کل کارخانه میباشد. در این سایت کلیه دوربین های موجود در کارخانه، از دوربین های روی دستگاه های سالن تولید و انبارها، اداری، تأسیسات، محوطه کارخانه و همه قسمت های لازم توسط دو نفر پرسنل کنترل میشود. در این سایت وقایع توسط سیستم های سایت ثبت میگردد.</a:t>
            </a:r>
            <a:endParaRPr lang="en-US" sz="1600" dirty="0">
              <a:latin typeface="+mn-lt"/>
              <a:cs typeface="B Zar" pitchFamily="2" charset="-78"/>
            </a:endParaRPr>
          </a:p>
        </p:txBody>
      </p:sp>
      <p:pic>
        <p:nvPicPr>
          <p:cNvPr id="1026" name="Picture 2" descr="C:\Users\PC5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5118838" cy="419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ovin Pendar\Desktop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939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D7B-EB1F-4AA8-95A3-0D237F7AE3A3}" type="slidenum">
              <a:rPr lang="ar-SA" smtClean="0"/>
              <a:pPr/>
              <a:t>14</a:t>
            </a:fld>
            <a:endParaRPr lang="en-US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563888" y="5973472"/>
            <a:ext cx="4044989" cy="623880"/>
          </a:xfrm>
          <a:prstGeom prst="rect">
            <a:avLst/>
          </a:prstGeom>
          <a:noFill/>
          <a:ln>
            <a:noFill/>
          </a:ln>
        </p:spPr>
        <p:txBody>
          <a:bodyPr vert="horz" anchor="b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652120" y="764705"/>
            <a:ext cx="2879336" cy="526071"/>
          </a:xfrm>
          <a:custGeom>
            <a:avLst/>
            <a:gdLst>
              <a:gd name="connsiteX0" fmla="*/ 0 w 3373740"/>
              <a:gd name="connsiteY0" fmla="*/ 87680 h 526071"/>
              <a:gd name="connsiteX1" fmla="*/ 87680 w 3373740"/>
              <a:gd name="connsiteY1" fmla="*/ 0 h 526071"/>
              <a:gd name="connsiteX2" fmla="*/ 3286060 w 3373740"/>
              <a:gd name="connsiteY2" fmla="*/ 0 h 526071"/>
              <a:gd name="connsiteX3" fmla="*/ 3373740 w 3373740"/>
              <a:gd name="connsiteY3" fmla="*/ 87680 h 526071"/>
              <a:gd name="connsiteX4" fmla="*/ 3373740 w 3373740"/>
              <a:gd name="connsiteY4" fmla="*/ 438391 h 526071"/>
              <a:gd name="connsiteX5" fmla="*/ 3286060 w 3373740"/>
              <a:gd name="connsiteY5" fmla="*/ 526071 h 526071"/>
              <a:gd name="connsiteX6" fmla="*/ 87680 w 3373740"/>
              <a:gd name="connsiteY6" fmla="*/ 526071 h 526071"/>
              <a:gd name="connsiteX7" fmla="*/ 0 w 3373740"/>
              <a:gd name="connsiteY7" fmla="*/ 438391 h 526071"/>
              <a:gd name="connsiteX8" fmla="*/ 0 w 3373740"/>
              <a:gd name="connsiteY8" fmla="*/ 87680 h 52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3740" h="526071">
                <a:moveTo>
                  <a:pt x="0" y="87680"/>
                </a:moveTo>
                <a:cubicBezTo>
                  <a:pt x="0" y="39256"/>
                  <a:pt x="39256" y="0"/>
                  <a:pt x="87680" y="0"/>
                </a:cubicBezTo>
                <a:lnTo>
                  <a:pt x="3286060" y="0"/>
                </a:lnTo>
                <a:cubicBezTo>
                  <a:pt x="3334484" y="0"/>
                  <a:pt x="3373740" y="39256"/>
                  <a:pt x="3373740" y="87680"/>
                </a:cubicBezTo>
                <a:lnTo>
                  <a:pt x="3373740" y="438391"/>
                </a:lnTo>
                <a:cubicBezTo>
                  <a:pt x="3373740" y="486815"/>
                  <a:pt x="3334484" y="526071"/>
                  <a:pt x="3286060" y="526071"/>
                </a:cubicBezTo>
                <a:lnTo>
                  <a:pt x="87680" y="526071"/>
                </a:lnTo>
                <a:cubicBezTo>
                  <a:pt x="39256" y="526071"/>
                  <a:pt x="0" y="486815"/>
                  <a:pt x="0" y="438391"/>
                </a:cubicBezTo>
                <a:lnTo>
                  <a:pt x="0" y="8768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86641" tIns="86641" rIns="86641" bIns="86641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b="1" kern="1200" dirty="0" smtClean="0">
                <a:cs typeface="B Zar" pitchFamily="2" charset="-78"/>
              </a:rPr>
              <a:t>سایت </a:t>
            </a:r>
            <a:r>
              <a:rPr lang="en-US" sz="1600" b="1" dirty="0" smtClean="0">
                <a:cs typeface="B Zar" pitchFamily="2" charset="-78"/>
              </a:rPr>
              <a:t>GPS</a:t>
            </a:r>
            <a:endParaRPr lang="fa-IR" sz="1600" b="1" kern="1200" dirty="0">
              <a:cs typeface="B Za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52120" y="1565541"/>
            <a:ext cx="2914416" cy="416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1600" dirty="0">
                <a:latin typeface="+mn-lt"/>
                <a:cs typeface="B Zar" pitchFamily="2" charset="-78"/>
              </a:rPr>
              <a:t>مطلب بسیار مهمی را که میتوان یک کار جدید و حرفه ای در کشور نام برد، سایت مخصوص به کنترل کامیون های یخچال دار حمل محصولات کارخانه میباشد. کامیون ها توسط </a:t>
            </a:r>
            <a:r>
              <a:rPr lang="en-US" sz="1600" dirty="0">
                <a:latin typeface="+mn-lt"/>
                <a:cs typeface="B Zar" pitchFamily="2" charset="-78"/>
              </a:rPr>
              <a:t>GPS</a:t>
            </a:r>
            <a:r>
              <a:rPr lang="fa-IR" sz="1600" dirty="0">
                <a:latin typeface="+mn-lt"/>
                <a:cs typeface="B Zar" pitchFamily="2" charset="-78"/>
              </a:rPr>
              <a:t> و سیستم هوشمند اتصال به سایت دارای سایت دمای داخل کابین سردخانه کامیون را کنترل می نماید و اگر چنانچه دما در حد نرمال نباشد، مدیر سایت راننده حمل بار را آگاه میسازد. این سیستم توسط کارکنان شرکت نامی نو نصب گردیده </a:t>
            </a:r>
            <a:r>
              <a:rPr lang="fa-IR" sz="1600" dirty="0" smtClean="0">
                <a:latin typeface="+mn-lt"/>
                <a:cs typeface="B Zar" pitchFamily="2" charset="-78"/>
              </a:rPr>
              <a:t>است</a:t>
            </a:r>
            <a:r>
              <a:rPr lang="fa-IR" dirty="0" smtClean="0">
                <a:latin typeface="Times New Roman" panose="02020603050405020304" pitchFamily="18" charset="0"/>
                <a:cs typeface="B Zar" pitchFamily="2" charset="-78"/>
              </a:rPr>
              <a:t>.                                                     </a:t>
            </a:r>
            <a:endParaRPr lang="en-US" dirty="0"/>
          </a:p>
        </p:txBody>
      </p:sp>
      <p:pic>
        <p:nvPicPr>
          <p:cNvPr id="3075" name="Picture 3" descr="C:\Users\PC5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00422"/>
            <a:ext cx="4752528" cy="434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ovin Pendar\Desktop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552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502920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5973472"/>
            <a:ext cx="4044989" cy="6238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77202-E35C-45A2-8345-D89EA9A8F782}" type="slidenum">
              <a:rPr lang="ar-SA" smtClean="0"/>
              <a:pPr/>
              <a:t>15</a:t>
            </a:fld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16" name="Freeform 15"/>
          <p:cNvSpPr/>
          <p:nvPr/>
        </p:nvSpPr>
        <p:spPr>
          <a:xfrm>
            <a:off x="5652120" y="764705"/>
            <a:ext cx="2879336" cy="526071"/>
          </a:xfrm>
          <a:custGeom>
            <a:avLst/>
            <a:gdLst>
              <a:gd name="connsiteX0" fmla="*/ 0 w 3373740"/>
              <a:gd name="connsiteY0" fmla="*/ 87680 h 526071"/>
              <a:gd name="connsiteX1" fmla="*/ 87680 w 3373740"/>
              <a:gd name="connsiteY1" fmla="*/ 0 h 526071"/>
              <a:gd name="connsiteX2" fmla="*/ 3286060 w 3373740"/>
              <a:gd name="connsiteY2" fmla="*/ 0 h 526071"/>
              <a:gd name="connsiteX3" fmla="*/ 3373740 w 3373740"/>
              <a:gd name="connsiteY3" fmla="*/ 87680 h 526071"/>
              <a:gd name="connsiteX4" fmla="*/ 3373740 w 3373740"/>
              <a:gd name="connsiteY4" fmla="*/ 438391 h 526071"/>
              <a:gd name="connsiteX5" fmla="*/ 3286060 w 3373740"/>
              <a:gd name="connsiteY5" fmla="*/ 526071 h 526071"/>
              <a:gd name="connsiteX6" fmla="*/ 87680 w 3373740"/>
              <a:gd name="connsiteY6" fmla="*/ 526071 h 526071"/>
              <a:gd name="connsiteX7" fmla="*/ 0 w 3373740"/>
              <a:gd name="connsiteY7" fmla="*/ 438391 h 526071"/>
              <a:gd name="connsiteX8" fmla="*/ 0 w 3373740"/>
              <a:gd name="connsiteY8" fmla="*/ 87680 h 52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3740" h="526071">
                <a:moveTo>
                  <a:pt x="0" y="87680"/>
                </a:moveTo>
                <a:cubicBezTo>
                  <a:pt x="0" y="39256"/>
                  <a:pt x="39256" y="0"/>
                  <a:pt x="87680" y="0"/>
                </a:cubicBezTo>
                <a:lnTo>
                  <a:pt x="3286060" y="0"/>
                </a:lnTo>
                <a:cubicBezTo>
                  <a:pt x="3334484" y="0"/>
                  <a:pt x="3373740" y="39256"/>
                  <a:pt x="3373740" y="87680"/>
                </a:cubicBezTo>
                <a:lnTo>
                  <a:pt x="3373740" y="438391"/>
                </a:lnTo>
                <a:cubicBezTo>
                  <a:pt x="3373740" y="486815"/>
                  <a:pt x="3334484" y="526071"/>
                  <a:pt x="3286060" y="526071"/>
                </a:cubicBezTo>
                <a:lnTo>
                  <a:pt x="87680" y="526071"/>
                </a:lnTo>
                <a:cubicBezTo>
                  <a:pt x="39256" y="526071"/>
                  <a:pt x="0" y="486815"/>
                  <a:pt x="0" y="438391"/>
                </a:cubicBezTo>
                <a:lnTo>
                  <a:pt x="0" y="8768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86641" tIns="86641" rIns="86641" bIns="86641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b="1" kern="1200" dirty="0" smtClean="0">
                <a:cs typeface="B Zar" pitchFamily="2" charset="-78"/>
              </a:rPr>
              <a:t>سردخانه</a:t>
            </a:r>
            <a:endParaRPr lang="fa-IR" sz="1600" b="1" kern="1200" dirty="0">
              <a:cs typeface="B Za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1383143"/>
            <a:ext cx="5183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1600" dirty="0">
                <a:latin typeface="+mn-lt"/>
                <a:cs typeface="B Zar" pitchFamily="2" charset="-78"/>
              </a:rPr>
              <a:t>پس از تولید، محصول به سردخانه های مذکور با روش ها و دمای خاص تعیین شده انتقال میابد که سردخانه در حقیقت اتاق انتقال میباشد و محصول سریعاً به مراکز فروش انتقال </a:t>
            </a:r>
            <a:r>
              <a:rPr lang="fa-IR" sz="1600" dirty="0" smtClean="0">
                <a:latin typeface="+mn-lt"/>
                <a:cs typeface="B Zar" pitchFamily="2" charset="-78"/>
              </a:rPr>
              <a:t>میابد</a:t>
            </a:r>
            <a:r>
              <a:rPr lang="fa-IR" sz="1600" dirty="0"/>
              <a:t>.</a:t>
            </a:r>
            <a:r>
              <a:rPr lang="fa-IR" sz="1600" dirty="0" smtClean="0">
                <a:latin typeface="+mn-lt"/>
                <a:cs typeface="B Zar" pitchFamily="2" charset="-78"/>
              </a:rPr>
              <a:t>                                                                                                  </a:t>
            </a:r>
            <a:endParaRPr lang="en-US" sz="1600" dirty="0">
              <a:latin typeface="+mn-lt"/>
              <a:cs typeface="B Zar" pitchFamily="2" charset="-78"/>
            </a:endParaRPr>
          </a:p>
        </p:txBody>
      </p:sp>
      <p:pic>
        <p:nvPicPr>
          <p:cNvPr id="17" name="Picture 16" descr="http://www.fibiran.com/images/NAMAYESHGAH/namino/2/IMG_12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5091027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Novin Pendar\Desktop\im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523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5973472"/>
            <a:ext cx="4044989" cy="6238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77202-E35C-45A2-8345-D89EA9A8F782}" type="slidenum">
              <a:rPr lang="ar-SA" smtClean="0"/>
              <a:pPr/>
              <a:t>16</a:t>
            </a:fld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436096" y="620688"/>
            <a:ext cx="3036352" cy="5033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t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>
              <a:lnSpc>
                <a:spcPct val="150000"/>
              </a:lnSpc>
            </a:pPr>
            <a:r>
              <a:rPr lang="fa-IR" sz="1800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B Zar" panose="00000400000000000000" pitchFamily="2" charset="-78"/>
              </a:rPr>
              <a:t>دفتر مرکزی (پخش و بازرگانی)</a:t>
            </a:r>
            <a:endParaRPr lang="fa-IR" sz="1800" dirty="0"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9600" y="533400"/>
            <a:ext cx="7989407" cy="45720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>
              <a:lnSpc>
                <a:spcPct val="150000"/>
              </a:lnSpc>
            </a:pPr>
            <a:endParaRPr lang="fa-IR" sz="1400" dirty="0"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B Titr" pitchFamily="2" charset="-78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273795"/>
            <a:ext cx="78398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1600" dirty="0">
                <a:latin typeface="Arial" pitchFamily="34" charset="0"/>
                <a:ea typeface="Times New Roman" pitchFamily="18" charset="0"/>
                <a:cs typeface="B Zar" panose="00000400000000000000" pitchFamily="2" charset="-78"/>
              </a:rPr>
              <a:t>محصولات تولید شده تحت شرایط یاد شده به تهران، مرکز اصلی پخش ارسال میگردد. انبار و سردخانه و دفتر مرکزی شرکت </a:t>
            </a:r>
            <a:r>
              <a:rPr lang="fa-IR" sz="1600" dirty="0" smtClean="0">
                <a:latin typeface="Arial" pitchFamily="34" charset="0"/>
                <a:ea typeface="Times New Roman" pitchFamily="18" charset="0"/>
                <a:cs typeface="B Zar" panose="00000400000000000000" pitchFamily="2" charset="-78"/>
              </a:rPr>
              <a:t>در تهران با </a:t>
            </a:r>
            <a:r>
              <a:rPr lang="fa-IR" sz="1600" dirty="0">
                <a:latin typeface="Arial" pitchFamily="34" charset="0"/>
                <a:ea typeface="Times New Roman" pitchFamily="18" charset="0"/>
                <a:cs typeface="B Zar" panose="00000400000000000000" pitchFamily="2" charset="-78"/>
              </a:rPr>
              <a:t>بیش از سیصد پرسنل واقع </a:t>
            </a:r>
            <a:r>
              <a:rPr lang="fa-IR" sz="1600" dirty="0" smtClean="0">
                <a:latin typeface="Arial" pitchFamily="34" charset="0"/>
                <a:ea typeface="Times New Roman" pitchFamily="18" charset="0"/>
                <a:cs typeface="B Zar" panose="00000400000000000000" pitchFamily="2" charset="-78"/>
              </a:rPr>
              <a:t>شده است.                                                                     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a-IR" sz="1600" dirty="0" smtClean="0">
                <a:latin typeface="Arial" pitchFamily="34" charset="0"/>
                <a:ea typeface="Times New Roman" pitchFamily="18" charset="0"/>
                <a:cs typeface="B Zar" panose="00000400000000000000" pitchFamily="2" charset="-78"/>
              </a:rPr>
              <a:t>سیستم </a:t>
            </a:r>
            <a:r>
              <a:rPr lang="fa-IR" sz="1600" dirty="0">
                <a:latin typeface="Arial" pitchFamily="34" charset="0"/>
                <a:ea typeface="Times New Roman" pitchFamily="18" charset="0"/>
                <a:cs typeface="B Zar" panose="00000400000000000000" pitchFamily="2" charset="-78"/>
              </a:rPr>
              <a:t>پخش نامی نو هم از ویژگی های منحصر به فرد برخوردار میباشد و از نظم و انضباط همراه با صمیمیت خاص مانند کارخانه در میان تمامی پرسنل به چشم می </a:t>
            </a:r>
            <a:r>
              <a:rPr lang="fa-IR" sz="1600" dirty="0" smtClean="0">
                <a:latin typeface="Arial" pitchFamily="34" charset="0"/>
                <a:ea typeface="Times New Roman" pitchFamily="18" charset="0"/>
                <a:cs typeface="B Zar" panose="00000400000000000000" pitchFamily="2" charset="-78"/>
              </a:rPr>
              <a:t>خورد و واحد </a:t>
            </a:r>
            <a:r>
              <a:rPr lang="fa-IR" sz="1600" dirty="0">
                <a:latin typeface="Arial" pitchFamily="34" charset="0"/>
                <a:ea typeface="Times New Roman" pitchFamily="18" charset="0"/>
                <a:cs typeface="B Zar" panose="00000400000000000000" pitchFamily="2" charset="-78"/>
              </a:rPr>
              <a:t>پخش نیز از عظمتی خاص برخوردار است</a:t>
            </a:r>
            <a:r>
              <a:rPr lang="fa-IR" sz="1600" dirty="0" smtClean="0">
                <a:latin typeface="Arial" pitchFamily="34" charset="0"/>
                <a:ea typeface="Times New Roman" pitchFamily="18" charset="0"/>
                <a:cs typeface="B Zar" panose="00000400000000000000" pitchFamily="2" charset="-78"/>
              </a:rPr>
              <a:t>. 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a-IR" sz="1600" dirty="0" smtClean="0">
                <a:latin typeface="Arial" pitchFamily="34" charset="0"/>
                <a:ea typeface="Times New Roman" pitchFamily="18" charset="0"/>
                <a:cs typeface="B Zar" panose="00000400000000000000" pitchFamily="2" charset="-78"/>
              </a:rPr>
              <a:t> سالن اختصاص به فروش تلفنی حدود هفتاد نفر در آن مشغول بکار میباشند و واحد خرید مواد اولیه کارخانه مستقر در دفترمرکزی میباشد.                                                                                                                                                                    </a:t>
            </a:r>
            <a:endParaRPr lang="en-US" sz="1600" dirty="0">
              <a:latin typeface="Arial" pitchFamily="34" charset="0"/>
              <a:ea typeface="Times New Roman" pitchFamily="18" charset="0"/>
              <a:cs typeface="B Zar" panose="00000400000000000000" pitchFamily="2" charset="-78"/>
            </a:endParaRPr>
          </a:p>
        </p:txBody>
      </p:sp>
      <p:pic>
        <p:nvPicPr>
          <p:cNvPr id="4098" name="Picture 2" descr="C:\Users\PC5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46674"/>
            <a:ext cx="4723284" cy="243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ovin Pendar\Desktop\im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3352800" y="6215083"/>
            <a:ext cx="3733800" cy="304801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868144" y="1234711"/>
            <a:ext cx="2715945" cy="3703049"/>
          </a:xfrm>
        </p:spPr>
        <p:txBody>
          <a:bodyPr>
            <a:normAutofit/>
          </a:bodyPr>
          <a:lstStyle/>
          <a:p>
            <a:pPr algn="just"/>
            <a:r>
              <a:rPr lang="fa-IR" sz="1600" dirty="0">
                <a:cs typeface="B Zar" pitchFamily="2" charset="-78"/>
              </a:rPr>
              <a:t>آزمایشگاه مستقر در این سایت علیرغم آنکه در کارخانه با آن آزمایشگاه دیدنی و با پرسنل و تجهیزات آنچنانی جهت اطمینان خاطر پس از رسید محصولات به سایت فروش مجدداً وظیفه کارشناسان آزمایشگاه سایت نمونه برداری و پس از تایید به بازار ارایه میگردد. این آزمایشگاه از تجهیزات کامل برخوردار میباشد.</a:t>
            </a:r>
            <a:endParaRPr lang="en-US" sz="1600" dirty="0">
              <a:cs typeface="B Zar" pitchFamily="2" charset="-78"/>
            </a:endParaRPr>
          </a:p>
          <a:p>
            <a:pPr algn="just"/>
            <a:endParaRPr lang="fa-IR" sz="1600" dirty="0">
              <a:solidFill>
                <a:srgbClr val="FF0000"/>
              </a:solidFill>
              <a:cs typeface="B Titr" pitchFamily="2" charset="-78"/>
            </a:endParaRPr>
          </a:p>
          <a:p>
            <a:pPr algn="just"/>
            <a:endParaRPr lang="fa-IR" sz="1600" dirty="0">
              <a:solidFill>
                <a:srgbClr val="FF0000"/>
              </a:solidFill>
              <a:cs typeface="B Titr" pitchFamily="2" charset="-78"/>
            </a:endParaRPr>
          </a:p>
          <a:p>
            <a:pPr algn="just"/>
            <a:endParaRPr lang="fa-IR" sz="1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E5B3-A2CE-466A-A63A-8F22FD510309}" type="slidenum">
              <a:rPr lang="ar-SA" smtClean="0"/>
              <a:pPr/>
              <a:t>17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0152" y="611396"/>
            <a:ext cx="253625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cs typeface="B Zar" pitchFamily="2" charset="-78"/>
              </a:rPr>
              <a:t>آزمایشگاه دفتر مرکزی</a:t>
            </a:r>
            <a:endParaRPr lang="fa-IR" b="1" dirty="0">
              <a:cs typeface="B Zar" pitchFamily="2" charset="-78"/>
            </a:endParaRPr>
          </a:p>
        </p:txBody>
      </p:sp>
      <p:pic>
        <p:nvPicPr>
          <p:cNvPr id="21" name="Picture 20" descr="http://www.fibiran.com/images/NAMAYESHGAH/namino/2/IMG_12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3892"/>
            <a:ext cx="5184576" cy="425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Novin Pendar\Desktop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502920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77202-E35C-45A2-8345-D89EA9A8F782}" type="slidenum">
              <a:rPr lang="ar-SA" smtClean="0"/>
              <a:pPr/>
              <a:t>18</a:t>
            </a:fld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0" y="5886484"/>
            <a:ext cx="3810000" cy="55075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0112" y="611396"/>
            <a:ext cx="289629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cs typeface="B Zar" pitchFamily="2" charset="-78"/>
              </a:rPr>
              <a:t>مراقبت های قبل و بعد از فروش</a:t>
            </a:r>
            <a:endParaRPr lang="fa-IR" b="1" dirty="0">
              <a:cs typeface="B Za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0111" y="1266320"/>
            <a:ext cx="2896291" cy="3459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600" dirty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فروشندگان با توجه به آموزش های لازمی که دیده اند، روشهای نگهداری محصولات را به سوپرمارکت ها و هایپرمارکت ها خاطرنشان مینمایند و کار فروشنده پس از تحویل اتمام پیدا نکرده و هر روز موجودی های هایپر و سوپرها تحت کنترل میباشد</a:t>
            </a:r>
            <a:r>
              <a:rPr lang="fa-I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600" dirty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به راستی که مجموعه عوامل مختلف، باعث کیفیت میباشد و هر واحدی که به مشتری احترام </a:t>
            </a:r>
            <a:r>
              <a:rPr lang="fa-I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بگذارد در </a:t>
            </a:r>
            <a:r>
              <a:rPr lang="fa-IR" sz="1600" dirty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وهله اول به منافع خود توجه نموده است. </a:t>
            </a:r>
            <a:endParaRPr lang="fa-IR" sz="1600" dirty="0" smtClean="0"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رمز </a:t>
            </a:r>
            <a:r>
              <a:rPr lang="fa-IR" sz="1600" dirty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موفقیت شرکت هایی که موفق بوده اند توجه به تولید و دستاورد خود آنها بوده است.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pic>
        <p:nvPicPr>
          <p:cNvPr id="5122" name="Picture 2" descr="C:\Users\PC5\Desktop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6320"/>
            <a:ext cx="4896543" cy="410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ovin Pendar\Desktop\im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0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5973472"/>
            <a:ext cx="4044989" cy="6238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77202-E35C-45A2-8345-D89EA9A8F782}" type="slidenum">
              <a:rPr lang="ar-SA" smtClean="0"/>
              <a:pPr/>
              <a:t>19</a:t>
            </a:fld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5943600" y="533400"/>
            <a:ext cx="2681316" cy="59134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r>
              <a:rPr lang="fa-IR" b="1" dirty="0" smtClean="0">
                <a:cs typeface="B Zar" panose="00000400000000000000" pitchFamily="2" charset="-78"/>
              </a:rPr>
              <a:t>محصولات نامی نو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pic>
        <p:nvPicPr>
          <p:cNvPr id="13" name="Picture 12" descr="الویه کالباس 500 گرمی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99618"/>
            <a:ext cx="3528392" cy="421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://www.namino.ir/images/pic/morgh5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43" y="1299618"/>
            <a:ext cx="3159049" cy="421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Novin Pendar\Desktop\imag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69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502920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001024" y="602128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77202-E35C-45A2-8345-D89EA9A8F782}" type="slidenum">
              <a:rPr lang="ar-SA" smtClean="0"/>
              <a:pPr/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8019" y="3128188"/>
            <a:ext cx="234952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endParaRPr lang="fa-IR" sz="1600" dirty="0">
              <a:solidFill>
                <a:schemeClr val="accent5">
                  <a:lumMod val="75000"/>
                </a:schemeClr>
              </a:solidFill>
              <a:cs typeface="B Tabassom" pitchFamily="2" charset="-78"/>
            </a:endParaRPr>
          </a:p>
          <a:p>
            <a:pPr algn="ctr">
              <a:defRPr/>
            </a:pPr>
            <a:r>
              <a:rPr lang="fa-IR" sz="1600" dirty="0" smtClean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cs typeface="B Tabassom" pitchFamily="2" charset="-78"/>
              </a:rPr>
              <a:t>تهيه کنندگان:</a:t>
            </a:r>
            <a:endParaRPr lang="fa-IR" sz="1600" dirty="0">
              <a:solidFill>
                <a:schemeClr val="bg1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  <a:cs typeface="B Tabassom" pitchFamily="2" charset="-78"/>
            </a:endParaRPr>
          </a:p>
          <a:p>
            <a:pPr algn="ctr">
              <a:defRPr/>
            </a:pPr>
            <a:r>
              <a:rPr lang="fa-IR" sz="1600" dirty="0" smtClean="0">
                <a:solidFill>
                  <a:schemeClr val="bg1"/>
                </a:solidFill>
                <a:effectLst>
                  <a:glow rad="101600">
                    <a:srgbClr val="D09E00"/>
                  </a:glow>
                </a:effectLst>
                <a:cs typeface="B Tabassom" pitchFamily="2" charset="-78"/>
              </a:rPr>
              <a:t>داودزاده</a:t>
            </a:r>
          </a:p>
          <a:p>
            <a:pPr algn="ctr">
              <a:defRPr/>
            </a:pPr>
            <a:r>
              <a:rPr lang="fa-IR" sz="1600" dirty="0" smtClean="0">
                <a:solidFill>
                  <a:schemeClr val="bg1"/>
                </a:solidFill>
                <a:effectLst>
                  <a:glow rad="101600">
                    <a:srgbClr val="D09E00"/>
                  </a:glow>
                </a:effectLst>
                <a:cs typeface="B Tabassom" pitchFamily="2" charset="-78"/>
              </a:rPr>
              <a:t>مومنی</a:t>
            </a:r>
            <a:endParaRPr lang="fa-IR" sz="1600" dirty="0">
              <a:solidFill>
                <a:schemeClr val="bg1"/>
              </a:solidFill>
              <a:effectLst>
                <a:glow rad="101600">
                  <a:srgbClr val="D09E00"/>
                </a:glow>
              </a:effectLst>
              <a:cs typeface="B Tabassom" pitchFamily="2" charset="-78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395566" y="2996951"/>
            <a:ext cx="6248400" cy="1306889"/>
          </a:xfrm>
          <a:prstGeom prst="rect">
            <a:avLst/>
          </a:prstGeom>
          <a:effectLst/>
        </p:spPr>
        <p:txBody>
          <a:bodyPr vert="horz" tIns="180000" bIns="180000" anchor="b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fa-IR" sz="2400" dirty="0" smtClean="0">
                <a:solidFill>
                  <a:schemeClr val="bg1"/>
                </a:solidFill>
                <a:effectLst>
                  <a:glow rad="101600">
                    <a:srgbClr val="D09E00"/>
                  </a:glow>
                </a:effectLst>
                <a:latin typeface="Arial" charset="0"/>
                <a:ea typeface="+mn-ea"/>
                <a:cs typeface="B Titr" pitchFamily="2" charset="-78"/>
              </a:rPr>
              <a:t>بررسی گروه صنایع غذایی نامی نو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rgbClr val="D09E00"/>
                  </a:glow>
                </a:effectLst>
                <a:latin typeface="Arial" charset="0"/>
                <a:ea typeface="+mn-ea"/>
                <a:cs typeface="B Titr" pitchFamily="2" charset="-78"/>
              </a:rPr>
              <a:t/>
            </a:r>
            <a:br>
              <a:rPr lang="en-US" sz="2400" dirty="0">
                <a:solidFill>
                  <a:schemeClr val="bg1"/>
                </a:solidFill>
                <a:effectLst>
                  <a:glow rad="101600">
                    <a:srgbClr val="D09E00"/>
                  </a:glow>
                </a:effectLst>
                <a:latin typeface="Arial" charset="0"/>
                <a:ea typeface="+mn-ea"/>
                <a:cs typeface="B Titr" pitchFamily="2" charset="-78"/>
              </a:rPr>
            </a:br>
            <a:r>
              <a:rPr lang="en-US" sz="2400" dirty="0">
                <a:solidFill>
                  <a:schemeClr val="bg1"/>
                </a:solidFill>
                <a:effectLst>
                  <a:glow rad="101600">
                    <a:srgbClr val="D09E00"/>
                  </a:glow>
                </a:effectLst>
                <a:latin typeface="Arial" charset="0"/>
                <a:ea typeface="+mn-ea"/>
                <a:cs typeface="B Titr" pitchFamily="2" charset="-78"/>
              </a:rPr>
              <a:t/>
            </a:r>
            <a:br>
              <a:rPr lang="en-US" sz="2400" dirty="0">
                <a:solidFill>
                  <a:schemeClr val="bg1"/>
                </a:solidFill>
                <a:effectLst>
                  <a:glow rad="101600">
                    <a:srgbClr val="D09E00"/>
                  </a:glow>
                </a:effectLst>
                <a:latin typeface="Arial" charset="0"/>
                <a:ea typeface="+mn-ea"/>
                <a:cs typeface="B Titr" pitchFamily="2" charset="-78"/>
              </a:rPr>
            </a:br>
            <a:endParaRPr lang="en-US" sz="1400" dirty="0">
              <a:solidFill>
                <a:srgbClr val="FF0000"/>
              </a:solidFill>
              <a:effectLst>
                <a:glow rad="101600">
                  <a:srgbClr val="D09E00"/>
                </a:glow>
              </a:effectLst>
              <a:latin typeface="Arial" charset="0"/>
              <a:ea typeface="+mn-ea"/>
              <a:cs typeface="B Tit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78071" y="5181930"/>
            <a:ext cx="101021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Bardiya" pitchFamily="2" charset="-78"/>
              </a:rPr>
              <a:t>دی</a:t>
            </a:r>
            <a:r>
              <a:rPr lang="fa-IR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B Bardiya" pitchFamily="2" charset="-78"/>
              </a:rPr>
              <a:t>1394 </a:t>
            </a:r>
            <a:endParaRPr lang="en-US" sz="24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  <a:cs typeface="B Bardiya" pitchFamily="2" charset="-78"/>
            </a:endParaRPr>
          </a:p>
        </p:txBody>
      </p:sp>
      <p:pic>
        <p:nvPicPr>
          <p:cNvPr id="11" name="Picture 2" descr="C:\Users\Novin Pendar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90" y="651520"/>
            <a:ext cx="2124927" cy="190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3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3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502920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5973472"/>
            <a:ext cx="4044989" cy="40785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77202-E35C-45A2-8345-D89EA9A8F782}" type="slidenum">
              <a:rPr lang="ar-SA" smtClean="0"/>
              <a:pPr/>
              <a:t>20</a:t>
            </a:fld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943600" y="533400"/>
            <a:ext cx="2681316" cy="59134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r>
              <a:rPr lang="fa-IR" b="1" dirty="0" smtClean="0">
                <a:cs typeface="B Zar" panose="00000400000000000000" pitchFamily="2" charset="-78"/>
              </a:rPr>
              <a:t>محصولات نامی نو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17" name="Picture 16" descr="http://www.namino.ir/images/pic/bagetghosh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99617"/>
            <a:ext cx="3528392" cy="421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ttp://www.namino.ir/images/pic/kelabbbghoosh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99617"/>
            <a:ext cx="3672408" cy="421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Novin Pendar\Desktop\imag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388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502920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5973472"/>
            <a:ext cx="4044989" cy="6238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77202-E35C-45A2-8345-D89EA9A8F782}" type="slidenum">
              <a:rPr lang="ar-SA" smtClean="0"/>
              <a:pPr/>
              <a:t>21</a:t>
            </a:fld>
            <a:endParaRPr lang="en-US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009775" y="498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5943600" y="533400"/>
            <a:ext cx="2681316" cy="59134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r>
              <a:rPr lang="fa-IR" b="1" dirty="0" smtClean="0">
                <a:cs typeface="B Zar" panose="00000400000000000000" pitchFamily="2" charset="-78"/>
              </a:rPr>
              <a:t>محصولات نامی نو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16" name="Picture 15" descr="http://www.namino.ir/images/pic/kelabmorgh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54525"/>
            <a:ext cx="3384376" cy="421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ttp://www.namino.ir/images/pic/pasta2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26" y="1367410"/>
            <a:ext cx="3431232" cy="421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Users\Novin Pendar\Desktop\imag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8087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5205046" y="31409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5973472"/>
            <a:ext cx="4044989" cy="6238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77202-E35C-45A2-8345-D89EA9A8F782}" type="slidenum">
              <a:rPr lang="ar-SA" smtClean="0"/>
              <a:pPr/>
              <a:t>22</a:t>
            </a:fld>
            <a:endParaRPr lang="en-U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3" name="AutoShape 2" descr="http://static.concretenetwork.com/photo-gallery/images/375x281Exact/site_26/astm_18108.jpg"/>
          <p:cNvSpPr>
            <a:spLocks noChangeAspect="1" noChangeArrowheads="1"/>
          </p:cNvSpPr>
          <p:nvPr/>
        </p:nvSpPr>
        <p:spPr bwMode="auto">
          <a:xfrm>
            <a:off x="8397875" y="-1279525"/>
            <a:ext cx="3571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4" name="AutoShape 4" descr="http://static.concretenetwork.com/photo-gallery/images/375x281Exact/site_26/astm_18108.jpg"/>
          <p:cNvSpPr>
            <a:spLocks noChangeAspect="1" noChangeArrowheads="1"/>
          </p:cNvSpPr>
          <p:nvPr/>
        </p:nvSpPr>
        <p:spPr bwMode="auto">
          <a:xfrm>
            <a:off x="8550275" y="-1127125"/>
            <a:ext cx="3571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943600" y="533400"/>
            <a:ext cx="2681316" cy="59134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r>
              <a:rPr lang="fa-IR" b="1" dirty="0" smtClean="0">
                <a:cs typeface="B Zar" panose="00000400000000000000" pitchFamily="2" charset="-78"/>
              </a:rPr>
              <a:t>محصولات نامی نو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18" name="Picture 17" descr="http://www.namino.ir/images/01mahsool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54525"/>
            <a:ext cx="3385483" cy="421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://www.namino.ir/images/pic/file-morgh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54525"/>
            <a:ext cx="3312368" cy="421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Users\Novin Pendar\Desktop\image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22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E5B3-A2CE-466A-A63A-8F22FD510309}" type="slidenum">
              <a:rPr lang="ar-SA" smtClean="0"/>
              <a:pPr/>
              <a:t>23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5973472"/>
            <a:ext cx="4044989" cy="6238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001024" y="5718890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943600" y="533400"/>
            <a:ext cx="2681316" cy="59134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r>
              <a:rPr lang="fa-IR" b="1" dirty="0" smtClean="0">
                <a:cs typeface="B Zar" panose="00000400000000000000" pitchFamily="2" charset="-78"/>
              </a:rPr>
              <a:t>محصولات نامی نو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17" name="Picture 16" descr="http://www.namino.ir/images/pic/bagetmorgh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54525"/>
            <a:ext cx="3416288" cy="421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ttp://www.namino.ir/images/ESPAGETTI-NE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54525"/>
            <a:ext cx="3600400" cy="421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Novin Pendar\Desktop\imag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30" y="5927933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9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5973472"/>
            <a:ext cx="4044989" cy="6238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77202-E35C-45A2-8345-D89EA9A8F782}" type="slidenum">
              <a:rPr lang="ar-SA" smtClean="0"/>
              <a:pPr/>
              <a:t>24</a:t>
            </a:fld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5943600" y="533400"/>
            <a:ext cx="2681316" cy="59134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r>
              <a:rPr lang="fa-IR" b="1" dirty="0" smtClean="0">
                <a:cs typeface="B Zar" panose="00000400000000000000" pitchFamily="2" charset="-78"/>
              </a:rPr>
              <a:t>محصولات نامی نو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16" name="Picture 15" descr="http://www.namino.ir/images/sosmayonez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07288"/>
            <a:ext cx="3168351" cy="24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://www.namino.ir/images/sosfarans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19524"/>
            <a:ext cx="3312367" cy="243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ttp://www.namino.ir/images/soskachab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030" y="3750512"/>
            <a:ext cx="4163924" cy="2178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Users\Novin Pendar\Desktop\imag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D7B-EB1F-4AA8-95A3-0D237F7AE3A3}" type="slidenum">
              <a:rPr lang="ar-SA" smtClean="0"/>
              <a:pPr/>
              <a:t>25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68361784"/>
              </p:ext>
            </p:extLst>
          </p:nvPr>
        </p:nvGraphicFramePr>
        <p:xfrm>
          <a:off x="5004048" y="555880"/>
          <a:ext cx="3419134" cy="73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4"/>
          <p:cNvSpPr/>
          <p:nvPr/>
        </p:nvSpPr>
        <p:spPr>
          <a:xfrm>
            <a:off x="2326229" y="751181"/>
            <a:ext cx="5979030" cy="1081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0" tIns="190500" rIns="190500" bIns="190500" numCol="1" spcCol="1270" anchor="ctr" anchorCtr="0">
            <a:noAutofit/>
          </a:bodyPr>
          <a:lstStyle/>
          <a:p>
            <a:pPr lvl="0" algn="r" defTabSz="2222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a-IR" sz="5000" kern="1200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5973472"/>
            <a:ext cx="4044989" cy="6238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5943600" y="533400"/>
            <a:ext cx="2681316" cy="59134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r>
              <a:rPr lang="fa-IR" b="1" dirty="0" smtClean="0">
                <a:cs typeface="B Zar" panose="00000400000000000000" pitchFamily="2" charset="-78"/>
              </a:rPr>
              <a:t>محصولات نامی نو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13" name="Picture 12" descr="http://www.namino.ir/images/pic/sos2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528392" cy="408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://www.namino.ir/images/pic/sos2m.jpg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24" y="1484784"/>
            <a:ext cx="3388563" cy="408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C:\Users\Novin Pendar\Desktop\image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77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D7B-EB1F-4AA8-95A3-0D237F7AE3A3}" type="slidenum">
              <a:rPr lang="ar-SA" smtClean="0"/>
              <a:pPr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84168" y="724054"/>
            <a:ext cx="24482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cs typeface="B Zar" pitchFamily="2" charset="-78"/>
              </a:rPr>
              <a:t>مجوزها و استانداردها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5973472"/>
            <a:ext cx="4044989" cy="40785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275930"/>
            <a:ext cx="7992888" cy="2112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کارخانه اصفهان:</a:t>
            </a: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گروه </a:t>
            </a:r>
            <a:r>
              <a:rPr lang="fa-IR" sz="1600" dirty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صنایع غذایی نامی نو اولین و تنها دارنده استاندارد ملی الویه در سطح کشور می باشد </a:t>
            </a:r>
            <a:r>
              <a:rPr lang="fa-I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fa-IR" sz="1600" dirty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براي اولين بار در سطح كشور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600" dirty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گروه صنايع غذايي نامي نو  تحت كنترل مستمر اداره نظارت بر مواد غذايي وزارت بهداشت با طراحي خط توليدي كاملا مكانيزه با اخذ پروانه بهره برداري و پروانه ساخت از سال 1382 اقدام به توليد صنعتي انواع الويه  نامي نو و غذاي آماده سرد نامي نو </a:t>
            </a:r>
            <a:r>
              <a:rPr lang="fa-I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نمود</a:t>
            </a:r>
            <a:r>
              <a:rPr lang="fa-I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fa-IR" sz="1600" dirty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با عنايت به بروز بودن تكنولوژي توليد و تجهيزات پيشرفته موجود موفق به كسب سه گواهينامه :‌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600" dirty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 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ISO 22000 : 2005   /   HACCP   /   ISO 9001: 2008</a:t>
            </a:r>
            <a:r>
              <a:rPr lang="fa-IR" sz="1600" dirty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 از شركت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TUV INTER CERT</a:t>
            </a:r>
            <a:r>
              <a:rPr lang="fa-IR" sz="1600" dirty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 آلمان نيز گرديد 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pic>
        <p:nvPicPr>
          <p:cNvPr id="11" name="Picture 10" descr="http://www.namino.ir/images/1-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2543"/>
            <a:ext cx="7520744" cy="1929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Novin Pendar\Desktop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1552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D7B-EB1F-4AA8-95A3-0D237F7AE3A3}" type="slidenum">
              <a:rPr lang="ar-SA" smtClean="0"/>
              <a:pPr/>
              <a:t>27</a:t>
            </a:fld>
            <a:endParaRPr lang="en-US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5973472"/>
            <a:ext cx="4044989" cy="6238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7677" y="692696"/>
            <a:ext cx="24482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cs typeface="B Zar" pitchFamily="2" charset="-78"/>
              </a:rPr>
              <a:t>مجوزها و استانداردها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1" y="1244572"/>
            <a:ext cx="7934388" cy="2951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کارخانه اراک:</a:t>
            </a: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اين </a:t>
            </a:r>
            <a:r>
              <a:rPr lang="fa-IR" sz="1600" dirty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كارخانه علاوه بر دارا بودن پروانه بهره برداري و پروانه ساخت از وزارت بهداشت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600" dirty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داراي نشان استاندارد ملي براي توليد انواع سس نامي نو  نيز مي باشد . همچنين داراي سه گواهينامه :</a:t>
            </a:r>
            <a:r>
              <a:rPr lang="fa-I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‌</a:t>
            </a:r>
          </a:p>
          <a:p>
            <a:pPr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 </a:t>
            </a:r>
            <a:r>
              <a:rPr lang="fa-IR" sz="1600" dirty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 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ISO 22000 : 2005   /   HACCP   /   ISO 9001: 2008</a:t>
            </a:r>
            <a:r>
              <a:rPr lang="fa-IR" sz="1600" dirty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 از شركت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TUV INTER CERT</a:t>
            </a:r>
            <a:r>
              <a:rPr lang="fa-IR" sz="1600" dirty="0"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 آلمان نيز گرديد 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a-IR" sz="1600" dirty="0" smtClean="0">
              <a:cs typeface="B Zar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600" dirty="0" smtClean="0">
                <a:cs typeface="B Zar" panose="00000400000000000000" pitchFamily="2" charset="-78"/>
              </a:rPr>
              <a:t>دفتر مرکزی تهران:</a:t>
            </a:r>
          </a:p>
          <a:p>
            <a:pPr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600" dirty="0">
                <a:cs typeface="B Zar" panose="00000400000000000000" pitchFamily="2" charset="-78"/>
              </a:rPr>
              <a:t>اخذ گواهينامه ابداع و نو آوري  </a:t>
            </a:r>
            <a:r>
              <a:rPr lang="en-US" sz="1600" dirty="0">
                <a:cs typeface="B Zar" panose="00000400000000000000" pitchFamily="2" charset="-78"/>
              </a:rPr>
              <a:t>IUI</a:t>
            </a:r>
            <a:r>
              <a:rPr lang="fa-IR" sz="1600" dirty="0">
                <a:cs typeface="B Zar" panose="00000400000000000000" pitchFamily="2" charset="-78"/>
              </a:rPr>
              <a:t> از كشورسوئيس  </a:t>
            </a:r>
            <a:endParaRPr lang="en-US" sz="1600" dirty="0">
              <a:cs typeface="B Zar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cs typeface="B Zar" panose="00000400000000000000" pitchFamily="2" charset="-78"/>
            </a:endParaRPr>
          </a:p>
        </p:txBody>
      </p:sp>
      <p:pic>
        <p:nvPicPr>
          <p:cNvPr id="14" name="Picture 13" descr="http://www.namino.ir/images/1-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5"/>
            <a:ext cx="7520744" cy="15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C:\Users\Novin Pendar\Desktop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777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D7B-EB1F-4AA8-95A3-0D237F7AE3A3}" type="slidenum">
              <a:rPr lang="ar-SA" smtClean="0"/>
              <a:pPr/>
              <a:t>28</a:t>
            </a:fld>
            <a:endParaRPr lang="en-US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5973472"/>
            <a:ext cx="4044989" cy="6238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7321" y="548680"/>
            <a:ext cx="3231007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Titr" pitchFamily="2" charset="-78"/>
              </a:rPr>
              <a:t>بررسی رقبا و سهم بازار</a:t>
            </a:r>
            <a:endParaRPr lang="fa-IR" sz="2000" b="1" dirty="0">
              <a:cs typeface="B Titr" pitchFamily="2" charset="-78"/>
            </a:endParaRPr>
          </a:p>
        </p:txBody>
      </p:sp>
      <p:pic>
        <p:nvPicPr>
          <p:cNvPr id="6146" name="Picture 2" descr="C:\Users\PC5\Desktop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8" y="1412776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C5\Desktop\download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66" y="1608038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C5\Desktop\download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41578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C5\Desktop\download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66" y="3466960"/>
            <a:ext cx="2628900" cy="22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PC5\Desktop\download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63" y="3397406"/>
            <a:ext cx="2323224" cy="224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Novin Pendar\Desktop\imag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74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E5B3-A2CE-466A-A63A-8F22FD510309}" type="slidenum">
              <a:rPr lang="ar-SA" smtClean="0"/>
              <a:pPr/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56176" y="692696"/>
            <a:ext cx="218924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cs typeface="B Titr" pitchFamily="2" charset="-78"/>
              </a:rPr>
              <a:t>صادرات </a:t>
            </a:r>
            <a:endParaRPr lang="fa-IR" sz="2000" dirty="0">
              <a:cs typeface="B Titr" pitchFamily="2" charset="-78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5973472"/>
            <a:ext cx="4044989" cy="6238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pic>
        <p:nvPicPr>
          <p:cNvPr id="8194" name="Picture 2" descr="C:\Users\PC5\Desktop\download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74347"/>
            <a:ext cx="6957416" cy="366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989013"/>
            <a:ext cx="7589840" cy="98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a-IR" sz="1600" dirty="0">
              <a:cs typeface="B Zar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600" dirty="0" smtClean="0">
                <a:cs typeface="B Zar" panose="00000400000000000000" pitchFamily="2" charset="-78"/>
              </a:rPr>
              <a:t>گروه صنایع غذایی نامی نو عمده فعالیت خود را در داخل کشور انجام می دهد اما طی سال های اخیر صادراتی را به کشور های آسیایی داشته است.</a:t>
            </a:r>
            <a:endParaRPr lang="en-US" sz="1600" dirty="0">
              <a:cs typeface="B Zar" panose="00000400000000000000" pitchFamily="2" charset="-78"/>
            </a:endParaRPr>
          </a:p>
        </p:txBody>
      </p:sp>
      <p:pic>
        <p:nvPicPr>
          <p:cNvPr id="11" name="Picture 2" descr="C:\Users\Novin Pendar\Desktop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2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502920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3545989" y="5768895"/>
            <a:ext cx="4044989" cy="6238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660232" y="404664"/>
            <a:ext cx="1913350" cy="50405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>
              <a:lnSpc>
                <a:spcPct val="150000"/>
              </a:lnSpc>
            </a:pPr>
            <a:endParaRPr lang="fa-IR" sz="2400" dirty="0"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77202-E35C-45A2-8345-D89EA9A8F782}" type="slidenum">
              <a:rPr lang="ar-SA" smtClean="0"/>
              <a:pPr/>
              <a:t>3</a:t>
            </a:fld>
            <a:endParaRPr lang="en-US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                      </a:t>
            </a:r>
            <a:endParaRPr lang="en-US" sz="9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997034"/>
            <a:ext cx="745672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</a:pPr>
            <a:endParaRPr lang="fa-IR" dirty="0" smtClean="0">
              <a:cs typeface="B Zar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dirty="0" smtClean="0">
                <a:cs typeface="B Zar" pitchFamily="2" charset="-78"/>
              </a:rPr>
              <a:t>غ</a:t>
            </a:r>
            <a:r>
              <a:rPr lang="ar-SA" dirty="0" smtClean="0">
                <a:cs typeface="B Zar" pitchFamily="2" charset="-78"/>
              </a:rPr>
              <a:t>ذا</a:t>
            </a:r>
            <a:r>
              <a:rPr lang="en-US" dirty="0">
                <a:cs typeface="B Zar" pitchFamily="2" charset="-78"/>
              </a:rPr>
              <a:t> </a:t>
            </a:r>
            <a:r>
              <a:rPr lang="ar-SA" dirty="0">
                <a:cs typeface="B Zar" pitchFamily="2" charset="-78"/>
              </a:rPr>
              <a:t>به هر ماده ای اطلاق می شود که موجود زنده آنرا</a:t>
            </a:r>
            <a:r>
              <a:rPr lang="en-US" dirty="0">
                <a:cs typeface="B Zar" pitchFamily="2" charset="-78"/>
              </a:rPr>
              <a:t> </a:t>
            </a:r>
            <a:r>
              <a:rPr lang="ar-SA" dirty="0">
                <a:cs typeface="B Zar" pitchFamily="2" charset="-78"/>
              </a:rPr>
              <a:t>می خورد</a:t>
            </a:r>
            <a:r>
              <a:rPr lang="en-US" dirty="0">
                <a:cs typeface="B Zar" pitchFamily="2" charset="-78"/>
              </a:rPr>
              <a:t> </a:t>
            </a:r>
            <a:r>
              <a:rPr lang="ar-SA" dirty="0">
                <a:cs typeface="B Zar" pitchFamily="2" charset="-78"/>
              </a:rPr>
              <a:t>یا</a:t>
            </a:r>
            <a:r>
              <a:rPr lang="en-US" dirty="0">
                <a:cs typeface="B Zar" pitchFamily="2" charset="-78"/>
              </a:rPr>
              <a:t> </a:t>
            </a:r>
            <a:r>
              <a:rPr lang="fa-IR" dirty="0" smtClean="0">
                <a:cs typeface="B Zar" pitchFamily="2" charset="-78"/>
              </a:rPr>
              <a:t>می آشامد.</a:t>
            </a:r>
          </a:p>
          <a:p>
            <a:pPr lvl="0" algn="just" rtl="1">
              <a:lnSpc>
                <a:spcPct val="150000"/>
              </a:lnSpc>
            </a:pPr>
            <a:r>
              <a:rPr lang="ar-SA" dirty="0">
                <a:cs typeface="B Zar" pitchFamily="2" charset="-78"/>
              </a:rPr>
              <a:t>انسان ها، جانوران همه چیز خوری هستند که قادرند هم فراورده های گیاهی و هم جانوری را مصرف کنند. پس از دوران</a:t>
            </a:r>
            <a:r>
              <a:rPr lang="en-US" dirty="0">
                <a:cs typeface="B Zar" pitchFamily="2" charset="-78"/>
              </a:rPr>
              <a:t> </a:t>
            </a:r>
            <a:r>
              <a:rPr lang="ar-SA" dirty="0">
                <a:cs typeface="B Zar" pitchFamily="2" charset="-78"/>
              </a:rPr>
              <a:t>عصر یخ، انسان ها می خواستند تا پرورش گیاهان و حیوانات را تحت کنترل خود بگیرند تا بدین وسیله خود را ایمن سازند. این مسئله منجر به پیدایش</a:t>
            </a:r>
            <a:r>
              <a:rPr lang="en-US" dirty="0">
                <a:cs typeface="B Zar" pitchFamily="2" charset="-78"/>
              </a:rPr>
              <a:t> </a:t>
            </a:r>
            <a:r>
              <a:rPr lang="fa-IR" dirty="0" smtClean="0">
                <a:cs typeface="B Zar" pitchFamily="2" charset="-78"/>
              </a:rPr>
              <a:t>کشاورزی</a:t>
            </a:r>
            <a:r>
              <a:rPr lang="en-US" dirty="0">
                <a:cs typeface="B Zar" pitchFamily="2" charset="-78"/>
              </a:rPr>
              <a:t> </a:t>
            </a:r>
            <a:r>
              <a:rPr lang="ar-SA" dirty="0">
                <a:cs typeface="B Zar" pitchFamily="2" charset="-78"/>
              </a:rPr>
              <a:t>شد و شیوه ای که غذا طی آن به دست می آمد را تغییر </a:t>
            </a:r>
            <a:r>
              <a:rPr lang="ar-SA" dirty="0" smtClean="0">
                <a:cs typeface="B Zar" pitchFamily="2" charset="-78"/>
              </a:rPr>
              <a:t>داد</a:t>
            </a:r>
            <a:r>
              <a:rPr lang="fa-IR" dirty="0">
                <a:cs typeface="B Zar" pitchFamily="2" charset="-78"/>
              </a:rPr>
              <a:t>.</a:t>
            </a:r>
            <a:r>
              <a:rPr lang="en-US" dirty="0">
                <a:cs typeface="B Zar" pitchFamily="2" charset="-78"/>
              </a:rPr>
              <a:t> </a:t>
            </a:r>
            <a:endParaRPr lang="fa-IR" dirty="0" smtClean="0">
              <a:cs typeface="B Zar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ar-SA" dirty="0">
                <a:cs typeface="B Zar" pitchFamily="2" charset="-78"/>
              </a:rPr>
              <a:t>در گذشته غذا از راه پرورش حیوانات، صید</a:t>
            </a:r>
            <a:r>
              <a:rPr lang="en-US" dirty="0">
                <a:cs typeface="B Zar" pitchFamily="2" charset="-78"/>
              </a:rPr>
              <a:t> </a:t>
            </a:r>
            <a:r>
              <a:rPr lang="fa-IR" dirty="0" smtClean="0">
                <a:cs typeface="B Zar" pitchFamily="2" charset="-78"/>
              </a:rPr>
              <a:t>ماهی</a:t>
            </a:r>
            <a:r>
              <a:rPr lang="ar-SA" dirty="0" smtClean="0">
                <a:cs typeface="B Zar" pitchFamily="2" charset="-78"/>
              </a:rPr>
              <a:t>،</a:t>
            </a:r>
            <a:r>
              <a:rPr lang="en-US" dirty="0">
                <a:cs typeface="B Zar" pitchFamily="2" charset="-78"/>
              </a:rPr>
              <a:t> </a:t>
            </a:r>
            <a:r>
              <a:rPr lang="ar-SA" dirty="0">
                <a:cs typeface="B Zar" pitchFamily="2" charset="-78"/>
              </a:rPr>
              <a:t>شکار</a:t>
            </a:r>
            <a:r>
              <a:rPr lang="en-US" dirty="0">
                <a:cs typeface="B Zar" pitchFamily="2" charset="-78"/>
              </a:rPr>
              <a:t> </a:t>
            </a:r>
            <a:r>
              <a:rPr lang="ar-SA" dirty="0">
                <a:cs typeface="B Zar" pitchFamily="2" charset="-78"/>
              </a:rPr>
              <a:t>و دیگر روش های امرار معاش به دست می آمد. هر کدام از این روش ها، در یک ناحیه خاص با اهمیت بود و اهالی آن ناحیه از آن برای تهیه غذای خود استفاده می </a:t>
            </a:r>
            <a:r>
              <a:rPr lang="ar-SA" dirty="0" smtClean="0">
                <a:cs typeface="B Zar" pitchFamily="2" charset="-78"/>
              </a:rPr>
              <a:t>کردند</a:t>
            </a:r>
            <a:r>
              <a:rPr lang="fa-IR" dirty="0" smtClean="0">
                <a:cs typeface="B Zar" pitchFamily="2" charset="-78"/>
              </a:rPr>
              <a:t>.</a:t>
            </a:r>
          </a:p>
          <a:p>
            <a:pPr lvl="0" algn="just" rtl="1">
              <a:lnSpc>
                <a:spcPct val="150000"/>
              </a:lnSpc>
            </a:pPr>
            <a:r>
              <a:rPr lang="ar-SA" dirty="0" smtClean="0">
                <a:cs typeface="B Zar" pitchFamily="2" charset="-78"/>
              </a:rPr>
              <a:t>امروزه </a:t>
            </a:r>
            <a:r>
              <a:rPr lang="ar-SA" dirty="0">
                <a:cs typeface="B Zar" pitchFamily="2" charset="-78"/>
              </a:rPr>
              <a:t>در جوامع توسعه یافته، تولید غذا عمدتاً بر پایه</a:t>
            </a:r>
            <a:r>
              <a:rPr lang="en-US" dirty="0">
                <a:cs typeface="B Zar" pitchFamily="2" charset="-78"/>
              </a:rPr>
              <a:t> </a:t>
            </a:r>
            <a:r>
              <a:rPr lang="fa-IR" dirty="0" smtClean="0">
                <a:cs typeface="B Zar" pitchFamily="2" charset="-78"/>
              </a:rPr>
              <a:t>کشاورزی </a:t>
            </a:r>
            <a:r>
              <a:rPr lang="ar-SA" dirty="0" smtClean="0">
                <a:cs typeface="B Zar" pitchFamily="2" charset="-78"/>
              </a:rPr>
              <a:t>،</a:t>
            </a:r>
            <a:r>
              <a:rPr lang="en-US" dirty="0">
                <a:cs typeface="B Zar" pitchFamily="2" charset="-78"/>
              </a:rPr>
              <a:t> </a:t>
            </a:r>
            <a:r>
              <a:rPr lang="ar-SA" dirty="0">
                <a:cs typeface="B Zar" pitchFamily="2" charset="-78"/>
              </a:rPr>
              <a:t>پرورش ماهی</a:t>
            </a:r>
            <a:r>
              <a:rPr lang="en-US" dirty="0">
                <a:cs typeface="B Zar" pitchFamily="2" charset="-78"/>
              </a:rPr>
              <a:t> </a:t>
            </a:r>
            <a:r>
              <a:rPr lang="ar-SA" dirty="0">
                <a:cs typeface="B Zar" pitchFamily="2" charset="-78"/>
              </a:rPr>
              <a:t>و</a:t>
            </a:r>
            <a:r>
              <a:rPr lang="en-US" dirty="0">
                <a:cs typeface="B Zar" pitchFamily="2" charset="-78"/>
              </a:rPr>
              <a:t> </a:t>
            </a:r>
            <a:r>
              <a:rPr lang="ar-SA" dirty="0">
                <a:cs typeface="B Zar" pitchFamily="2" charset="-78"/>
              </a:rPr>
              <a:t>دامداری</a:t>
            </a:r>
            <a:r>
              <a:rPr lang="en-US" dirty="0">
                <a:cs typeface="B Zar" pitchFamily="2" charset="-78"/>
              </a:rPr>
              <a:t> </a:t>
            </a:r>
            <a:r>
              <a:rPr lang="ar-SA" dirty="0">
                <a:cs typeface="B Zar" pitchFamily="2" charset="-78"/>
              </a:rPr>
              <a:t>آن هم بر پایه صنعت می </a:t>
            </a:r>
            <a:r>
              <a:rPr lang="ar-SA" dirty="0" smtClean="0">
                <a:cs typeface="B Zar" pitchFamily="2" charset="-78"/>
              </a:rPr>
              <a:t>باشد</a:t>
            </a:r>
            <a:r>
              <a:rPr lang="fa-IR" dirty="0" smtClean="0">
                <a:cs typeface="B Zar" pitchFamily="2" charset="-78"/>
              </a:rPr>
              <a:t>.</a:t>
            </a:r>
            <a:endParaRPr lang="fa-IR" dirty="0">
              <a:cs typeface="B Zar" pitchFamily="2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16215" y="702151"/>
            <a:ext cx="1861121" cy="566609"/>
            <a:chOff x="-18386" y="202786"/>
            <a:chExt cx="2703814" cy="581446"/>
          </a:xfrm>
        </p:grpSpPr>
        <p:sp>
          <p:nvSpPr>
            <p:cNvPr id="16" name="Rounded Rectangle 15"/>
            <p:cNvSpPr/>
            <p:nvPr/>
          </p:nvSpPr>
          <p:spPr>
            <a:xfrm>
              <a:off x="-18386" y="250554"/>
              <a:ext cx="2703814" cy="419047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1455" y="202786"/>
              <a:ext cx="2640904" cy="581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 smtClean="0">
                  <a:cs typeface="B Zar" pitchFamily="2" charset="-78"/>
                </a:rPr>
                <a:t>غذا</a:t>
              </a:r>
              <a:endParaRPr lang="fa-IR" sz="1600" b="1" kern="1200" dirty="0">
                <a:cs typeface="B Zar" pitchFamily="2" charset="-78"/>
              </a:endParaRPr>
            </a:p>
          </p:txBody>
        </p:sp>
      </p:grpSp>
      <p:pic>
        <p:nvPicPr>
          <p:cNvPr id="18" name="Picture 2" descr="C:\Users\Novin Pendar\Desktop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8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D7B-EB1F-4AA8-95A3-0D237F7AE3A3}" type="slidenum">
              <a:rPr lang="ar-SA" smtClean="0"/>
              <a:pPr/>
              <a:t>30</a:t>
            </a:fld>
            <a:endParaRPr lang="en-US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5973472"/>
            <a:ext cx="4044989" cy="6238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7677" y="692696"/>
            <a:ext cx="24482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cs typeface="B Zar" pitchFamily="2" charset="-78"/>
              </a:rPr>
              <a:t>نمایندگی های فروش</a:t>
            </a:r>
            <a:endParaRPr lang="en-US" b="1" dirty="0">
              <a:cs typeface="B Zar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7260877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0748280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Picture 2" descr="C:\Users\Novin Pendar\Desktop\image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0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Graphic spid="12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D7B-EB1F-4AA8-95A3-0D237F7AE3A3}" type="slidenum">
              <a:rPr lang="ar-SA" smtClean="0"/>
              <a:pPr/>
              <a:t>31</a:t>
            </a:fld>
            <a:endParaRPr lang="en-US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5973472"/>
            <a:ext cx="4044989" cy="6238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>عنوان پایان نامه : </a:t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خواص مکانیکی بتن خود تراکم حاوی ضایعات لاستیک با استفاده از روش التراسونیک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4110" y="558793"/>
            <a:ext cx="180713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تبلیغات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340768"/>
            <a:ext cx="7727681" cy="19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700" dirty="0">
                <a:cs typeface="B Zar" panose="00000400000000000000" pitchFamily="2" charset="-78"/>
              </a:rPr>
              <a:t>گروه </a:t>
            </a:r>
            <a:r>
              <a:rPr lang="fa-IR" sz="1700" dirty="0" smtClean="0">
                <a:cs typeface="B Zar" panose="00000400000000000000" pitchFamily="2" charset="-78"/>
              </a:rPr>
              <a:t>صنایع غذایی نامی نو طی </a:t>
            </a:r>
            <a:r>
              <a:rPr lang="fa-IR" sz="1700" dirty="0">
                <a:cs typeface="B Zar" panose="00000400000000000000" pitchFamily="2" charset="-78"/>
              </a:rPr>
              <a:t>چندسال اخیر در عرصه تبلیغات بسیار فعال ظاهر شده است و این تبلیغات در زمینه های:</a:t>
            </a: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dirty="0">
                <a:cs typeface="B Zar" panose="00000400000000000000" pitchFamily="2" charset="-78"/>
              </a:rPr>
              <a:t>1- رسانه ی تصویری</a:t>
            </a: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dirty="0">
                <a:cs typeface="B Zar" panose="00000400000000000000" pitchFamily="2" charset="-78"/>
              </a:rPr>
              <a:t>2- رسانه ی صوتی</a:t>
            </a: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dirty="0">
                <a:cs typeface="B Zar" panose="00000400000000000000" pitchFamily="2" charset="-78"/>
              </a:rPr>
              <a:t>3- بیلبوردهای تبلیغاتی</a:t>
            </a: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dirty="0">
                <a:cs typeface="B Zar" panose="00000400000000000000" pitchFamily="2" charset="-78"/>
              </a:rPr>
              <a:t>4- ...</a:t>
            </a:r>
          </a:p>
        </p:txBody>
      </p:sp>
      <p:pic>
        <p:nvPicPr>
          <p:cNvPr id="10" name="Picture 2" descr="C:\Users\Novin Pendar\Desktop\imag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43907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2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5973472"/>
            <a:ext cx="4044989" cy="6238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68144" y="620688"/>
            <a:ext cx="2552040" cy="5760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t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50000"/>
              </a:lnSpc>
            </a:pPr>
            <a:r>
              <a:rPr lang="fa-IR" sz="2000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نظرسنجی</a:t>
            </a:r>
            <a:endParaRPr lang="fa-IR" sz="1800" dirty="0"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77202-E35C-45A2-8345-D89EA9A8F782}" type="slidenum">
              <a:rPr lang="ar-SA" smtClean="0"/>
              <a:pPr/>
              <a:t>32</a:t>
            </a:fld>
            <a:endParaRPr lang="en-US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38548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Novin Pendar\Desktop\im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596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E5B3-A2CE-466A-A63A-8F22FD510309}" type="slidenum">
              <a:rPr lang="ar-SA" smtClean="0"/>
              <a:pPr/>
              <a:t>33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5973472"/>
            <a:ext cx="4044989" cy="40785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533400"/>
            <a:ext cx="7739138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000" dirty="0" smtClean="0">
                <a:cs typeface="B Titr" pitchFamily="2" charset="-78"/>
              </a:rPr>
              <a:t>الویه نامی نو را تزئین کنید و جایزه بگیرید</a:t>
            </a:r>
            <a:endParaRPr lang="fa-IR" sz="2000" dirty="0">
              <a:cs typeface="B Titr" pitchFamily="2" charset="-78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pic>
        <p:nvPicPr>
          <p:cNvPr id="11" name="Picture 10" descr="http://www.namino.ir/images/mosabegh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65" y="1266927"/>
            <a:ext cx="5976664" cy="38164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691235" y="5342028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90204" pitchFamily="34" charset="0"/>
                <a:ea typeface="Times New Roman" panose="02020603050405020304" pitchFamily="18" charset="0"/>
              </a:rPr>
              <a:t>info @ namino.ir</a:t>
            </a:r>
            <a:endParaRPr lang="en-US" dirty="0"/>
          </a:p>
        </p:txBody>
      </p:sp>
      <p:pic>
        <p:nvPicPr>
          <p:cNvPr id="12" name="Picture 2" descr="C:\Users\Novin Pendar\Desktop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48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502920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5973472"/>
            <a:ext cx="4044989" cy="6238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77202-E35C-45A2-8345-D89EA9A8F782}" type="slidenum">
              <a:rPr lang="ar-SA" smtClean="0"/>
              <a:pPr/>
              <a:t>34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39488" y="325179"/>
            <a:ext cx="2874879" cy="18002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>
              <a:lnSpc>
                <a:spcPct val="150000"/>
              </a:lnSpc>
            </a:pPr>
            <a:endParaRPr lang="fa-IR" sz="7200" dirty="0"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B Titr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468560" y="3405313"/>
            <a:ext cx="3004493" cy="216024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50000"/>
              </a:lnSpc>
            </a:pPr>
            <a:endParaRPr lang="fa-IR" sz="4400" dirty="0"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B Titr" pitchFamily="2" charset="-78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endParaRPr lang="en-US" sz="900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90"/>
            <a:ext cx="9144000" cy="6834006"/>
          </a:xfrm>
        </p:spPr>
      </p:pic>
      <p:sp>
        <p:nvSpPr>
          <p:cNvPr id="5" name="Rectangle 4"/>
          <p:cNvSpPr/>
          <p:nvPr/>
        </p:nvSpPr>
        <p:spPr>
          <a:xfrm>
            <a:off x="5652121" y="5948088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4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B Titr" pitchFamily="2" charset="-78"/>
              </a:rPr>
              <a:t>با تشکر از توجه شما عزیزان</a:t>
            </a:r>
            <a:endParaRPr lang="fa-IR" sz="2400" dirty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96651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D7B-EB1F-4AA8-95A3-0D237F7AE3A3}" type="slidenum">
              <a:rPr lang="ar-SA" smtClean="0"/>
              <a:pPr/>
              <a:t>4</a:t>
            </a:fld>
            <a:endParaRPr lang="en-US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5973472"/>
            <a:ext cx="4044989" cy="6238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75492228"/>
              </p:ext>
            </p:extLst>
          </p:nvPr>
        </p:nvGraphicFramePr>
        <p:xfrm>
          <a:off x="899591" y="1052736"/>
          <a:ext cx="742290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Novin Pendar\Desktop\imag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6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D7B-EB1F-4AA8-95A3-0D237F7AE3A3}" type="slidenum">
              <a:rPr lang="ar-SA" smtClean="0"/>
              <a:pPr/>
              <a:t>5</a:t>
            </a:fld>
            <a:endParaRPr lang="en-US" dirty="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563888" y="5973472"/>
            <a:ext cx="4044989" cy="623880"/>
          </a:xfrm>
          <a:prstGeom prst="rect">
            <a:avLst/>
          </a:prstGeom>
          <a:noFill/>
          <a:ln>
            <a:noFill/>
          </a:ln>
        </p:spPr>
        <p:txBody>
          <a:bodyPr vert="horz" anchor="b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249228603"/>
              </p:ext>
            </p:extLst>
          </p:nvPr>
        </p:nvGraphicFramePr>
        <p:xfrm>
          <a:off x="1011110" y="692696"/>
          <a:ext cx="698991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Novin Pendar\Desktop\imag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32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D7B-EB1F-4AA8-95A3-0D237F7AE3A3}" type="slidenum">
              <a:rPr lang="ar-SA" smtClean="0"/>
              <a:pPr/>
              <a:t>6</a:t>
            </a:fld>
            <a:endParaRPr lang="en-US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563888" y="5973472"/>
            <a:ext cx="4044989" cy="623880"/>
          </a:xfrm>
          <a:prstGeom prst="rect">
            <a:avLst/>
          </a:prstGeom>
          <a:noFill/>
          <a:ln>
            <a:noFill/>
          </a:ln>
        </p:spPr>
        <p:txBody>
          <a:bodyPr vert="horz" anchor="b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6095" y="5012154"/>
            <a:ext cx="316001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مهندس امیر رضا ثابت پی</a:t>
            </a:r>
            <a:endParaRPr lang="fa-I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5616" y="4977513"/>
            <a:ext cx="316001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مهندس حسین علیخانی</a:t>
            </a:r>
            <a:endParaRPr lang="fa-I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C5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05678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ovin Pendar\Desktop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98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216811"/>
              </p:ext>
            </p:extLst>
          </p:nvPr>
        </p:nvGraphicFramePr>
        <p:xfrm>
          <a:off x="506493" y="576056"/>
          <a:ext cx="8183562" cy="5275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D7B-EB1F-4AA8-95A3-0D237F7AE3A3}" type="slidenum">
              <a:rPr lang="ar-SA" smtClean="0"/>
              <a:pPr/>
              <a:t>7</a:t>
            </a:fld>
            <a:endParaRPr lang="en-US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563888" y="5973472"/>
            <a:ext cx="4044989" cy="623880"/>
          </a:xfrm>
          <a:prstGeom prst="rect">
            <a:avLst/>
          </a:prstGeom>
          <a:noFill/>
          <a:ln>
            <a:noFill/>
          </a:ln>
        </p:spPr>
        <p:txBody>
          <a:bodyPr vert="horz" anchor="b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" name="Picture 2" descr="C:\Users\Novin Pendar\Desktop\imag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422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D7B-EB1F-4AA8-95A3-0D237F7AE3A3}" type="slidenum">
              <a:rPr lang="ar-SA" smtClean="0"/>
              <a:pPr/>
              <a:t>8</a:t>
            </a:fld>
            <a:endParaRPr lang="en-US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563888" y="5973472"/>
            <a:ext cx="4044989" cy="623880"/>
          </a:xfrm>
          <a:prstGeom prst="rect">
            <a:avLst/>
          </a:prstGeom>
          <a:noFill/>
          <a:ln>
            <a:noFill/>
          </a:ln>
        </p:spPr>
        <p:txBody>
          <a:bodyPr vert="horz" anchor="b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86934969"/>
              </p:ext>
            </p:extLst>
          </p:nvPr>
        </p:nvGraphicFramePr>
        <p:xfrm>
          <a:off x="5861931" y="332656"/>
          <a:ext cx="2703814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4594628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2" descr="C:\Users\Novin Pendar\Desktop\image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41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D7B-EB1F-4AA8-95A3-0D237F7AE3A3}" type="slidenum">
              <a:rPr lang="ar-SA" smtClean="0"/>
              <a:pPr/>
              <a:t>9</a:t>
            </a:fld>
            <a:endParaRPr lang="en-US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57158" y="5929331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900" b="1" dirty="0" smtClean="0">
                <a:solidFill>
                  <a:srgbClr val="0000FF"/>
                </a:solidFill>
                <a:cs typeface="B Nazanin" pitchFamily="2" charset="-78"/>
              </a:rPr>
              <a:t>دانشجویان </a:t>
            </a:r>
            <a:r>
              <a:rPr lang="fa-IR" sz="900" b="1" dirty="0">
                <a:solidFill>
                  <a:srgbClr val="0000FF"/>
                </a:solidFill>
                <a:cs typeface="B Nazanin" pitchFamily="2" charset="-78"/>
              </a:rPr>
              <a:t>: داودزاده،مومنی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563888" y="5973472"/>
            <a:ext cx="4044989" cy="623880"/>
          </a:xfrm>
          <a:prstGeom prst="rect">
            <a:avLst/>
          </a:prstGeom>
          <a:noFill/>
          <a:ln>
            <a:noFill/>
          </a:ln>
        </p:spPr>
        <p:txBody>
          <a:bodyPr vert="horz" anchor="b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عنوان تحقیق: </a:t>
            </a:r>
            <a:b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</a:br>
            <a:r>
              <a:rPr lang="fa-IR" sz="900" dirty="0">
                <a:solidFill>
                  <a:srgbClr val="0000FF"/>
                </a:solidFill>
                <a:effectLst/>
                <a:latin typeface="Arial" charset="0"/>
                <a:cs typeface="B Nazanin" pitchFamily="2" charset="-78"/>
              </a:rPr>
              <a:t>بررسی گروه صنایع غذایی نامی نو</a:t>
            </a:r>
            <a: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  <a:t/>
            </a:r>
            <a:br>
              <a:rPr lang="fa-IR" sz="900" dirty="0" smtClean="0">
                <a:solidFill>
                  <a:srgbClr val="0000FF"/>
                </a:solidFill>
                <a:effectLst/>
                <a:latin typeface="Arial" charset="0"/>
                <a:ea typeface="+mn-ea"/>
                <a:cs typeface="B Nazanin" pitchFamily="2" charset="-78"/>
              </a:rPr>
            </a:br>
            <a:endParaRPr lang="en-US" sz="900" dirty="0">
              <a:solidFill>
                <a:srgbClr val="0000FF"/>
              </a:solidFill>
              <a:effectLst/>
              <a:latin typeface="Arial" charset="0"/>
              <a:ea typeface="+mn-ea"/>
              <a:cs typeface="B Nazanin" pitchFamily="2" charset="-78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001024" y="564357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Next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868064" y="548680"/>
            <a:ext cx="2703814" cy="576064"/>
            <a:chOff x="0" y="171331"/>
            <a:chExt cx="2703814" cy="644356"/>
          </a:xfrm>
        </p:grpSpPr>
        <p:sp>
          <p:nvSpPr>
            <p:cNvPr id="22" name="Rounded Rectangle 21"/>
            <p:cNvSpPr/>
            <p:nvPr/>
          </p:nvSpPr>
          <p:spPr>
            <a:xfrm>
              <a:off x="0" y="171331"/>
              <a:ext cx="2703814" cy="6443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31455" y="202786"/>
              <a:ext cx="2640904" cy="581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 smtClean="0">
                  <a:cs typeface="B Zar" pitchFamily="2" charset="-78"/>
                </a:rPr>
                <a:t>کارخانجات</a:t>
              </a:r>
              <a:endParaRPr lang="fa-IR" sz="1600" b="1" kern="1200" dirty="0">
                <a:cs typeface="B Zar" pitchFamily="2" charset="-78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3460818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 descr="C:\Users\Novin Pendar\Desktop\imag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929331"/>
            <a:ext cx="642942" cy="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13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1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</TotalTime>
  <Words>1315</Words>
  <Application>Microsoft Office PowerPoint</Application>
  <PresentationFormat>On-screen Show (4:3)</PresentationFormat>
  <Paragraphs>247</Paragraphs>
  <Slides>34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new</vt:lpstr>
      <vt:lpstr>PowerPoint Presentation</vt:lpstr>
      <vt:lpstr>PowerPoint Presentation</vt:lpstr>
      <vt:lpstr>عنوان تحقیق:  بررسی گروه صنایع غذایی نامی نو</vt:lpstr>
      <vt:lpstr>عنوان تحقیق:  بررسی گروه صنایع غذایی نامی نو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عنوان تحقیق:  بررسی گروه صنایع غذایی نامی نو </vt:lpstr>
      <vt:lpstr>عنوان تحقیق:  بررسی گروه صنایع غذایی نامی نو </vt:lpstr>
      <vt:lpstr>عنوان تحقیق:  بررسی گروه صنایع غذایی نامی نو </vt:lpstr>
      <vt:lpstr>عنوان تحقیق:  بررسی گروه صنایع غذایی نامی نو</vt:lpstr>
      <vt:lpstr>عنوان تحقیق:  بررسی گروه صنایع غذایی نامی نو </vt:lpstr>
      <vt:lpstr>عنوان تحقیق:  بررسی گروه صنایع غذایی نامی نو</vt:lpstr>
      <vt:lpstr>عنوان تحقیق:  بررسی گروه صنایع غذایی نامی نو </vt:lpstr>
      <vt:lpstr>عنوان تحقیق:  بررسی گروه صنایع غذایی نامی نو </vt:lpstr>
      <vt:lpstr>عنوان تحقیق:  بررسی گروه صنایع غذایی نامی نو </vt:lpstr>
      <vt:lpstr>عنوان تحقیق:  بررسی گروه صنایع غذایی نامی نو </vt:lpstr>
      <vt:lpstr>عنوان تحقیق:  بررسی گروه صنایع غذایی نامی نو </vt:lpstr>
      <vt:lpstr>عنوان تحقیق:  بررسی گروه صنایع غذایی نامی نو</vt:lpstr>
      <vt:lpstr>عنوان تحقیق:  بررسی گروه صنایع غذایی نامی نو </vt:lpstr>
      <vt:lpstr>عنوان تحقیق:  بررسی گروه صنایع غذایی نامی نو </vt:lpstr>
      <vt:lpstr>عنوان تحقیق:  بررسی گروه صنایع غذایی نامی نو </vt:lpstr>
      <vt:lpstr>عنوان تحقیق:  بررسی گروه صنایع غذایی نامی نو </vt:lpstr>
      <vt:lpstr>عنوان پایان نامه :  بررسی خواص مکانیکی بتن خود تراکم حاوی ضایعات لاستیک با استفاده از روش التراسونیک </vt:lpstr>
      <vt:lpstr>عنوان تحقیق:  بررسی گروه صنایع غذایی نامی نو </vt:lpstr>
      <vt:lpstr>عنوان تحقیق:  بررسی گروه صنایع غذایی نامی نو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DibaGostar</dc:creator>
  <cp:lastModifiedBy>dear user</cp:lastModifiedBy>
  <cp:revision>167</cp:revision>
  <dcterms:created xsi:type="dcterms:W3CDTF">2015-11-28T15:36:38Z</dcterms:created>
  <dcterms:modified xsi:type="dcterms:W3CDTF">2016-01-21T13:43:23Z</dcterms:modified>
</cp:coreProperties>
</file>