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88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8FA660A-BF61-4D0E-86E5-CDAC6A29EFD0}" type="datetimeFigureOut">
              <a:rPr lang="fa-IR" smtClean="0"/>
              <a:t>07/09/1437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E13C5F-2ED3-4FF6-851F-BFDF473B0543}" type="slidenum">
              <a:rPr lang="fa-IR" smtClean="0"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فصل جدید پول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محمد استیری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637450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33688"/>
            <a:ext cx="4038600" cy="260826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سپرده غیر دیداری به سپرده مدت دار و پس انداز تقسیم میشود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290381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420888"/>
            <a:ext cx="3816423" cy="3456384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امروزه به اقتصاد کشور ها به دلیل نقش بسیار مهم و اساسی پول در کشور ها اقتصاد پولی میگویند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558305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2276872"/>
            <a:ext cx="3680445" cy="36004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a-IR" dirty="0" smtClean="0"/>
              <a:t>استفاده از پول در یک کشور به میزان پیشرفت اقتصادی بستگی دارد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7159198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</TotalTime>
  <Words>48</Words>
  <Application>Microsoft Office PowerPoint</Application>
  <PresentationFormat>On-screen Show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فصل جدید پول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فصل جدید پول</dc:title>
  <dc:creator>Coffinet.com</dc:creator>
  <cp:lastModifiedBy>Coffinet.com</cp:lastModifiedBy>
  <cp:revision>1</cp:revision>
  <dcterms:created xsi:type="dcterms:W3CDTF">2016-04-16T15:50:54Z</dcterms:created>
  <dcterms:modified xsi:type="dcterms:W3CDTF">2016-04-16T16:00:34Z</dcterms:modified>
</cp:coreProperties>
</file>