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>
        <p:scale>
          <a:sx n="130" d="100"/>
          <a:sy n="130" d="100"/>
        </p:scale>
        <p:origin x="-33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E87C-AF66-4CBA-8737-C21C5AF7D084}" type="datetimeFigureOut">
              <a:rPr lang="fa-IR" smtClean="0"/>
              <a:t>06/08/1440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F851-5F23-4EBB-9ABF-76ED30FCBE3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6507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E87C-AF66-4CBA-8737-C21C5AF7D084}" type="datetimeFigureOut">
              <a:rPr lang="fa-IR" smtClean="0"/>
              <a:t>06/08/1440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F851-5F23-4EBB-9ABF-76ED30FCBE3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106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E87C-AF66-4CBA-8737-C21C5AF7D084}" type="datetimeFigureOut">
              <a:rPr lang="fa-IR" smtClean="0"/>
              <a:t>06/08/1440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F851-5F23-4EBB-9ABF-76ED30FCBE3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2100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E87C-AF66-4CBA-8737-C21C5AF7D084}" type="datetimeFigureOut">
              <a:rPr lang="fa-IR" smtClean="0"/>
              <a:t>06/08/1440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F851-5F23-4EBB-9ABF-76ED30FCBE3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2046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E87C-AF66-4CBA-8737-C21C5AF7D084}" type="datetimeFigureOut">
              <a:rPr lang="fa-IR" smtClean="0"/>
              <a:t>06/08/1440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F851-5F23-4EBB-9ABF-76ED30FCBE3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628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E87C-AF66-4CBA-8737-C21C5AF7D084}" type="datetimeFigureOut">
              <a:rPr lang="fa-IR" smtClean="0"/>
              <a:t>06/08/1440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F851-5F23-4EBB-9ABF-76ED30FCBE3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10446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E87C-AF66-4CBA-8737-C21C5AF7D084}" type="datetimeFigureOut">
              <a:rPr lang="fa-IR" smtClean="0"/>
              <a:t>06/08/1440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F851-5F23-4EBB-9ABF-76ED30FCBE3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84876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E87C-AF66-4CBA-8737-C21C5AF7D084}" type="datetimeFigureOut">
              <a:rPr lang="fa-IR" smtClean="0"/>
              <a:t>06/08/1440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F851-5F23-4EBB-9ABF-76ED30FCBE3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33121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E87C-AF66-4CBA-8737-C21C5AF7D084}" type="datetimeFigureOut">
              <a:rPr lang="fa-IR" smtClean="0"/>
              <a:t>06/08/1440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F851-5F23-4EBB-9ABF-76ED30FCBE3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63273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E87C-AF66-4CBA-8737-C21C5AF7D084}" type="datetimeFigureOut">
              <a:rPr lang="fa-IR" smtClean="0"/>
              <a:t>06/08/1440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F851-5F23-4EBB-9ABF-76ED30FCBE3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60273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E87C-AF66-4CBA-8737-C21C5AF7D084}" type="datetimeFigureOut">
              <a:rPr lang="fa-IR" smtClean="0"/>
              <a:t>06/08/1440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F851-5F23-4EBB-9ABF-76ED30FCBE3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7304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5E87C-AF66-4CBA-8737-C21C5AF7D084}" type="datetimeFigureOut">
              <a:rPr lang="fa-IR" smtClean="0"/>
              <a:t>06/08/1440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CF851-5F23-4EBB-9ABF-76ED30FCBE3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6478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8439" y="109184"/>
            <a:ext cx="12960439" cy="689490"/>
          </a:xfrm>
        </p:spPr>
        <p:txBody>
          <a:bodyPr>
            <a:noAutofit/>
          </a:bodyPr>
          <a:lstStyle/>
          <a:p>
            <a:pPr algn="r"/>
            <a:r>
              <a:rPr lang="fa-IR" sz="4000" dirty="0" smtClean="0">
                <a:cs typeface="Mj_Decorative Bold" panose="00000400000000000000" pitchFamily="2" charset="-78"/>
              </a:rPr>
              <a:t>مُشت نمونه‌ی خَروار </a:t>
            </a:r>
            <a:r>
              <a:rPr lang="fa-IR" sz="1800" dirty="0">
                <a:cs typeface="Mj_Decorative Bold" panose="00000400000000000000" pitchFamily="2" charset="-78"/>
              </a:rPr>
              <a:t> </a:t>
            </a:r>
            <a:r>
              <a:rPr lang="fa-IR" sz="1800" dirty="0" smtClean="0">
                <a:cs typeface="Mj_Decorative Bold" panose="00000400000000000000" pitchFamily="2" charset="-78"/>
              </a:rPr>
              <a:t>          </a:t>
            </a:r>
            <a:r>
              <a:rPr lang="fa-IR" sz="2000" dirty="0" smtClean="0">
                <a:cs typeface="Mj_Decorative Bold" panose="00000400000000000000" pitchFamily="2" charset="-78"/>
              </a:rPr>
              <a:t>نام اثر: </a:t>
            </a:r>
            <a:r>
              <a:rPr lang="fa-IR" sz="2000" dirty="0" smtClean="0">
                <a:cs typeface="B Titr" panose="00000700000000000000" pitchFamily="2" charset="-78"/>
              </a:rPr>
              <a:t>( </a:t>
            </a:r>
            <a:r>
              <a:rPr lang="fa-IR" altLang="fa-IR" sz="2000" dirty="0" smtClean="0">
                <a:cs typeface="B Titr" panose="00000700000000000000" pitchFamily="2" charset="-78"/>
              </a:rPr>
              <a:t>با قلم ب  تیتر 20) </a:t>
            </a:r>
            <a:r>
              <a:rPr lang="fa-IR" altLang="fa-IR" sz="1600" dirty="0" smtClean="0">
                <a:cs typeface="B Titr" panose="00000700000000000000" pitchFamily="2" charset="-78"/>
              </a:rPr>
              <a:t>	</a:t>
            </a:r>
            <a:r>
              <a:rPr lang="fa-IR" sz="2000" dirty="0" smtClean="0">
                <a:cs typeface="Mj_Decorative Bold" panose="00000400000000000000" pitchFamily="2" charset="-78"/>
              </a:rPr>
              <a:t>پیوستگان گروه: </a:t>
            </a:r>
            <a:r>
              <a:rPr lang="fa-IR" sz="1600" dirty="0" smtClean="0">
                <a:cs typeface="B Titr" panose="00000700000000000000" pitchFamily="2" charset="-78"/>
              </a:rPr>
              <a:t>(فقط نام خانوادگی با قلم ب تیتر 16)</a:t>
            </a:r>
            <a:endParaRPr lang="fa-IR" sz="1600" dirty="0">
              <a:cs typeface="Mj_Decorative Bold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35927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13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B Titr</vt:lpstr>
      <vt:lpstr>Calibri</vt:lpstr>
      <vt:lpstr>Calibri Light</vt:lpstr>
      <vt:lpstr>Mj_Decorative Bold</vt:lpstr>
      <vt:lpstr>Times New Roman</vt:lpstr>
      <vt:lpstr>Office Theme</vt:lpstr>
      <vt:lpstr>مُشت نمونه‌ی خَروار            نام اثر: ( با قلم ب  تیتر 20)  پیوستگان گروه: (فقط نام خانوادگی با قلم ب تیتر 16)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مشت نمونه‌ی خروار (شناخت‌نامۀ معماری ایران در دوران اسلامی)                               نام بنا:                                             پیوستگان گروه:</dc:title>
  <dc:creator>Hamid-PC</dc:creator>
  <cp:lastModifiedBy>Hamid-PC</cp:lastModifiedBy>
  <cp:revision>5</cp:revision>
  <dcterms:created xsi:type="dcterms:W3CDTF">2019-04-11T17:06:08Z</dcterms:created>
  <dcterms:modified xsi:type="dcterms:W3CDTF">2019-04-11T18:10:49Z</dcterms:modified>
</cp:coreProperties>
</file>