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67" r:id="rId15"/>
    <p:sldId id="271" r:id="rId16"/>
  </p:sldIdLst>
  <p:sldSz cx="12192000" cy="6858000"/>
  <p:notesSz cx="6858000" cy="9144000"/>
  <p:embeddedFontLst>
    <p:embeddedFont>
      <p:font typeface="Calibri" panose="020F0502020204030204" pitchFamily="34" charset="0"/>
      <p:regular r:id="rId17"/>
      <p:bold r:id="rId18"/>
    </p:embeddedFont>
    <p:embeddedFont>
      <p:font typeface="Calibri Light" panose="020F0302020204030204" pitchFamily="34" charset="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44B7-C0BC-4B60-AE2E-10F10A5B5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A9C99-8B4D-4171-BD00-7358CB0EC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1A7A9-7031-4ED0-B444-1CA5A304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9E696-EA35-4E6E-AB47-29C218F47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2B453-1D0E-4BCB-A771-A748A0D2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E9919-595F-4C5C-A346-037470161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9772C-F583-4D0B-961C-575A238A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F49C0-2EB6-4FC3-A567-95D77229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DEE24-7301-4C41-AB9F-F872144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877C-F79E-4D97-B0F1-84DF01FC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5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BEAC4-318F-4C17-9E2A-5AC8680AA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C01C4-0751-4EFC-94D0-DD98FA036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275C1-FE7F-45B5-92CD-F04E88C4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70F75-C043-40FE-862F-0BE697BD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71E3A-19C7-4CD1-AAD5-FF64C7E8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2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5607-8F33-494A-9E6B-B50E0502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90EDC-883D-407D-BF81-FA1A154A9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E7B13-E03B-43A4-BBF4-6D33375B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41741-E33C-426D-A224-B0ABB109F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80D06-9FF8-4FF7-B090-4780CCB1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3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DC1F-20FC-4768-A45C-D7DB81541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06AFC-DA30-4C44-A3F7-AF286CB35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CF352-C42F-4C0F-B897-18C7ECDF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28E9B-D479-4126-9539-CB9682DD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FFD92-9B59-410A-B858-B76277A7A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6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202A-6E4B-4995-9F39-FD432B10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D28C6-EC69-44FA-9A8F-AD33B2965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8C5A4-E6F8-436C-B205-C0B3754AE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ABDEC-3ED1-4E20-AB2D-83AB5BA29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64C9D-F1BB-44F8-9611-60756E55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C65A7-D57E-4E48-8832-5577CB8A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3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52D8-72B5-4963-8AB1-83DE8F803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4252F-2094-4DD2-85CC-30CFB4B00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6663F-9C08-4AED-8530-4DF1F12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4F94F-4755-428A-8F5D-DE9FF3FC1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55B061-C147-4EF2-94F1-8681C103F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D22063-7472-48A2-B66E-D170DB40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17DBF8-4E0F-4CEB-8995-130D81D3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04F51F-1B42-4449-86D4-BCB3FD7B8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E78AD-597C-4FF9-AB5F-4B858C3A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A34B7-3D41-4190-84C3-07E8BC173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EC4AC-2B99-4AF7-8B73-D64BFF29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F48C8-A259-44BA-BCBA-F8F58E59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1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0CE6A-D7AD-4C06-B3EA-23846FC0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2F5E6A-0A42-48BC-B029-49165AFE1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7B6AE-5C88-4DD1-8B0A-6FB44EFB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6AF70-25AD-44C5-9B1A-AE94489DE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BC427-541F-4C7F-A55C-A06E3801F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20FF0-1047-4D8F-9528-9AEC9413F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90DF9-9AFA-47E1-BEC4-314CD539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3D7FFD-C001-4E28-AE15-5B86FDC27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26F88-5D4D-439F-B0E1-05DE7DD9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6223-4F00-49D9-AB0E-166196746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106A5-7F65-4F5D-ABFC-86C69CC08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DE179-95B9-42E9-8DDF-B8D50F99C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7B482-D30C-4840-BD40-41D6467C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D4EF8-5D7E-4E99-BAAF-77DA6D38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1746C-F53D-4292-9336-852E13C1F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2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873FFD-9F3D-49D4-8023-DA4B064F3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57654-E9E8-4D9B-B4F5-30D42657B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0A6B3-6D87-4CFE-9CF1-E484305BE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24777-2BAE-44A1-88AA-472DD764C45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99AFC-15D6-4CC2-8C0A-C6A1A43E7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6177F-3FAD-4B15-8DE8-905E468C8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9C18C-3E41-46B9-8377-8BA4245EA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6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83890" y="2843868"/>
            <a:ext cx="78269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5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علی مالک م</a:t>
            </a:r>
            <a:r>
              <a:rPr lang="fa-IR" sz="5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ُ</a:t>
            </a:r>
            <a:r>
              <a:rPr lang="ar-SA" sz="5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لک د</a:t>
            </a:r>
            <a:r>
              <a:rPr lang="fa-IR" sz="5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ِ</a:t>
            </a:r>
            <a:r>
              <a:rPr lang="ar-SA" sz="5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لی</a:t>
            </a:r>
            <a:endParaRPr lang="fa-IR" sz="5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/>
            <a:b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نام زیبای تو شد رافع هر مشکلی</a:t>
            </a:r>
            <a:endParaRPr lang="en-US" sz="54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7427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8BF926-9E7D-4EDA-8FCA-4FE0397A23A1}"/>
              </a:ext>
            </a:extLst>
          </p:cNvPr>
          <p:cNvSpPr txBox="1"/>
          <p:nvPr/>
        </p:nvSpPr>
        <p:spPr>
          <a:xfrm>
            <a:off x="562062" y="2491531"/>
            <a:ext cx="6686025" cy="333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36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بر لبم نام توست، مَستیم از جام توست</a:t>
            </a:r>
          </a:p>
          <a:p>
            <a:pPr algn="ctr">
              <a:lnSpc>
                <a:spcPct val="150000"/>
              </a:lnSpc>
            </a:pPr>
            <a:r>
              <a:rPr lang="fa-IR" sz="36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کی رود جای دگر، دل که مرغ بام توست</a:t>
            </a:r>
          </a:p>
          <a:p>
            <a:pPr algn="ctr">
              <a:lnSpc>
                <a:spcPct val="150000"/>
              </a:lnSpc>
            </a:pPr>
            <a:r>
              <a:rPr lang="fa-IR" sz="36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خوانده ای تو ما را، برده‌ای دل‌ها را(2)</a:t>
            </a:r>
            <a:endParaRPr lang="en-US" sz="36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en-US" sz="36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628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134224" y="2551837"/>
            <a:ext cx="7826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br>
              <a:rPr lang="en-US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حیدر یا حیدر یا مرتضی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endParaRPr lang="en-US" sz="5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6934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83890" y="2843868"/>
            <a:ext cx="80030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علی</a:t>
            </a:r>
            <a:r>
              <a:rPr lang="fa-IR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،</a:t>
            </a: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مالک م</a:t>
            </a:r>
            <a:r>
              <a:rPr lang="fa-IR" sz="5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ُ</a:t>
            </a: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لک د</a:t>
            </a:r>
            <a:r>
              <a:rPr lang="fa-IR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ِ</a:t>
            </a: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لی</a:t>
            </a:r>
            <a:endParaRPr lang="fa-IR" sz="5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/>
            <a:b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نام زیبای تو شد</a:t>
            </a:r>
            <a:r>
              <a:rPr lang="fa-IR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،</a:t>
            </a: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رافع هر مشکلی</a:t>
            </a:r>
            <a:endParaRPr lang="en-US" sz="54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142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58723" y="2936147"/>
            <a:ext cx="7826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مولا ای نگار زهرا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br>
              <a:rPr lang="en-US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حیدر یا حیدر یا مرتضی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endParaRPr lang="en-US" sz="5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6031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5607EB-1B16-4600-A1C6-7A9CE1AA6103}"/>
              </a:ext>
            </a:extLst>
          </p:cNvPr>
          <p:cNvSpPr txBox="1"/>
          <p:nvPr/>
        </p:nvSpPr>
        <p:spPr>
          <a:xfrm>
            <a:off x="302004" y="2759978"/>
            <a:ext cx="73739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نام تو کیمیاست، ذکر تو ذکر خداست</a:t>
            </a:r>
          </a:p>
          <a:p>
            <a:pPr algn="ctr">
              <a:lnSpc>
                <a:spcPct val="200000"/>
              </a:lnSpc>
            </a:pPr>
            <a:r>
              <a:rPr lang="fa-IR" sz="40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دیدن ایوان تو، شادی دل‌های ماست(2)</a:t>
            </a:r>
            <a:endParaRPr lang="en-US" sz="40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4214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58723" y="2936147"/>
            <a:ext cx="7826927" cy="356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4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سوی تو می‌آیم، شیعه‌ی مولایم(2)</a:t>
            </a:r>
          </a:p>
          <a:p>
            <a:pPr algn="r" rtl="1">
              <a:lnSpc>
                <a:spcPct val="150000"/>
              </a:lnSpc>
            </a:pPr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حیدر یا حیدر یا مرتضی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</a:p>
          <a:p>
            <a:pPr algn="r" rtl="1">
              <a:lnSpc>
                <a:spcPct val="150000"/>
              </a:lnSpc>
            </a:pPr>
            <a:endParaRPr lang="en-US" sz="5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611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251669" y="2793534"/>
            <a:ext cx="7826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مولا ای نگار زهرا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br>
              <a:rPr lang="en-US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حیدر یا حیدر یا مرتض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ی(2)</a:t>
            </a:r>
            <a:endParaRPr lang="en-US" sz="5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660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92279" y="2894202"/>
            <a:ext cx="78269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ای به خاتم نگین، قبله اهل یقین</a:t>
            </a:r>
          </a:p>
          <a:p>
            <a:pPr algn="r" rtl="1"/>
            <a:endParaRPr lang="fa-IR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/>
            <a:r>
              <a:rPr lang="fa-IR" sz="4800" dirty="0">
                <a:solidFill>
                  <a:srgbClr val="00206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ذکر هر مومن بُوَد یا امیرالمومنین</a:t>
            </a:r>
            <a:endParaRPr lang="en-US" sz="48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607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58723" y="2936147"/>
            <a:ext cx="7826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مولا ای نگار زهرا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br>
              <a:rPr lang="en-US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حیدر یا حیدر یا مرتضی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endParaRPr lang="en-US" sz="5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6770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0" y="2718033"/>
            <a:ext cx="782692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4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ای به گل رنگ و بو وز تو بلبل نغمه گو</a:t>
            </a:r>
            <a:br>
              <a:rPr lang="en-US" sz="4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4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ساقیا یک دم بیا همره مستان بگو</a:t>
            </a:r>
            <a:endParaRPr lang="en-US" sz="44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373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83890" y="2843868"/>
            <a:ext cx="78269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علی مالک م</a:t>
            </a:r>
            <a:r>
              <a:rPr lang="fa-IR" sz="5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ُ</a:t>
            </a: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لک د</a:t>
            </a:r>
            <a:r>
              <a:rPr lang="fa-IR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ِ</a:t>
            </a: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لی</a:t>
            </a:r>
            <a:endParaRPr lang="fa-IR" sz="5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/>
            <a:b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نام زیبای تو شد رافع هر مشکلی</a:t>
            </a:r>
            <a:endParaRPr lang="en-US" sz="54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8322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58723" y="2936147"/>
            <a:ext cx="7826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علی یا مولا ای نگار زهرا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br>
              <a:rPr lang="en-US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ar-SA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یا حیدر یا حیدر یا مرتضی</a:t>
            </a:r>
            <a:r>
              <a:rPr lang="fa-IR" sz="5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(2)</a:t>
            </a:r>
            <a:endParaRPr lang="en-US" sz="5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257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-58723" y="2936147"/>
            <a:ext cx="7826927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4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ای سخا ای کرم چشم ما احسان تو</a:t>
            </a:r>
            <a:br>
              <a:rPr lang="en-US" sz="4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fa-IR" sz="4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درد ما درمان تو، دست ما دامان تو</a:t>
            </a:r>
            <a:endParaRPr lang="en-US" sz="115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6142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7BEA60-9C03-4E2E-BD0F-11674B7F9F7F}"/>
              </a:ext>
            </a:extLst>
          </p:cNvPr>
          <p:cNvSpPr txBox="1"/>
          <p:nvPr/>
        </p:nvSpPr>
        <p:spPr>
          <a:xfrm>
            <a:off x="100667" y="3016259"/>
            <a:ext cx="782692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ای که تو در صدف، قبله‌ی شهر نجف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خسته از ره میرسد، عاشقانت صف به صف</a:t>
            </a:r>
            <a:endParaRPr lang="en-US" sz="344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2708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286</Words>
  <Application>Microsoft Office PowerPoint</Application>
  <PresentationFormat>Widescreen</PresentationFormat>
  <Paragraphs>25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 Light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Jazebeh</dc:creator>
  <cp:lastModifiedBy>Jazebeh</cp:lastModifiedBy>
  <cp:revision>3</cp:revision>
  <dcterms:created xsi:type="dcterms:W3CDTF">2021-07-27T09:16:59Z</dcterms:created>
  <dcterms:modified xsi:type="dcterms:W3CDTF">2021-07-27T10:35:05Z</dcterms:modified>
</cp:coreProperties>
</file>