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08" r:id="rId6"/>
  </p:sldMasterIdLst>
  <p:sldIdLst>
    <p:sldId id="256" r:id="rId7"/>
    <p:sldId id="265" r:id="rId8"/>
    <p:sldId id="291" r:id="rId9"/>
    <p:sldId id="294" r:id="rId10"/>
    <p:sldId id="257" r:id="rId11"/>
    <p:sldId id="259" r:id="rId12"/>
    <p:sldId id="295" r:id="rId13"/>
    <p:sldId id="296" r:id="rId14"/>
    <p:sldId id="263" r:id="rId15"/>
    <p:sldId id="264" r:id="rId16"/>
    <p:sldId id="297" r:id="rId17"/>
    <p:sldId id="267" r:id="rId18"/>
    <p:sldId id="268" r:id="rId19"/>
    <p:sldId id="269" r:id="rId20"/>
    <p:sldId id="286" r:id="rId21"/>
    <p:sldId id="287" r:id="rId22"/>
    <p:sldId id="288" r:id="rId23"/>
    <p:sldId id="289" r:id="rId24"/>
    <p:sldId id="290" r:id="rId25"/>
    <p:sldId id="312" r:id="rId26"/>
    <p:sldId id="313" r:id="rId27"/>
    <p:sldId id="314" r:id="rId28"/>
    <p:sldId id="292" r:id="rId29"/>
    <p:sldId id="271" r:id="rId30"/>
    <p:sldId id="293" r:id="rId31"/>
    <p:sldId id="298" r:id="rId32"/>
    <p:sldId id="299" r:id="rId33"/>
    <p:sldId id="300" r:id="rId34"/>
    <p:sldId id="319" r:id="rId35"/>
    <p:sldId id="301" r:id="rId36"/>
    <p:sldId id="317" r:id="rId37"/>
    <p:sldId id="318" r:id="rId38"/>
    <p:sldId id="302" r:id="rId39"/>
    <p:sldId id="306" r:id="rId40"/>
    <p:sldId id="307" r:id="rId41"/>
    <p:sldId id="308" r:id="rId42"/>
    <p:sldId id="309" r:id="rId43"/>
    <p:sldId id="274" r:id="rId44"/>
    <p:sldId id="310" r:id="rId45"/>
    <p:sldId id="311" r:id="rId46"/>
    <p:sldId id="316" r:id="rId47"/>
    <p:sldId id="315" r:id="rId48"/>
    <p:sldId id="276" r:id="rId49"/>
    <p:sldId id="277" r:id="rId50"/>
    <p:sldId id="273" r:id="rId51"/>
    <p:sldId id="281" r:id="rId52"/>
    <p:sldId id="278" r:id="rId53"/>
    <p:sldId id="282" r:id="rId54"/>
  </p:sldIdLst>
  <p:sldSz cx="9144000" cy="6858000" type="screen4x3"/>
  <p:notesSz cx="6858000" cy="9144000"/>
  <p:embeddedFontLst>
    <p:embeddedFont>
      <p:font typeface="Calibri" panose="020F0502020204030204" pitchFamily="34" charset="0"/>
      <p:regular r:id="rId55"/>
      <p:bold r:id="rId56"/>
      <p:italic r:id="rId57"/>
      <p:boldItalic r:id="rId58"/>
    </p:embeddedFont>
    <p:embeddedFont>
      <p:font typeface="B Lotus" panose="00000400000000000000" pitchFamily="2" charset="-78"/>
      <p:regular r:id="rId59"/>
      <p:bold r:id="rId60"/>
    </p:embeddedFont>
    <p:embeddedFont>
      <p:font typeface="B Koodak" panose="00000700000000000000" pitchFamily="2" charset="-78"/>
      <p:bold r:id="rId61"/>
    </p:embeddedFont>
    <p:embeddedFont>
      <p:font typeface="B Mahsa" panose="020B0604020202020204" charset="-78"/>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895"/>
    <a:srgbClr val="A11CA4"/>
    <a:srgbClr val="8927EB"/>
    <a:srgbClr val="1F632C"/>
    <a:srgbClr val="026220"/>
    <a:srgbClr val="625658"/>
    <a:srgbClr val="5D5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p:cViewPr varScale="1">
        <p:scale>
          <a:sx n="83" d="100"/>
          <a:sy n="83" d="100"/>
        </p:scale>
        <p:origin x="1445"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font" Target="fonts/font1.fntdata"/><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font" Target="fonts/font4.fntdata"/><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image" Target="../media/image5.png"/></Relationships>
</file>

<file path=ppt/diagrams/_rels/data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image" Target="../media/image25.JPG"/></Relationships>
</file>

<file path=ppt/diagrams/_rels/data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image" Target="../media/image27.jpg"/><Relationship Id="rId4" Type="http://schemas.openxmlformats.org/officeDocument/2006/relationships/image" Target="../media/image30.jpeg"/></Relationships>
</file>

<file path=ppt/diagrams/_rels/data19.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slide" Target="../slides/slide43.xml"/><Relationship Id="rId1" Type="http://schemas.openxmlformats.org/officeDocument/2006/relationships/slide" Target="../slides/slide40.xml"/></Relationships>
</file>

<file path=ppt/diagrams/_rels/data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G"/><Relationship Id="rId5" Type="http://schemas.openxmlformats.org/officeDocument/2006/relationships/image" Target="../media/image12.jpeg"/><Relationship Id="rId4" Type="http://schemas.openxmlformats.org/officeDocument/2006/relationships/image" Target="../media/image11.jpeg"/></Relationships>
</file>

<file path=ppt/diagrams/_rels/data6.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23.xml"/><Relationship Id="rId1" Type="http://schemas.openxmlformats.org/officeDocument/2006/relationships/slide" Target="../slides/slide11.xml"/><Relationship Id="rId5" Type="http://schemas.openxmlformats.org/officeDocument/2006/relationships/slide" Target="../slides/slide37.xml"/><Relationship Id="rId4" Type="http://schemas.openxmlformats.org/officeDocument/2006/relationships/slide" Target="../slides/slide45.xml"/></Relationships>
</file>

<file path=ppt/diagrams/_rels/data7.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4.xml"/><Relationship Id="rId1" Type="http://schemas.openxmlformats.org/officeDocument/2006/relationships/slide" Target="../slides/slide12.xml"/></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image" Target="../media/image5.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image" Target="../media/image25.JPG"/></Relationships>
</file>

<file path=ppt/diagrams/_rels/drawing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image" Target="../media/image27.jpg"/><Relationship Id="rId4" Type="http://schemas.openxmlformats.org/officeDocument/2006/relationships/image" Target="../media/image3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45F52-6C91-45A0-AB76-685AE5702C4D}" type="doc">
      <dgm:prSet loTypeId="urn:microsoft.com/office/officeart/2008/layout/PictureStrips" loCatId="list" qsTypeId="urn:microsoft.com/office/officeart/2005/8/quickstyle/3d3" qsCatId="3D" csTypeId="urn:microsoft.com/office/officeart/2005/8/colors/accent2_1" csCatId="accent2" phldr="1"/>
      <dgm:spPr/>
      <dgm:t>
        <a:bodyPr/>
        <a:lstStyle/>
        <a:p>
          <a:endParaRPr lang="en-US"/>
        </a:p>
      </dgm:t>
    </dgm:pt>
    <dgm:pt modelId="{D40ECC0D-CFA0-408A-9C9E-A8C7A8CCAD06}">
      <dgm:prSet phldrT="[Text]"/>
      <dgm:spPr/>
      <dgm:t>
        <a:bodyPr/>
        <a:lstStyle/>
        <a:p>
          <a:pPr algn="r"/>
          <a:r>
            <a:rPr lang="fa-IR" dirty="0" smtClean="0"/>
            <a:t>تدریس</a:t>
          </a:r>
          <a:endParaRPr lang="en-US" dirty="0"/>
        </a:p>
      </dgm:t>
    </dgm:pt>
    <dgm:pt modelId="{FA22D7B8-95D8-464D-8E2B-F4269C356379}" type="parTrans" cxnId="{C3C03E3C-7844-4F95-9D6F-EB783E98C67C}">
      <dgm:prSet/>
      <dgm:spPr/>
      <dgm:t>
        <a:bodyPr/>
        <a:lstStyle/>
        <a:p>
          <a:endParaRPr lang="en-US"/>
        </a:p>
      </dgm:t>
    </dgm:pt>
    <dgm:pt modelId="{0D3C05F0-D59C-44DE-8610-2E3AF54BB1C9}" type="sibTrans" cxnId="{C3C03E3C-7844-4F95-9D6F-EB783E98C67C}">
      <dgm:prSet/>
      <dgm:spPr/>
      <dgm:t>
        <a:bodyPr/>
        <a:lstStyle/>
        <a:p>
          <a:endParaRPr lang="en-US"/>
        </a:p>
      </dgm:t>
    </dgm:pt>
    <dgm:pt modelId="{08335AA7-059C-4830-818B-EF6A8634BC0E}">
      <dgm:prSet phldrT="[Text]"/>
      <dgm:spPr/>
      <dgm:t>
        <a:bodyPr/>
        <a:lstStyle/>
        <a:p>
          <a:pPr algn="r"/>
          <a:r>
            <a:rPr lang="fa-IR" dirty="0" smtClean="0"/>
            <a:t>درس</a:t>
          </a:r>
          <a:endParaRPr lang="en-US" dirty="0"/>
        </a:p>
      </dgm:t>
    </dgm:pt>
    <dgm:pt modelId="{E37AA750-0AA2-4714-BC90-CF97CB31C588}" type="parTrans" cxnId="{E2DF84AA-04BC-45A1-AEFC-547BF3B355A7}">
      <dgm:prSet/>
      <dgm:spPr/>
      <dgm:t>
        <a:bodyPr/>
        <a:lstStyle/>
        <a:p>
          <a:endParaRPr lang="en-US"/>
        </a:p>
      </dgm:t>
    </dgm:pt>
    <dgm:pt modelId="{DA03876F-9019-4BB3-A23D-B86A52DAD59E}" type="sibTrans" cxnId="{E2DF84AA-04BC-45A1-AEFC-547BF3B355A7}">
      <dgm:prSet/>
      <dgm:spPr/>
      <dgm:t>
        <a:bodyPr/>
        <a:lstStyle/>
        <a:p>
          <a:endParaRPr lang="en-US"/>
        </a:p>
      </dgm:t>
    </dgm:pt>
    <dgm:pt modelId="{E7D2B116-9D89-4A16-9145-D59F777927C7}">
      <dgm:prSet phldrT="[Text]"/>
      <dgm:spPr/>
      <dgm:t>
        <a:bodyPr/>
        <a:lstStyle/>
        <a:p>
          <a:pPr algn="r"/>
          <a:r>
            <a:rPr lang="fa-IR" dirty="0" smtClean="0"/>
            <a:t>طرح درس</a:t>
          </a:r>
          <a:endParaRPr lang="en-US" dirty="0"/>
        </a:p>
      </dgm:t>
    </dgm:pt>
    <dgm:pt modelId="{7A4F2781-BB65-44FC-94A2-D5469A44AE83}" type="parTrans" cxnId="{117CDFBF-DB64-4BB6-8955-FC2BB0C2957D}">
      <dgm:prSet/>
      <dgm:spPr/>
      <dgm:t>
        <a:bodyPr/>
        <a:lstStyle/>
        <a:p>
          <a:endParaRPr lang="en-US"/>
        </a:p>
      </dgm:t>
    </dgm:pt>
    <dgm:pt modelId="{8BC8F7C1-CBA8-463C-902C-12DE5E2A8CF1}" type="sibTrans" cxnId="{117CDFBF-DB64-4BB6-8955-FC2BB0C2957D}">
      <dgm:prSet/>
      <dgm:spPr/>
      <dgm:t>
        <a:bodyPr/>
        <a:lstStyle/>
        <a:p>
          <a:endParaRPr lang="en-US"/>
        </a:p>
      </dgm:t>
    </dgm:pt>
    <dgm:pt modelId="{A0B46CBE-B48E-4147-BE73-F5AA2F15C1B2}" type="pres">
      <dgm:prSet presAssocID="{EF645F52-6C91-45A0-AB76-685AE5702C4D}" presName="Name0" presStyleCnt="0">
        <dgm:presLayoutVars>
          <dgm:dir val="rev"/>
          <dgm:resizeHandles val="exact"/>
        </dgm:presLayoutVars>
      </dgm:prSet>
      <dgm:spPr/>
      <dgm:t>
        <a:bodyPr/>
        <a:lstStyle/>
        <a:p>
          <a:endParaRPr lang="en-US"/>
        </a:p>
      </dgm:t>
    </dgm:pt>
    <dgm:pt modelId="{36FE0737-E755-43E6-8AFE-8D3FE9EFE3C0}" type="pres">
      <dgm:prSet presAssocID="{D40ECC0D-CFA0-408A-9C9E-A8C7A8CCAD06}" presName="composite" presStyleCnt="0"/>
      <dgm:spPr/>
    </dgm:pt>
    <dgm:pt modelId="{10EE73F0-29ED-4955-8199-97D3D65CC628}" type="pres">
      <dgm:prSet presAssocID="{D40ECC0D-CFA0-408A-9C9E-A8C7A8CCAD06}" presName="rect1" presStyleLbl="trAlignAcc1" presStyleIdx="0" presStyleCnt="3">
        <dgm:presLayoutVars>
          <dgm:bulletEnabled val="1"/>
        </dgm:presLayoutVars>
      </dgm:prSet>
      <dgm:spPr/>
      <dgm:t>
        <a:bodyPr/>
        <a:lstStyle/>
        <a:p>
          <a:endParaRPr lang="en-US"/>
        </a:p>
      </dgm:t>
    </dgm:pt>
    <dgm:pt modelId="{EB631F07-7F84-4DF7-9002-A945B1100A7E}" type="pres">
      <dgm:prSet presAssocID="{D40ECC0D-CFA0-408A-9C9E-A8C7A8CCAD06}"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FC2276C6-E3F7-476B-94BA-9E8B0897578D}" type="pres">
      <dgm:prSet presAssocID="{0D3C05F0-D59C-44DE-8610-2E3AF54BB1C9}" presName="sibTrans" presStyleCnt="0"/>
      <dgm:spPr/>
    </dgm:pt>
    <dgm:pt modelId="{90055D62-1537-4F16-894B-52C788A7A14B}" type="pres">
      <dgm:prSet presAssocID="{08335AA7-059C-4830-818B-EF6A8634BC0E}" presName="composite" presStyleCnt="0"/>
      <dgm:spPr/>
    </dgm:pt>
    <dgm:pt modelId="{EEAAF8EF-1067-441D-A7E0-6D8A6250F14E}" type="pres">
      <dgm:prSet presAssocID="{08335AA7-059C-4830-818B-EF6A8634BC0E}" presName="rect1" presStyleLbl="trAlignAcc1" presStyleIdx="1" presStyleCnt="3">
        <dgm:presLayoutVars>
          <dgm:bulletEnabled val="1"/>
        </dgm:presLayoutVars>
      </dgm:prSet>
      <dgm:spPr/>
      <dgm:t>
        <a:bodyPr/>
        <a:lstStyle/>
        <a:p>
          <a:endParaRPr lang="en-US"/>
        </a:p>
      </dgm:t>
    </dgm:pt>
    <dgm:pt modelId="{BC9002FA-284C-411B-9334-743265A0567A}" type="pres">
      <dgm:prSet presAssocID="{08335AA7-059C-4830-818B-EF6A8634BC0E}"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dgm:spPr>
      <dgm:t>
        <a:bodyPr/>
        <a:lstStyle/>
        <a:p>
          <a:endParaRPr lang="en-US"/>
        </a:p>
      </dgm:t>
    </dgm:pt>
    <dgm:pt modelId="{1378A69D-129B-496A-BA85-3EC7123F57A3}" type="pres">
      <dgm:prSet presAssocID="{DA03876F-9019-4BB3-A23D-B86A52DAD59E}" presName="sibTrans" presStyleCnt="0"/>
      <dgm:spPr/>
    </dgm:pt>
    <dgm:pt modelId="{D3AEC445-6A38-4249-8789-5178D91D20D4}" type="pres">
      <dgm:prSet presAssocID="{E7D2B116-9D89-4A16-9145-D59F777927C7}" presName="composite" presStyleCnt="0"/>
      <dgm:spPr/>
    </dgm:pt>
    <dgm:pt modelId="{B48295F2-BB15-488A-9A6E-90C5C491F97E}" type="pres">
      <dgm:prSet presAssocID="{E7D2B116-9D89-4A16-9145-D59F777927C7}" presName="rect1" presStyleLbl="trAlignAcc1" presStyleIdx="2" presStyleCnt="3">
        <dgm:presLayoutVars>
          <dgm:bulletEnabled val="1"/>
        </dgm:presLayoutVars>
      </dgm:prSet>
      <dgm:spPr/>
      <dgm:t>
        <a:bodyPr/>
        <a:lstStyle/>
        <a:p>
          <a:endParaRPr lang="en-US"/>
        </a:p>
      </dgm:t>
    </dgm:pt>
    <dgm:pt modelId="{08ACCB71-08A7-4224-83A2-E2348A168EA9}" type="pres">
      <dgm:prSet presAssocID="{E7D2B116-9D89-4A16-9145-D59F777927C7}"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dgm:spPr>
      <dgm:t>
        <a:bodyPr/>
        <a:lstStyle/>
        <a:p>
          <a:endParaRPr lang="en-US"/>
        </a:p>
      </dgm:t>
    </dgm:pt>
  </dgm:ptLst>
  <dgm:cxnLst>
    <dgm:cxn modelId="{FBD64D4E-8039-4FA0-9B0B-665D7CF47886}" type="presOf" srcId="{08335AA7-059C-4830-818B-EF6A8634BC0E}" destId="{EEAAF8EF-1067-441D-A7E0-6D8A6250F14E}" srcOrd="0" destOrd="0" presId="urn:microsoft.com/office/officeart/2008/layout/PictureStrips"/>
    <dgm:cxn modelId="{3F3C1890-69C2-4FFF-8C6F-9C209C94216A}" type="presOf" srcId="{D40ECC0D-CFA0-408A-9C9E-A8C7A8CCAD06}" destId="{10EE73F0-29ED-4955-8199-97D3D65CC628}" srcOrd="0" destOrd="0" presId="urn:microsoft.com/office/officeart/2008/layout/PictureStrips"/>
    <dgm:cxn modelId="{E2DF84AA-04BC-45A1-AEFC-547BF3B355A7}" srcId="{EF645F52-6C91-45A0-AB76-685AE5702C4D}" destId="{08335AA7-059C-4830-818B-EF6A8634BC0E}" srcOrd="1" destOrd="0" parTransId="{E37AA750-0AA2-4714-BC90-CF97CB31C588}" sibTransId="{DA03876F-9019-4BB3-A23D-B86A52DAD59E}"/>
    <dgm:cxn modelId="{C3C03E3C-7844-4F95-9D6F-EB783E98C67C}" srcId="{EF645F52-6C91-45A0-AB76-685AE5702C4D}" destId="{D40ECC0D-CFA0-408A-9C9E-A8C7A8CCAD06}" srcOrd="0" destOrd="0" parTransId="{FA22D7B8-95D8-464D-8E2B-F4269C356379}" sibTransId="{0D3C05F0-D59C-44DE-8610-2E3AF54BB1C9}"/>
    <dgm:cxn modelId="{07210E31-F85D-433B-ACB6-B3DA87D293D5}" type="presOf" srcId="{E7D2B116-9D89-4A16-9145-D59F777927C7}" destId="{B48295F2-BB15-488A-9A6E-90C5C491F97E}" srcOrd="0" destOrd="0" presId="urn:microsoft.com/office/officeart/2008/layout/PictureStrips"/>
    <dgm:cxn modelId="{6B7BAFAB-F5B3-4952-A336-D8EE7D6C660A}" type="presOf" srcId="{EF645F52-6C91-45A0-AB76-685AE5702C4D}" destId="{A0B46CBE-B48E-4147-BE73-F5AA2F15C1B2}" srcOrd="0" destOrd="0" presId="urn:microsoft.com/office/officeart/2008/layout/PictureStrips"/>
    <dgm:cxn modelId="{117CDFBF-DB64-4BB6-8955-FC2BB0C2957D}" srcId="{EF645F52-6C91-45A0-AB76-685AE5702C4D}" destId="{E7D2B116-9D89-4A16-9145-D59F777927C7}" srcOrd="2" destOrd="0" parTransId="{7A4F2781-BB65-44FC-94A2-D5469A44AE83}" sibTransId="{8BC8F7C1-CBA8-463C-902C-12DE5E2A8CF1}"/>
    <dgm:cxn modelId="{EA497D21-3233-43F7-8409-1F04D6BDBCC1}" type="presParOf" srcId="{A0B46CBE-B48E-4147-BE73-F5AA2F15C1B2}" destId="{36FE0737-E755-43E6-8AFE-8D3FE9EFE3C0}" srcOrd="0" destOrd="0" presId="urn:microsoft.com/office/officeart/2008/layout/PictureStrips"/>
    <dgm:cxn modelId="{3B576EDA-4AB2-4670-9A86-590D50F4BF3F}" type="presParOf" srcId="{36FE0737-E755-43E6-8AFE-8D3FE9EFE3C0}" destId="{10EE73F0-29ED-4955-8199-97D3D65CC628}" srcOrd="0" destOrd="0" presId="urn:microsoft.com/office/officeart/2008/layout/PictureStrips"/>
    <dgm:cxn modelId="{9FAE2A1D-9CB8-4540-B145-4FA6BCBC0C0E}" type="presParOf" srcId="{36FE0737-E755-43E6-8AFE-8D3FE9EFE3C0}" destId="{EB631F07-7F84-4DF7-9002-A945B1100A7E}" srcOrd="1" destOrd="0" presId="urn:microsoft.com/office/officeart/2008/layout/PictureStrips"/>
    <dgm:cxn modelId="{D3431A9E-8D8D-48EC-A3F3-96DF943CE70E}" type="presParOf" srcId="{A0B46CBE-B48E-4147-BE73-F5AA2F15C1B2}" destId="{FC2276C6-E3F7-476B-94BA-9E8B0897578D}" srcOrd="1" destOrd="0" presId="urn:microsoft.com/office/officeart/2008/layout/PictureStrips"/>
    <dgm:cxn modelId="{B463A2CA-EF28-4B67-8E17-45F5CDB3BD6F}" type="presParOf" srcId="{A0B46CBE-B48E-4147-BE73-F5AA2F15C1B2}" destId="{90055D62-1537-4F16-894B-52C788A7A14B}" srcOrd="2" destOrd="0" presId="urn:microsoft.com/office/officeart/2008/layout/PictureStrips"/>
    <dgm:cxn modelId="{5C608D18-293A-44B5-A79E-B1E2F55AA4EF}" type="presParOf" srcId="{90055D62-1537-4F16-894B-52C788A7A14B}" destId="{EEAAF8EF-1067-441D-A7E0-6D8A6250F14E}" srcOrd="0" destOrd="0" presId="urn:microsoft.com/office/officeart/2008/layout/PictureStrips"/>
    <dgm:cxn modelId="{51FF69F6-6282-4BAD-8880-73334EFBA437}" type="presParOf" srcId="{90055D62-1537-4F16-894B-52C788A7A14B}" destId="{BC9002FA-284C-411B-9334-743265A0567A}" srcOrd="1" destOrd="0" presId="urn:microsoft.com/office/officeart/2008/layout/PictureStrips"/>
    <dgm:cxn modelId="{F0E63828-9016-4DEB-91BD-BE26939B1284}" type="presParOf" srcId="{A0B46CBE-B48E-4147-BE73-F5AA2F15C1B2}" destId="{1378A69D-129B-496A-BA85-3EC7123F57A3}" srcOrd="3" destOrd="0" presId="urn:microsoft.com/office/officeart/2008/layout/PictureStrips"/>
    <dgm:cxn modelId="{9AACC6E2-82EB-499C-A68E-97DE48187D63}" type="presParOf" srcId="{A0B46CBE-B48E-4147-BE73-F5AA2F15C1B2}" destId="{D3AEC445-6A38-4249-8789-5178D91D20D4}" srcOrd="4" destOrd="0" presId="urn:microsoft.com/office/officeart/2008/layout/PictureStrips"/>
    <dgm:cxn modelId="{BA366DCB-8186-47C8-8278-37AC9575D48F}" type="presParOf" srcId="{D3AEC445-6A38-4249-8789-5178D91D20D4}" destId="{B48295F2-BB15-488A-9A6E-90C5C491F97E}" srcOrd="0" destOrd="0" presId="urn:microsoft.com/office/officeart/2008/layout/PictureStrips"/>
    <dgm:cxn modelId="{370862BF-F7C4-471F-A22D-09A75494739E}" type="presParOf" srcId="{D3AEC445-6A38-4249-8789-5178D91D20D4}" destId="{08ACCB71-08A7-4224-83A2-E2348A168EA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746678-004C-41BD-8838-B484B33110D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E855CD54-24B3-4924-B328-883DFF3CB93D}">
      <dgm:prSet phldrT="[Text]"/>
      <dgm:spPr/>
      <dgm:t>
        <a:bodyPr/>
        <a:lstStyle/>
        <a:p>
          <a:r>
            <a:rPr lang="fa-IR" dirty="0" smtClean="0"/>
            <a:t>آمادگی و تقلید</a:t>
          </a:r>
          <a:endParaRPr lang="en-US" dirty="0"/>
        </a:p>
      </dgm:t>
    </dgm:pt>
    <dgm:pt modelId="{71664659-89BC-47B8-A9B4-E74FC69118F2}" type="parTrans" cxnId="{C4ED10F3-02DF-42B0-9B7A-A4222D4D076B}">
      <dgm:prSet/>
      <dgm:spPr/>
      <dgm:t>
        <a:bodyPr/>
        <a:lstStyle/>
        <a:p>
          <a:endParaRPr lang="en-US"/>
        </a:p>
      </dgm:t>
    </dgm:pt>
    <dgm:pt modelId="{D3C35C74-549A-431E-9757-088D39F63723}" type="sibTrans" cxnId="{C4ED10F3-02DF-42B0-9B7A-A4222D4D076B}">
      <dgm:prSet/>
      <dgm:spPr/>
      <dgm:t>
        <a:bodyPr/>
        <a:lstStyle/>
        <a:p>
          <a:endParaRPr lang="en-US"/>
        </a:p>
      </dgm:t>
    </dgm:pt>
    <dgm:pt modelId="{7F061EDD-8D44-4D5C-BEAA-7EA8D99A5466}">
      <dgm:prSet phldrT="[Text]"/>
      <dgm:spPr/>
      <dgm:t>
        <a:bodyPr/>
        <a:lstStyle/>
        <a:p>
          <a:r>
            <a:rPr lang="fa-IR" dirty="0" smtClean="0"/>
            <a:t>اجرای عمل بدون کمک</a:t>
          </a:r>
          <a:endParaRPr lang="en-US" dirty="0"/>
        </a:p>
      </dgm:t>
    </dgm:pt>
    <dgm:pt modelId="{9C23B251-BBB2-40F7-A6BC-23F1DAD584A9}" type="parTrans" cxnId="{EE88AF68-7D62-42EA-9641-116E495A2CC4}">
      <dgm:prSet/>
      <dgm:spPr/>
      <dgm:t>
        <a:bodyPr/>
        <a:lstStyle/>
        <a:p>
          <a:endParaRPr lang="en-US"/>
        </a:p>
      </dgm:t>
    </dgm:pt>
    <dgm:pt modelId="{F9861F2D-994A-49C4-AE15-886F9967A5B6}" type="sibTrans" cxnId="{EE88AF68-7D62-42EA-9641-116E495A2CC4}">
      <dgm:prSet/>
      <dgm:spPr/>
      <dgm:t>
        <a:bodyPr/>
        <a:lstStyle/>
        <a:p>
          <a:endParaRPr lang="en-US"/>
        </a:p>
      </dgm:t>
    </dgm:pt>
    <dgm:pt modelId="{62E4D347-6595-42F6-A265-99E961EEC218}">
      <dgm:prSet phldrT="[Text]"/>
      <dgm:spPr/>
      <dgm:t>
        <a:bodyPr/>
        <a:lstStyle/>
        <a:p>
          <a:r>
            <a:rPr lang="fa-IR" dirty="0" smtClean="0"/>
            <a:t>دقت</a:t>
          </a:r>
          <a:endParaRPr lang="en-US" dirty="0"/>
        </a:p>
      </dgm:t>
    </dgm:pt>
    <dgm:pt modelId="{10FB16C0-9891-4C48-A1A3-A39985E58972}" type="parTrans" cxnId="{E56F7C33-729C-4DD4-B096-09891C79878E}">
      <dgm:prSet/>
      <dgm:spPr/>
      <dgm:t>
        <a:bodyPr/>
        <a:lstStyle/>
        <a:p>
          <a:endParaRPr lang="en-US"/>
        </a:p>
      </dgm:t>
    </dgm:pt>
    <dgm:pt modelId="{58A59C6B-B10F-4A3A-8DAB-DECB62C8066B}" type="sibTrans" cxnId="{E56F7C33-729C-4DD4-B096-09891C79878E}">
      <dgm:prSet/>
      <dgm:spPr/>
      <dgm:t>
        <a:bodyPr/>
        <a:lstStyle/>
        <a:p>
          <a:endParaRPr lang="en-US"/>
        </a:p>
      </dgm:t>
    </dgm:pt>
    <dgm:pt modelId="{0C8AFD69-F518-4FA4-981C-A2C43A9F6BD9}">
      <dgm:prSet/>
      <dgm:spPr/>
      <dgm:t>
        <a:bodyPr/>
        <a:lstStyle/>
        <a:p>
          <a:r>
            <a:rPr lang="fa-IR" dirty="0" smtClean="0"/>
            <a:t>هماهنگی حرکات</a:t>
          </a:r>
          <a:endParaRPr lang="en-US" dirty="0"/>
        </a:p>
      </dgm:t>
    </dgm:pt>
    <dgm:pt modelId="{9B1363CB-0371-4CB9-A90F-94506F3A9076}" type="parTrans" cxnId="{14197EAB-EAA6-4432-893D-CC2F8F332300}">
      <dgm:prSet/>
      <dgm:spPr/>
      <dgm:t>
        <a:bodyPr/>
        <a:lstStyle/>
        <a:p>
          <a:endParaRPr lang="en-US"/>
        </a:p>
      </dgm:t>
    </dgm:pt>
    <dgm:pt modelId="{830D3A45-2CC9-4EFB-87DF-BB6958D12378}" type="sibTrans" cxnId="{14197EAB-EAA6-4432-893D-CC2F8F332300}">
      <dgm:prSet/>
      <dgm:spPr/>
      <dgm:t>
        <a:bodyPr/>
        <a:lstStyle/>
        <a:p>
          <a:endParaRPr lang="en-US"/>
        </a:p>
      </dgm:t>
    </dgm:pt>
    <dgm:pt modelId="{C7E01F53-2AA2-4C87-9751-ACEFF6341534}">
      <dgm:prSet/>
      <dgm:spPr/>
      <dgm:t>
        <a:bodyPr/>
        <a:lstStyle/>
        <a:p>
          <a:r>
            <a:rPr lang="fa-IR" dirty="0" smtClean="0"/>
            <a:t>عادی شدن</a:t>
          </a:r>
          <a:endParaRPr lang="en-US" dirty="0"/>
        </a:p>
      </dgm:t>
    </dgm:pt>
    <dgm:pt modelId="{ABED6374-D889-4292-A69C-9A5654DF6EAC}" type="parTrans" cxnId="{975632D3-F3F6-41F9-B33A-82BE9F27B646}">
      <dgm:prSet/>
      <dgm:spPr/>
      <dgm:t>
        <a:bodyPr/>
        <a:lstStyle/>
        <a:p>
          <a:endParaRPr lang="en-US"/>
        </a:p>
      </dgm:t>
    </dgm:pt>
    <dgm:pt modelId="{C54EE65E-711F-45E4-90CB-2A4272C28214}" type="sibTrans" cxnId="{975632D3-F3F6-41F9-B33A-82BE9F27B646}">
      <dgm:prSet/>
      <dgm:spPr/>
      <dgm:t>
        <a:bodyPr/>
        <a:lstStyle/>
        <a:p>
          <a:endParaRPr lang="en-US"/>
        </a:p>
      </dgm:t>
    </dgm:pt>
    <dgm:pt modelId="{C7EBF356-6915-4F7F-B2DA-ED55722D9A07}" type="pres">
      <dgm:prSet presAssocID="{C8746678-004C-41BD-8838-B484B33110DC}" presName="rootnode" presStyleCnt="0">
        <dgm:presLayoutVars>
          <dgm:chMax/>
          <dgm:chPref/>
          <dgm:dir/>
          <dgm:animLvl val="lvl"/>
        </dgm:presLayoutVars>
      </dgm:prSet>
      <dgm:spPr/>
      <dgm:t>
        <a:bodyPr/>
        <a:lstStyle/>
        <a:p>
          <a:endParaRPr lang="en-US"/>
        </a:p>
      </dgm:t>
    </dgm:pt>
    <dgm:pt modelId="{3A9FBB90-7A9E-4F9C-A7EE-95E3BC35ABE6}" type="pres">
      <dgm:prSet presAssocID="{E855CD54-24B3-4924-B328-883DFF3CB93D}" presName="composite" presStyleCnt="0"/>
      <dgm:spPr/>
    </dgm:pt>
    <dgm:pt modelId="{0E6E3B9B-8777-4A79-AEE6-04E2BD262664}" type="pres">
      <dgm:prSet presAssocID="{E855CD54-24B3-4924-B328-883DFF3CB93D}" presName="LShape" presStyleLbl="alignNode1" presStyleIdx="0" presStyleCnt="9"/>
      <dgm:spPr/>
    </dgm:pt>
    <dgm:pt modelId="{02B4CDEC-03A0-4B80-981D-23F57D2C1FA0}" type="pres">
      <dgm:prSet presAssocID="{E855CD54-24B3-4924-B328-883DFF3CB93D}" presName="ParentText" presStyleLbl="revTx" presStyleIdx="0" presStyleCnt="5">
        <dgm:presLayoutVars>
          <dgm:chMax val="0"/>
          <dgm:chPref val="0"/>
          <dgm:bulletEnabled val="1"/>
        </dgm:presLayoutVars>
      </dgm:prSet>
      <dgm:spPr/>
      <dgm:t>
        <a:bodyPr/>
        <a:lstStyle/>
        <a:p>
          <a:endParaRPr lang="en-US"/>
        </a:p>
      </dgm:t>
    </dgm:pt>
    <dgm:pt modelId="{95457864-0C1B-4454-9359-DC0F1CF4351C}" type="pres">
      <dgm:prSet presAssocID="{E855CD54-24B3-4924-B328-883DFF3CB93D}" presName="Triangle" presStyleLbl="alignNode1" presStyleIdx="1" presStyleCnt="9"/>
      <dgm:spPr/>
    </dgm:pt>
    <dgm:pt modelId="{DA9E5DA4-33D2-44DC-B43E-AA6B94CA9D54}" type="pres">
      <dgm:prSet presAssocID="{D3C35C74-549A-431E-9757-088D39F63723}" presName="sibTrans" presStyleCnt="0"/>
      <dgm:spPr/>
    </dgm:pt>
    <dgm:pt modelId="{A8125AA8-60A6-4DC9-93C5-6618229320C4}" type="pres">
      <dgm:prSet presAssocID="{D3C35C74-549A-431E-9757-088D39F63723}" presName="space" presStyleCnt="0"/>
      <dgm:spPr/>
    </dgm:pt>
    <dgm:pt modelId="{2C05CC79-404A-42E5-A88C-28B9D0BDC631}" type="pres">
      <dgm:prSet presAssocID="{7F061EDD-8D44-4D5C-BEAA-7EA8D99A5466}" presName="composite" presStyleCnt="0"/>
      <dgm:spPr/>
    </dgm:pt>
    <dgm:pt modelId="{6FD34CB0-32EA-4615-BFB7-1B078AF925C5}" type="pres">
      <dgm:prSet presAssocID="{7F061EDD-8D44-4D5C-BEAA-7EA8D99A5466}" presName="LShape" presStyleLbl="alignNode1" presStyleIdx="2" presStyleCnt="9"/>
      <dgm:spPr/>
    </dgm:pt>
    <dgm:pt modelId="{40FE1ABB-4B8B-40EB-98A4-20C3FA734E75}" type="pres">
      <dgm:prSet presAssocID="{7F061EDD-8D44-4D5C-BEAA-7EA8D99A5466}" presName="ParentText" presStyleLbl="revTx" presStyleIdx="1" presStyleCnt="5">
        <dgm:presLayoutVars>
          <dgm:chMax val="0"/>
          <dgm:chPref val="0"/>
          <dgm:bulletEnabled val="1"/>
        </dgm:presLayoutVars>
      </dgm:prSet>
      <dgm:spPr/>
      <dgm:t>
        <a:bodyPr/>
        <a:lstStyle/>
        <a:p>
          <a:endParaRPr lang="en-US"/>
        </a:p>
      </dgm:t>
    </dgm:pt>
    <dgm:pt modelId="{A7F0415B-0F98-4C0F-A214-07D1A3AE4A52}" type="pres">
      <dgm:prSet presAssocID="{7F061EDD-8D44-4D5C-BEAA-7EA8D99A5466}" presName="Triangle" presStyleLbl="alignNode1" presStyleIdx="3" presStyleCnt="9"/>
      <dgm:spPr/>
    </dgm:pt>
    <dgm:pt modelId="{C9DCDF71-C7DF-46CA-B6A6-1C4720C5476E}" type="pres">
      <dgm:prSet presAssocID="{F9861F2D-994A-49C4-AE15-886F9967A5B6}" presName="sibTrans" presStyleCnt="0"/>
      <dgm:spPr/>
    </dgm:pt>
    <dgm:pt modelId="{996591BA-FAC4-44F8-8203-0A7CA07A1766}" type="pres">
      <dgm:prSet presAssocID="{F9861F2D-994A-49C4-AE15-886F9967A5B6}" presName="space" presStyleCnt="0"/>
      <dgm:spPr/>
    </dgm:pt>
    <dgm:pt modelId="{19ECC20C-9620-4626-957E-7BA7B0E12481}" type="pres">
      <dgm:prSet presAssocID="{62E4D347-6595-42F6-A265-99E961EEC218}" presName="composite" presStyleCnt="0"/>
      <dgm:spPr/>
    </dgm:pt>
    <dgm:pt modelId="{D3A095F8-B1C5-48CC-AD56-463E28CC5A5C}" type="pres">
      <dgm:prSet presAssocID="{62E4D347-6595-42F6-A265-99E961EEC218}" presName="LShape" presStyleLbl="alignNode1" presStyleIdx="4" presStyleCnt="9"/>
      <dgm:spPr/>
    </dgm:pt>
    <dgm:pt modelId="{353F9164-D634-4378-8078-2E3035A2BD53}" type="pres">
      <dgm:prSet presAssocID="{62E4D347-6595-42F6-A265-99E961EEC218}" presName="ParentText" presStyleLbl="revTx" presStyleIdx="2" presStyleCnt="5">
        <dgm:presLayoutVars>
          <dgm:chMax val="0"/>
          <dgm:chPref val="0"/>
          <dgm:bulletEnabled val="1"/>
        </dgm:presLayoutVars>
      </dgm:prSet>
      <dgm:spPr/>
      <dgm:t>
        <a:bodyPr/>
        <a:lstStyle/>
        <a:p>
          <a:endParaRPr lang="en-US"/>
        </a:p>
      </dgm:t>
    </dgm:pt>
    <dgm:pt modelId="{855621E3-3E58-4614-A79B-0F2EB44A71F9}" type="pres">
      <dgm:prSet presAssocID="{62E4D347-6595-42F6-A265-99E961EEC218}" presName="Triangle" presStyleLbl="alignNode1" presStyleIdx="5" presStyleCnt="9"/>
      <dgm:spPr/>
    </dgm:pt>
    <dgm:pt modelId="{5679C9AF-A2D0-4477-BEF3-244187D4C0A4}" type="pres">
      <dgm:prSet presAssocID="{58A59C6B-B10F-4A3A-8DAB-DECB62C8066B}" presName="sibTrans" presStyleCnt="0"/>
      <dgm:spPr/>
    </dgm:pt>
    <dgm:pt modelId="{AE2E9FDB-F0B1-402B-835F-C99B2854B265}" type="pres">
      <dgm:prSet presAssocID="{58A59C6B-B10F-4A3A-8DAB-DECB62C8066B}" presName="space" presStyleCnt="0"/>
      <dgm:spPr/>
    </dgm:pt>
    <dgm:pt modelId="{E568F30C-3BA3-4AB7-9528-0F1DC2C486AD}" type="pres">
      <dgm:prSet presAssocID="{0C8AFD69-F518-4FA4-981C-A2C43A9F6BD9}" presName="composite" presStyleCnt="0"/>
      <dgm:spPr/>
    </dgm:pt>
    <dgm:pt modelId="{300069C7-8429-47F8-A2A1-5FE8393AEDA3}" type="pres">
      <dgm:prSet presAssocID="{0C8AFD69-F518-4FA4-981C-A2C43A9F6BD9}" presName="LShape" presStyleLbl="alignNode1" presStyleIdx="6" presStyleCnt="9"/>
      <dgm:spPr/>
    </dgm:pt>
    <dgm:pt modelId="{22D53795-45C3-4D57-95EF-8D7BEC9221E5}" type="pres">
      <dgm:prSet presAssocID="{0C8AFD69-F518-4FA4-981C-A2C43A9F6BD9}" presName="ParentText" presStyleLbl="revTx" presStyleIdx="3" presStyleCnt="5">
        <dgm:presLayoutVars>
          <dgm:chMax val="0"/>
          <dgm:chPref val="0"/>
          <dgm:bulletEnabled val="1"/>
        </dgm:presLayoutVars>
      </dgm:prSet>
      <dgm:spPr/>
      <dgm:t>
        <a:bodyPr/>
        <a:lstStyle/>
        <a:p>
          <a:endParaRPr lang="en-US"/>
        </a:p>
      </dgm:t>
    </dgm:pt>
    <dgm:pt modelId="{F72692CF-C9AC-4294-85D1-38862B3839ED}" type="pres">
      <dgm:prSet presAssocID="{0C8AFD69-F518-4FA4-981C-A2C43A9F6BD9}" presName="Triangle" presStyleLbl="alignNode1" presStyleIdx="7" presStyleCnt="9"/>
      <dgm:spPr/>
    </dgm:pt>
    <dgm:pt modelId="{BC2A295A-EF2B-4D35-A6E3-9DD968DC272A}" type="pres">
      <dgm:prSet presAssocID="{830D3A45-2CC9-4EFB-87DF-BB6958D12378}" presName="sibTrans" presStyleCnt="0"/>
      <dgm:spPr/>
    </dgm:pt>
    <dgm:pt modelId="{708525B7-40D4-46B2-AEFD-32EAB8505762}" type="pres">
      <dgm:prSet presAssocID="{830D3A45-2CC9-4EFB-87DF-BB6958D12378}" presName="space" presStyleCnt="0"/>
      <dgm:spPr/>
    </dgm:pt>
    <dgm:pt modelId="{21112582-1693-4E88-B8FF-5755F3F5CC91}" type="pres">
      <dgm:prSet presAssocID="{C7E01F53-2AA2-4C87-9751-ACEFF6341534}" presName="composite" presStyleCnt="0"/>
      <dgm:spPr/>
    </dgm:pt>
    <dgm:pt modelId="{CE7CF711-7792-499A-AB65-6881EFC9AB97}" type="pres">
      <dgm:prSet presAssocID="{C7E01F53-2AA2-4C87-9751-ACEFF6341534}" presName="LShape" presStyleLbl="alignNode1" presStyleIdx="8" presStyleCnt="9"/>
      <dgm:spPr/>
    </dgm:pt>
    <dgm:pt modelId="{8EE056D2-8F2D-4F75-B278-D140A3B69313}" type="pres">
      <dgm:prSet presAssocID="{C7E01F53-2AA2-4C87-9751-ACEFF6341534}" presName="ParentText" presStyleLbl="revTx" presStyleIdx="4" presStyleCnt="5">
        <dgm:presLayoutVars>
          <dgm:chMax val="0"/>
          <dgm:chPref val="0"/>
          <dgm:bulletEnabled val="1"/>
        </dgm:presLayoutVars>
      </dgm:prSet>
      <dgm:spPr/>
      <dgm:t>
        <a:bodyPr/>
        <a:lstStyle/>
        <a:p>
          <a:endParaRPr lang="en-US"/>
        </a:p>
      </dgm:t>
    </dgm:pt>
  </dgm:ptLst>
  <dgm:cxnLst>
    <dgm:cxn modelId="{97D22308-31EA-4A06-B333-20E62A877C58}" type="presOf" srcId="{7F061EDD-8D44-4D5C-BEAA-7EA8D99A5466}" destId="{40FE1ABB-4B8B-40EB-98A4-20C3FA734E75}" srcOrd="0" destOrd="0" presId="urn:microsoft.com/office/officeart/2009/3/layout/StepUpProcess"/>
    <dgm:cxn modelId="{31AC10FE-634C-4442-A801-FAB82D070430}" type="presOf" srcId="{62E4D347-6595-42F6-A265-99E961EEC218}" destId="{353F9164-D634-4378-8078-2E3035A2BD53}" srcOrd="0" destOrd="0" presId="urn:microsoft.com/office/officeart/2009/3/layout/StepUpProcess"/>
    <dgm:cxn modelId="{E56F7C33-729C-4DD4-B096-09891C79878E}" srcId="{C8746678-004C-41BD-8838-B484B33110DC}" destId="{62E4D347-6595-42F6-A265-99E961EEC218}" srcOrd="2" destOrd="0" parTransId="{10FB16C0-9891-4C48-A1A3-A39985E58972}" sibTransId="{58A59C6B-B10F-4A3A-8DAB-DECB62C8066B}"/>
    <dgm:cxn modelId="{C4ED10F3-02DF-42B0-9B7A-A4222D4D076B}" srcId="{C8746678-004C-41BD-8838-B484B33110DC}" destId="{E855CD54-24B3-4924-B328-883DFF3CB93D}" srcOrd="0" destOrd="0" parTransId="{71664659-89BC-47B8-A9B4-E74FC69118F2}" sibTransId="{D3C35C74-549A-431E-9757-088D39F63723}"/>
    <dgm:cxn modelId="{975632D3-F3F6-41F9-B33A-82BE9F27B646}" srcId="{C8746678-004C-41BD-8838-B484B33110DC}" destId="{C7E01F53-2AA2-4C87-9751-ACEFF6341534}" srcOrd="4" destOrd="0" parTransId="{ABED6374-D889-4292-A69C-9A5654DF6EAC}" sibTransId="{C54EE65E-711F-45E4-90CB-2A4272C28214}"/>
    <dgm:cxn modelId="{1327E404-AAEB-4DFB-A205-3DBA45D81080}" type="presOf" srcId="{C8746678-004C-41BD-8838-B484B33110DC}" destId="{C7EBF356-6915-4F7F-B2DA-ED55722D9A07}" srcOrd="0" destOrd="0" presId="urn:microsoft.com/office/officeart/2009/3/layout/StepUpProcess"/>
    <dgm:cxn modelId="{7BB0086B-DD3C-4662-89A0-C54216520D58}" type="presOf" srcId="{0C8AFD69-F518-4FA4-981C-A2C43A9F6BD9}" destId="{22D53795-45C3-4D57-95EF-8D7BEC9221E5}" srcOrd="0" destOrd="0" presId="urn:microsoft.com/office/officeart/2009/3/layout/StepUpProcess"/>
    <dgm:cxn modelId="{EE88AF68-7D62-42EA-9641-116E495A2CC4}" srcId="{C8746678-004C-41BD-8838-B484B33110DC}" destId="{7F061EDD-8D44-4D5C-BEAA-7EA8D99A5466}" srcOrd="1" destOrd="0" parTransId="{9C23B251-BBB2-40F7-A6BC-23F1DAD584A9}" sibTransId="{F9861F2D-994A-49C4-AE15-886F9967A5B6}"/>
    <dgm:cxn modelId="{14197EAB-EAA6-4432-893D-CC2F8F332300}" srcId="{C8746678-004C-41BD-8838-B484B33110DC}" destId="{0C8AFD69-F518-4FA4-981C-A2C43A9F6BD9}" srcOrd="3" destOrd="0" parTransId="{9B1363CB-0371-4CB9-A90F-94506F3A9076}" sibTransId="{830D3A45-2CC9-4EFB-87DF-BB6958D12378}"/>
    <dgm:cxn modelId="{CB393B2E-5673-4911-8D38-199DFFBDACF5}" type="presOf" srcId="{C7E01F53-2AA2-4C87-9751-ACEFF6341534}" destId="{8EE056D2-8F2D-4F75-B278-D140A3B69313}" srcOrd="0" destOrd="0" presId="urn:microsoft.com/office/officeart/2009/3/layout/StepUpProcess"/>
    <dgm:cxn modelId="{D1FAAD44-A63B-44F7-B924-B3A6EBF4ABB9}" type="presOf" srcId="{E855CD54-24B3-4924-B328-883DFF3CB93D}" destId="{02B4CDEC-03A0-4B80-981D-23F57D2C1FA0}" srcOrd="0" destOrd="0" presId="urn:microsoft.com/office/officeart/2009/3/layout/StepUpProcess"/>
    <dgm:cxn modelId="{446E630E-29B2-4751-B735-9EF0A2A8B7AD}" type="presParOf" srcId="{C7EBF356-6915-4F7F-B2DA-ED55722D9A07}" destId="{3A9FBB90-7A9E-4F9C-A7EE-95E3BC35ABE6}" srcOrd="0" destOrd="0" presId="urn:microsoft.com/office/officeart/2009/3/layout/StepUpProcess"/>
    <dgm:cxn modelId="{4F1CF188-EF47-4529-B51F-9DF738FCB8F5}" type="presParOf" srcId="{3A9FBB90-7A9E-4F9C-A7EE-95E3BC35ABE6}" destId="{0E6E3B9B-8777-4A79-AEE6-04E2BD262664}" srcOrd="0" destOrd="0" presId="urn:microsoft.com/office/officeart/2009/3/layout/StepUpProcess"/>
    <dgm:cxn modelId="{C3C25BEE-8B8A-4DA4-BD09-03C7BEC783F5}" type="presParOf" srcId="{3A9FBB90-7A9E-4F9C-A7EE-95E3BC35ABE6}" destId="{02B4CDEC-03A0-4B80-981D-23F57D2C1FA0}" srcOrd="1" destOrd="0" presId="urn:microsoft.com/office/officeart/2009/3/layout/StepUpProcess"/>
    <dgm:cxn modelId="{ACA4ECF2-548F-4DA6-A5E8-EBEFF3684112}" type="presParOf" srcId="{3A9FBB90-7A9E-4F9C-A7EE-95E3BC35ABE6}" destId="{95457864-0C1B-4454-9359-DC0F1CF4351C}" srcOrd="2" destOrd="0" presId="urn:microsoft.com/office/officeart/2009/3/layout/StepUpProcess"/>
    <dgm:cxn modelId="{0D81C3DC-C126-448D-9E14-B37A3480ECDD}" type="presParOf" srcId="{C7EBF356-6915-4F7F-B2DA-ED55722D9A07}" destId="{DA9E5DA4-33D2-44DC-B43E-AA6B94CA9D54}" srcOrd="1" destOrd="0" presId="urn:microsoft.com/office/officeart/2009/3/layout/StepUpProcess"/>
    <dgm:cxn modelId="{691D1F32-E6D5-4946-AD0A-041F6CB993AC}" type="presParOf" srcId="{DA9E5DA4-33D2-44DC-B43E-AA6B94CA9D54}" destId="{A8125AA8-60A6-4DC9-93C5-6618229320C4}" srcOrd="0" destOrd="0" presId="urn:microsoft.com/office/officeart/2009/3/layout/StepUpProcess"/>
    <dgm:cxn modelId="{500AAABF-8EF7-4FFD-9E6B-93B42382B6AA}" type="presParOf" srcId="{C7EBF356-6915-4F7F-B2DA-ED55722D9A07}" destId="{2C05CC79-404A-42E5-A88C-28B9D0BDC631}" srcOrd="2" destOrd="0" presId="urn:microsoft.com/office/officeart/2009/3/layout/StepUpProcess"/>
    <dgm:cxn modelId="{3B19F58C-2BBC-4F98-BD16-8F98FAB689B7}" type="presParOf" srcId="{2C05CC79-404A-42E5-A88C-28B9D0BDC631}" destId="{6FD34CB0-32EA-4615-BFB7-1B078AF925C5}" srcOrd="0" destOrd="0" presId="urn:microsoft.com/office/officeart/2009/3/layout/StepUpProcess"/>
    <dgm:cxn modelId="{6A287F9A-AFF2-4DE7-B1E4-5BC9346D4D81}" type="presParOf" srcId="{2C05CC79-404A-42E5-A88C-28B9D0BDC631}" destId="{40FE1ABB-4B8B-40EB-98A4-20C3FA734E75}" srcOrd="1" destOrd="0" presId="urn:microsoft.com/office/officeart/2009/3/layout/StepUpProcess"/>
    <dgm:cxn modelId="{10352311-6DDA-4813-828A-622DD4E6E4C1}" type="presParOf" srcId="{2C05CC79-404A-42E5-A88C-28B9D0BDC631}" destId="{A7F0415B-0F98-4C0F-A214-07D1A3AE4A52}" srcOrd="2" destOrd="0" presId="urn:microsoft.com/office/officeart/2009/3/layout/StepUpProcess"/>
    <dgm:cxn modelId="{3EE5F8C7-0A40-4697-BA28-A4B47BB0E4FE}" type="presParOf" srcId="{C7EBF356-6915-4F7F-B2DA-ED55722D9A07}" destId="{C9DCDF71-C7DF-46CA-B6A6-1C4720C5476E}" srcOrd="3" destOrd="0" presId="urn:microsoft.com/office/officeart/2009/3/layout/StepUpProcess"/>
    <dgm:cxn modelId="{3042B365-6718-4716-B75F-952188009A27}" type="presParOf" srcId="{C9DCDF71-C7DF-46CA-B6A6-1C4720C5476E}" destId="{996591BA-FAC4-44F8-8203-0A7CA07A1766}" srcOrd="0" destOrd="0" presId="urn:microsoft.com/office/officeart/2009/3/layout/StepUpProcess"/>
    <dgm:cxn modelId="{6520E5BA-F9BF-47B9-9A9B-A7BA8542A2CC}" type="presParOf" srcId="{C7EBF356-6915-4F7F-B2DA-ED55722D9A07}" destId="{19ECC20C-9620-4626-957E-7BA7B0E12481}" srcOrd="4" destOrd="0" presId="urn:microsoft.com/office/officeart/2009/3/layout/StepUpProcess"/>
    <dgm:cxn modelId="{34532EAE-5C58-4167-B91B-74E64324D0DD}" type="presParOf" srcId="{19ECC20C-9620-4626-957E-7BA7B0E12481}" destId="{D3A095F8-B1C5-48CC-AD56-463E28CC5A5C}" srcOrd="0" destOrd="0" presId="urn:microsoft.com/office/officeart/2009/3/layout/StepUpProcess"/>
    <dgm:cxn modelId="{6D0257AD-E39F-4F3C-BD5B-72FB822EE4BE}" type="presParOf" srcId="{19ECC20C-9620-4626-957E-7BA7B0E12481}" destId="{353F9164-D634-4378-8078-2E3035A2BD53}" srcOrd="1" destOrd="0" presId="urn:microsoft.com/office/officeart/2009/3/layout/StepUpProcess"/>
    <dgm:cxn modelId="{3EDDACC8-4233-4FBD-B105-F6B83B138186}" type="presParOf" srcId="{19ECC20C-9620-4626-957E-7BA7B0E12481}" destId="{855621E3-3E58-4614-A79B-0F2EB44A71F9}" srcOrd="2" destOrd="0" presId="urn:microsoft.com/office/officeart/2009/3/layout/StepUpProcess"/>
    <dgm:cxn modelId="{39C40E59-C9A2-45F4-A41F-FB366AA4ABE4}" type="presParOf" srcId="{C7EBF356-6915-4F7F-B2DA-ED55722D9A07}" destId="{5679C9AF-A2D0-4477-BEF3-244187D4C0A4}" srcOrd="5" destOrd="0" presId="urn:microsoft.com/office/officeart/2009/3/layout/StepUpProcess"/>
    <dgm:cxn modelId="{6B92A715-BEA6-41CE-8B26-863370A83CAA}" type="presParOf" srcId="{5679C9AF-A2D0-4477-BEF3-244187D4C0A4}" destId="{AE2E9FDB-F0B1-402B-835F-C99B2854B265}" srcOrd="0" destOrd="0" presId="urn:microsoft.com/office/officeart/2009/3/layout/StepUpProcess"/>
    <dgm:cxn modelId="{FA2B8257-10E0-4329-BC0F-D86848B5D64A}" type="presParOf" srcId="{C7EBF356-6915-4F7F-B2DA-ED55722D9A07}" destId="{E568F30C-3BA3-4AB7-9528-0F1DC2C486AD}" srcOrd="6" destOrd="0" presId="urn:microsoft.com/office/officeart/2009/3/layout/StepUpProcess"/>
    <dgm:cxn modelId="{2AF42483-2193-4662-BBDD-758491297EBA}" type="presParOf" srcId="{E568F30C-3BA3-4AB7-9528-0F1DC2C486AD}" destId="{300069C7-8429-47F8-A2A1-5FE8393AEDA3}" srcOrd="0" destOrd="0" presId="urn:microsoft.com/office/officeart/2009/3/layout/StepUpProcess"/>
    <dgm:cxn modelId="{9C14402B-6504-4F27-AC87-45032F35D690}" type="presParOf" srcId="{E568F30C-3BA3-4AB7-9528-0F1DC2C486AD}" destId="{22D53795-45C3-4D57-95EF-8D7BEC9221E5}" srcOrd="1" destOrd="0" presId="urn:microsoft.com/office/officeart/2009/3/layout/StepUpProcess"/>
    <dgm:cxn modelId="{D73BEAFB-5A48-4EED-86A8-B1E8C474489F}" type="presParOf" srcId="{E568F30C-3BA3-4AB7-9528-0F1DC2C486AD}" destId="{F72692CF-C9AC-4294-85D1-38862B3839ED}" srcOrd="2" destOrd="0" presId="urn:microsoft.com/office/officeart/2009/3/layout/StepUpProcess"/>
    <dgm:cxn modelId="{084E3A5A-44BF-4380-9001-EFBAAE6CA5F8}" type="presParOf" srcId="{C7EBF356-6915-4F7F-B2DA-ED55722D9A07}" destId="{BC2A295A-EF2B-4D35-A6E3-9DD968DC272A}" srcOrd="7" destOrd="0" presId="urn:microsoft.com/office/officeart/2009/3/layout/StepUpProcess"/>
    <dgm:cxn modelId="{FBB7DC9F-8BE3-4B72-85D8-669B75D2389C}" type="presParOf" srcId="{BC2A295A-EF2B-4D35-A6E3-9DD968DC272A}" destId="{708525B7-40D4-46B2-AEFD-32EAB8505762}" srcOrd="0" destOrd="0" presId="urn:microsoft.com/office/officeart/2009/3/layout/StepUpProcess"/>
    <dgm:cxn modelId="{DF4221C9-13BB-4ABF-80A2-3485CC31596A}" type="presParOf" srcId="{C7EBF356-6915-4F7F-B2DA-ED55722D9A07}" destId="{21112582-1693-4E88-B8FF-5755F3F5CC91}" srcOrd="8" destOrd="0" presId="urn:microsoft.com/office/officeart/2009/3/layout/StepUpProcess"/>
    <dgm:cxn modelId="{6167F8E7-FB40-4C45-A882-79BDC7F6EC8F}" type="presParOf" srcId="{21112582-1693-4E88-B8FF-5755F3F5CC91}" destId="{CE7CF711-7792-499A-AB65-6881EFC9AB97}" srcOrd="0" destOrd="0" presId="urn:microsoft.com/office/officeart/2009/3/layout/StepUpProcess"/>
    <dgm:cxn modelId="{44DCB0B8-B355-49E3-8ED6-834E9169E5E2}" type="presParOf" srcId="{21112582-1693-4E88-B8FF-5755F3F5CC91}" destId="{8EE056D2-8F2D-4F75-B278-D140A3B6931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7C2DCD6-27F8-4BA8-AE84-539AC7EF7C8E}" type="doc">
      <dgm:prSet loTypeId="urn:microsoft.com/office/officeart/2005/8/layout/hProcess9" loCatId="process" qsTypeId="urn:microsoft.com/office/officeart/2005/8/quickstyle/3d3" qsCatId="3D" csTypeId="urn:microsoft.com/office/officeart/2005/8/colors/accent1_2" csCatId="accent1" phldr="1"/>
      <dgm:spPr/>
    </dgm:pt>
    <dgm:pt modelId="{C3C0B8D2-D960-40E0-A399-DFC53B76121B}">
      <dgm:prSet phldrT="[Text]"/>
      <dgm:spPr/>
      <dgm:t>
        <a:bodyPr/>
        <a:lstStyle/>
        <a:p>
          <a:r>
            <a:rPr lang="fa-IR" dirty="0" smtClean="0">
              <a:cs typeface="B Koodak" panose="00000700000000000000" pitchFamily="2" charset="-78"/>
            </a:rPr>
            <a:t>اهداف کلی</a:t>
          </a:r>
          <a:endParaRPr lang="en-US" dirty="0">
            <a:cs typeface="B Koodak" panose="00000700000000000000" pitchFamily="2" charset="-78"/>
          </a:endParaRPr>
        </a:p>
      </dgm:t>
    </dgm:pt>
    <dgm:pt modelId="{D5F52D49-6513-4F9D-B8C2-AD66D3B6E795}" type="parTrans" cxnId="{E88EFDBF-9AC8-490A-B6AD-4B8EFD21645C}">
      <dgm:prSet/>
      <dgm:spPr/>
      <dgm:t>
        <a:bodyPr/>
        <a:lstStyle/>
        <a:p>
          <a:endParaRPr lang="en-US"/>
        </a:p>
      </dgm:t>
    </dgm:pt>
    <dgm:pt modelId="{7FE660FA-267D-48BE-81A8-9E51639DE7E9}" type="sibTrans" cxnId="{E88EFDBF-9AC8-490A-B6AD-4B8EFD21645C}">
      <dgm:prSet/>
      <dgm:spPr/>
      <dgm:t>
        <a:bodyPr/>
        <a:lstStyle/>
        <a:p>
          <a:endParaRPr lang="en-US"/>
        </a:p>
      </dgm:t>
    </dgm:pt>
    <dgm:pt modelId="{E53C75B7-E109-42E3-92EA-8CE8A1A18A64}">
      <dgm:prSet phldrT="[Text]"/>
      <dgm:spPr/>
      <dgm:t>
        <a:bodyPr/>
        <a:lstStyle/>
        <a:p>
          <a:r>
            <a:rPr lang="fa-IR" dirty="0" smtClean="0">
              <a:cs typeface="B Koodak" panose="00000700000000000000" pitchFamily="2" charset="-78"/>
            </a:rPr>
            <a:t>تبدیل اهداف کلی به جزیی</a:t>
          </a:r>
          <a:endParaRPr lang="en-US" dirty="0">
            <a:cs typeface="B Koodak" panose="00000700000000000000" pitchFamily="2" charset="-78"/>
          </a:endParaRPr>
        </a:p>
      </dgm:t>
    </dgm:pt>
    <dgm:pt modelId="{5F81D43C-E9CB-4D68-BDDD-0BA35D4EBE65}" type="parTrans" cxnId="{C62632B7-A30A-497A-A7DA-BA52200C9D8E}">
      <dgm:prSet/>
      <dgm:spPr/>
      <dgm:t>
        <a:bodyPr/>
        <a:lstStyle/>
        <a:p>
          <a:endParaRPr lang="en-US"/>
        </a:p>
      </dgm:t>
    </dgm:pt>
    <dgm:pt modelId="{8D637111-BC65-4291-BFE5-182723D7D162}" type="sibTrans" cxnId="{C62632B7-A30A-497A-A7DA-BA52200C9D8E}">
      <dgm:prSet/>
      <dgm:spPr/>
      <dgm:t>
        <a:bodyPr/>
        <a:lstStyle/>
        <a:p>
          <a:endParaRPr lang="en-US"/>
        </a:p>
      </dgm:t>
    </dgm:pt>
    <dgm:pt modelId="{2585A0A2-0C91-42AF-BD65-BDA6DB98F3CF}">
      <dgm:prSet phldrT="[Text]"/>
      <dgm:spPr/>
      <dgm:t>
        <a:bodyPr/>
        <a:lstStyle/>
        <a:p>
          <a:r>
            <a:rPr lang="fa-IR" dirty="0" smtClean="0">
              <a:cs typeface="B Koodak" panose="00000700000000000000" pitchFamily="2" charset="-78"/>
            </a:rPr>
            <a:t>تبدیل اهداف جزیی به رفتاری(عملکردی)</a:t>
          </a:r>
          <a:endParaRPr lang="en-US" dirty="0">
            <a:cs typeface="B Koodak" panose="00000700000000000000" pitchFamily="2" charset="-78"/>
          </a:endParaRPr>
        </a:p>
      </dgm:t>
    </dgm:pt>
    <dgm:pt modelId="{59799AA3-B460-4A40-B41C-1AAE86363D9A}" type="parTrans" cxnId="{0B0DB58A-4274-4DF9-876C-68B9B22E23CA}">
      <dgm:prSet/>
      <dgm:spPr/>
      <dgm:t>
        <a:bodyPr/>
        <a:lstStyle/>
        <a:p>
          <a:endParaRPr lang="en-US"/>
        </a:p>
      </dgm:t>
    </dgm:pt>
    <dgm:pt modelId="{DE936762-16C4-49F9-8283-EB3CB2B9032C}" type="sibTrans" cxnId="{0B0DB58A-4274-4DF9-876C-68B9B22E23CA}">
      <dgm:prSet/>
      <dgm:spPr/>
      <dgm:t>
        <a:bodyPr/>
        <a:lstStyle/>
        <a:p>
          <a:endParaRPr lang="en-US"/>
        </a:p>
      </dgm:t>
    </dgm:pt>
    <dgm:pt modelId="{61E6DCA1-F9A0-40B2-B96A-3E53B0E6F123}" type="pres">
      <dgm:prSet presAssocID="{37C2DCD6-27F8-4BA8-AE84-539AC7EF7C8E}" presName="CompostProcess" presStyleCnt="0">
        <dgm:presLayoutVars>
          <dgm:dir val="rev"/>
          <dgm:resizeHandles val="exact"/>
        </dgm:presLayoutVars>
      </dgm:prSet>
      <dgm:spPr/>
    </dgm:pt>
    <dgm:pt modelId="{2D277AFC-F939-443B-BE09-81BF3F3E7146}" type="pres">
      <dgm:prSet presAssocID="{37C2DCD6-27F8-4BA8-AE84-539AC7EF7C8E}" presName="arrow" presStyleLbl="bgShp" presStyleIdx="0" presStyleCnt="1" custScaleX="124431"/>
      <dgm:spPr/>
    </dgm:pt>
    <dgm:pt modelId="{541FD133-C935-4402-BEF0-D7ACE9FA98F1}" type="pres">
      <dgm:prSet presAssocID="{37C2DCD6-27F8-4BA8-AE84-539AC7EF7C8E}" presName="linearProcess" presStyleCnt="0"/>
      <dgm:spPr/>
    </dgm:pt>
    <dgm:pt modelId="{C8E5C70E-C563-46A1-A8B8-CCA2AC1D89B6}" type="pres">
      <dgm:prSet presAssocID="{C3C0B8D2-D960-40E0-A399-DFC53B76121B}" presName="textNode" presStyleLbl="node1" presStyleIdx="0" presStyleCnt="3" custScaleX="124431" custLinFactNeighborX="3802" custLinFactNeighborY="-182">
        <dgm:presLayoutVars>
          <dgm:bulletEnabled val="1"/>
        </dgm:presLayoutVars>
      </dgm:prSet>
      <dgm:spPr/>
      <dgm:t>
        <a:bodyPr/>
        <a:lstStyle/>
        <a:p>
          <a:endParaRPr lang="en-US"/>
        </a:p>
      </dgm:t>
    </dgm:pt>
    <dgm:pt modelId="{AF387F13-55EF-4746-9DF0-529A555C2B22}" type="pres">
      <dgm:prSet presAssocID="{7FE660FA-267D-48BE-81A8-9E51639DE7E9}" presName="sibTrans" presStyleCnt="0"/>
      <dgm:spPr/>
    </dgm:pt>
    <dgm:pt modelId="{DD0405BB-8426-476D-9B16-AA58D006B250}" type="pres">
      <dgm:prSet presAssocID="{E53C75B7-E109-42E3-92EA-8CE8A1A18A64}" presName="textNode" presStyleLbl="node1" presStyleIdx="1" presStyleCnt="3" custScaleX="124431" custLinFactNeighborX="3212" custLinFactNeighborY="-182">
        <dgm:presLayoutVars>
          <dgm:bulletEnabled val="1"/>
        </dgm:presLayoutVars>
      </dgm:prSet>
      <dgm:spPr/>
      <dgm:t>
        <a:bodyPr/>
        <a:lstStyle/>
        <a:p>
          <a:endParaRPr lang="en-US"/>
        </a:p>
      </dgm:t>
    </dgm:pt>
    <dgm:pt modelId="{703AEAC9-8FA9-4929-AE72-EC23795C8086}" type="pres">
      <dgm:prSet presAssocID="{8D637111-BC65-4291-BFE5-182723D7D162}" presName="sibTrans" presStyleCnt="0"/>
      <dgm:spPr/>
    </dgm:pt>
    <dgm:pt modelId="{EC2F6F08-5376-4237-AE2D-3CA3A4C3111B}" type="pres">
      <dgm:prSet presAssocID="{2585A0A2-0C91-42AF-BD65-BDA6DB98F3CF}" presName="textNode" presStyleLbl="node1" presStyleIdx="2" presStyleCnt="3" custScaleX="124431" custLinFactNeighborX="3574" custLinFactNeighborY="-182">
        <dgm:presLayoutVars>
          <dgm:bulletEnabled val="1"/>
        </dgm:presLayoutVars>
      </dgm:prSet>
      <dgm:spPr/>
      <dgm:t>
        <a:bodyPr/>
        <a:lstStyle/>
        <a:p>
          <a:endParaRPr lang="en-US"/>
        </a:p>
      </dgm:t>
    </dgm:pt>
  </dgm:ptLst>
  <dgm:cxnLst>
    <dgm:cxn modelId="{C62632B7-A30A-497A-A7DA-BA52200C9D8E}" srcId="{37C2DCD6-27F8-4BA8-AE84-539AC7EF7C8E}" destId="{E53C75B7-E109-42E3-92EA-8CE8A1A18A64}" srcOrd="1" destOrd="0" parTransId="{5F81D43C-E9CB-4D68-BDDD-0BA35D4EBE65}" sibTransId="{8D637111-BC65-4291-BFE5-182723D7D162}"/>
    <dgm:cxn modelId="{B2C9316D-3346-4226-AB40-76E3766E0239}" type="presOf" srcId="{37C2DCD6-27F8-4BA8-AE84-539AC7EF7C8E}" destId="{61E6DCA1-F9A0-40B2-B96A-3E53B0E6F123}" srcOrd="0" destOrd="0" presId="urn:microsoft.com/office/officeart/2005/8/layout/hProcess9"/>
    <dgm:cxn modelId="{2A1776E5-41D7-492B-B510-14F81138C6D1}" type="presOf" srcId="{2585A0A2-0C91-42AF-BD65-BDA6DB98F3CF}" destId="{EC2F6F08-5376-4237-AE2D-3CA3A4C3111B}" srcOrd="0" destOrd="0" presId="urn:microsoft.com/office/officeart/2005/8/layout/hProcess9"/>
    <dgm:cxn modelId="{0B0DB58A-4274-4DF9-876C-68B9B22E23CA}" srcId="{37C2DCD6-27F8-4BA8-AE84-539AC7EF7C8E}" destId="{2585A0A2-0C91-42AF-BD65-BDA6DB98F3CF}" srcOrd="2" destOrd="0" parTransId="{59799AA3-B460-4A40-B41C-1AAE86363D9A}" sibTransId="{DE936762-16C4-49F9-8283-EB3CB2B9032C}"/>
    <dgm:cxn modelId="{61C8AFD2-EAD2-449D-B5B3-259A8FFE8974}" type="presOf" srcId="{C3C0B8D2-D960-40E0-A399-DFC53B76121B}" destId="{C8E5C70E-C563-46A1-A8B8-CCA2AC1D89B6}" srcOrd="0" destOrd="0" presId="urn:microsoft.com/office/officeart/2005/8/layout/hProcess9"/>
    <dgm:cxn modelId="{E88EFDBF-9AC8-490A-B6AD-4B8EFD21645C}" srcId="{37C2DCD6-27F8-4BA8-AE84-539AC7EF7C8E}" destId="{C3C0B8D2-D960-40E0-A399-DFC53B76121B}" srcOrd="0" destOrd="0" parTransId="{D5F52D49-6513-4F9D-B8C2-AD66D3B6E795}" sibTransId="{7FE660FA-267D-48BE-81A8-9E51639DE7E9}"/>
    <dgm:cxn modelId="{ADBA91CC-17A3-414F-BB97-523BD51D54BF}" type="presOf" srcId="{E53C75B7-E109-42E3-92EA-8CE8A1A18A64}" destId="{DD0405BB-8426-476D-9B16-AA58D006B250}" srcOrd="0" destOrd="0" presId="urn:microsoft.com/office/officeart/2005/8/layout/hProcess9"/>
    <dgm:cxn modelId="{8D776631-EC82-4BEB-86AC-781F6754AE64}" type="presParOf" srcId="{61E6DCA1-F9A0-40B2-B96A-3E53B0E6F123}" destId="{2D277AFC-F939-443B-BE09-81BF3F3E7146}" srcOrd="0" destOrd="0" presId="urn:microsoft.com/office/officeart/2005/8/layout/hProcess9"/>
    <dgm:cxn modelId="{2E6DC3A0-B352-4BB9-B123-B8EA8C0E4205}" type="presParOf" srcId="{61E6DCA1-F9A0-40B2-B96A-3E53B0E6F123}" destId="{541FD133-C935-4402-BEF0-D7ACE9FA98F1}" srcOrd="1" destOrd="0" presId="urn:microsoft.com/office/officeart/2005/8/layout/hProcess9"/>
    <dgm:cxn modelId="{F60123EC-C885-4A91-A58C-423DA29D143A}" type="presParOf" srcId="{541FD133-C935-4402-BEF0-D7ACE9FA98F1}" destId="{C8E5C70E-C563-46A1-A8B8-CCA2AC1D89B6}" srcOrd="0" destOrd="0" presId="urn:microsoft.com/office/officeart/2005/8/layout/hProcess9"/>
    <dgm:cxn modelId="{1DA6775E-E057-4B77-BD83-32B72B0FBAAC}" type="presParOf" srcId="{541FD133-C935-4402-BEF0-D7ACE9FA98F1}" destId="{AF387F13-55EF-4746-9DF0-529A555C2B22}" srcOrd="1" destOrd="0" presId="urn:microsoft.com/office/officeart/2005/8/layout/hProcess9"/>
    <dgm:cxn modelId="{6E70B293-3BD1-4894-A617-C112A34267CE}" type="presParOf" srcId="{541FD133-C935-4402-BEF0-D7ACE9FA98F1}" destId="{DD0405BB-8426-476D-9B16-AA58D006B250}" srcOrd="2" destOrd="0" presId="urn:microsoft.com/office/officeart/2005/8/layout/hProcess9"/>
    <dgm:cxn modelId="{4C9CB2A8-0DBC-4C8A-AFB5-8A6D2515B7E8}" type="presParOf" srcId="{541FD133-C935-4402-BEF0-D7ACE9FA98F1}" destId="{703AEAC9-8FA9-4929-AE72-EC23795C8086}" srcOrd="3" destOrd="0" presId="urn:microsoft.com/office/officeart/2005/8/layout/hProcess9"/>
    <dgm:cxn modelId="{D8446B01-8F9A-4574-BDB0-B7573677CB81}" type="presParOf" srcId="{541FD133-C935-4402-BEF0-D7ACE9FA98F1}" destId="{EC2F6F08-5376-4237-AE2D-3CA3A4C3111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5B039F-0851-4580-B7BF-77C164466975}" type="doc">
      <dgm:prSet loTypeId="urn:microsoft.com/office/officeart/2005/8/layout/gear1" loCatId="cycle" qsTypeId="urn:microsoft.com/office/officeart/2005/8/quickstyle/3d2" qsCatId="3D" csTypeId="urn:microsoft.com/office/officeart/2005/8/colors/accent1_2" csCatId="accent1" phldr="1"/>
      <dgm:spPr/>
    </dgm:pt>
    <dgm:pt modelId="{9FF7D4E9-E300-4DF2-8F4C-C7C9904BD83E}">
      <dgm:prSet phldrT="[Text]"/>
      <dgm:spPr/>
      <dgm:t>
        <a:bodyPr/>
        <a:lstStyle/>
        <a:p>
          <a:r>
            <a:rPr lang="fa-IR" dirty="0" smtClean="0"/>
            <a:t>موضوع</a:t>
          </a:r>
          <a:endParaRPr lang="en-US" dirty="0"/>
        </a:p>
      </dgm:t>
    </dgm:pt>
    <dgm:pt modelId="{A59E5D6B-8FDF-41F5-A629-2F77873E57EB}" type="parTrans" cxnId="{6CF56A12-4214-458E-BE17-01CBF89E9C22}">
      <dgm:prSet/>
      <dgm:spPr/>
      <dgm:t>
        <a:bodyPr/>
        <a:lstStyle/>
        <a:p>
          <a:endParaRPr lang="en-US"/>
        </a:p>
      </dgm:t>
    </dgm:pt>
    <dgm:pt modelId="{FEBB061A-E1E0-4196-B409-B9547F76E9F7}" type="sibTrans" cxnId="{6CF56A12-4214-458E-BE17-01CBF89E9C22}">
      <dgm:prSet/>
      <dgm:spPr/>
      <dgm:t>
        <a:bodyPr/>
        <a:lstStyle/>
        <a:p>
          <a:endParaRPr lang="en-US"/>
        </a:p>
      </dgm:t>
    </dgm:pt>
    <dgm:pt modelId="{A4735767-152B-433C-A3DB-0F99928C602F}">
      <dgm:prSet phldrT="[Text]"/>
      <dgm:spPr/>
      <dgm:t>
        <a:bodyPr/>
        <a:lstStyle/>
        <a:p>
          <a:r>
            <a:rPr lang="fa-IR" dirty="0" smtClean="0"/>
            <a:t>وضعیت تحصیلی</a:t>
          </a:r>
          <a:endParaRPr lang="en-US" dirty="0"/>
        </a:p>
      </dgm:t>
    </dgm:pt>
    <dgm:pt modelId="{775BFB72-EAED-4B52-9BBA-ECD97AFA2BC0}" type="parTrans" cxnId="{63571D7F-0200-4F1D-84DB-2D2C92704655}">
      <dgm:prSet/>
      <dgm:spPr/>
      <dgm:t>
        <a:bodyPr/>
        <a:lstStyle/>
        <a:p>
          <a:endParaRPr lang="en-US"/>
        </a:p>
      </dgm:t>
    </dgm:pt>
    <dgm:pt modelId="{7592ED22-287B-4277-916A-024C6C2CD04D}" type="sibTrans" cxnId="{63571D7F-0200-4F1D-84DB-2D2C92704655}">
      <dgm:prSet/>
      <dgm:spPr/>
      <dgm:t>
        <a:bodyPr/>
        <a:lstStyle/>
        <a:p>
          <a:endParaRPr lang="en-US"/>
        </a:p>
      </dgm:t>
    </dgm:pt>
    <dgm:pt modelId="{B42517D5-5169-4E3F-BD53-24E48517D5C8}">
      <dgm:prSet phldrT="[Text]"/>
      <dgm:spPr/>
      <dgm:t>
        <a:bodyPr/>
        <a:lstStyle/>
        <a:p>
          <a:r>
            <a:rPr lang="fa-IR" dirty="0" smtClean="0"/>
            <a:t>شرایط امکانات</a:t>
          </a:r>
          <a:endParaRPr lang="en-US" dirty="0"/>
        </a:p>
      </dgm:t>
    </dgm:pt>
    <dgm:pt modelId="{6A0E2BA3-58FB-44C9-8E73-8DA553E2A3E7}" type="parTrans" cxnId="{3CA373B0-174A-4DE4-A29E-920B085334A6}">
      <dgm:prSet/>
      <dgm:spPr/>
      <dgm:t>
        <a:bodyPr/>
        <a:lstStyle/>
        <a:p>
          <a:endParaRPr lang="en-US"/>
        </a:p>
      </dgm:t>
    </dgm:pt>
    <dgm:pt modelId="{AF826861-91D1-43EA-A512-4CB77C753473}" type="sibTrans" cxnId="{3CA373B0-174A-4DE4-A29E-920B085334A6}">
      <dgm:prSet/>
      <dgm:spPr/>
      <dgm:t>
        <a:bodyPr/>
        <a:lstStyle/>
        <a:p>
          <a:endParaRPr lang="en-US"/>
        </a:p>
      </dgm:t>
    </dgm:pt>
    <dgm:pt modelId="{96360FCA-DA81-477A-B478-D62533E43424}" type="pres">
      <dgm:prSet presAssocID="{625B039F-0851-4580-B7BF-77C164466975}" presName="composite" presStyleCnt="0">
        <dgm:presLayoutVars>
          <dgm:chMax val="3"/>
          <dgm:animLvl val="lvl"/>
          <dgm:resizeHandles val="exact"/>
        </dgm:presLayoutVars>
      </dgm:prSet>
      <dgm:spPr/>
    </dgm:pt>
    <dgm:pt modelId="{A185646D-B39B-4333-A025-D042113D3D06}" type="pres">
      <dgm:prSet presAssocID="{9FF7D4E9-E300-4DF2-8F4C-C7C9904BD83E}" presName="gear1" presStyleLbl="node1" presStyleIdx="0" presStyleCnt="3">
        <dgm:presLayoutVars>
          <dgm:chMax val="1"/>
          <dgm:bulletEnabled val="1"/>
        </dgm:presLayoutVars>
      </dgm:prSet>
      <dgm:spPr/>
      <dgm:t>
        <a:bodyPr/>
        <a:lstStyle/>
        <a:p>
          <a:endParaRPr lang="en-US"/>
        </a:p>
      </dgm:t>
    </dgm:pt>
    <dgm:pt modelId="{3E582831-AACD-448B-A877-C5E14CAA978B}" type="pres">
      <dgm:prSet presAssocID="{9FF7D4E9-E300-4DF2-8F4C-C7C9904BD83E}" presName="gear1srcNode" presStyleLbl="node1" presStyleIdx="0" presStyleCnt="3"/>
      <dgm:spPr/>
      <dgm:t>
        <a:bodyPr/>
        <a:lstStyle/>
        <a:p>
          <a:endParaRPr lang="en-US"/>
        </a:p>
      </dgm:t>
    </dgm:pt>
    <dgm:pt modelId="{DE14208C-217F-493B-9559-2CF3D543EC89}" type="pres">
      <dgm:prSet presAssocID="{9FF7D4E9-E300-4DF2-8F4C-C7C9904BD83E}" presName="gear1dstNode" presStyleLbl="node1" presStyleIdx="0" presStyleCnt="3"/>
      <dgm:spPr/>
      <dgm:t>
        <a:bodyPr/>
        <a:lstStyle/>
        <a:p>
          <a:endParaRPr lang="en-US"/>
        </a:p>
      </dgm:t>
    </dgm:pt>
    <dgm:pt modelId="{A67DD152-374B-40A1-9067-0B90A720BAB2}" type="pres">
      <dgm:prSet presAssocID="{A4735767-152B-433C-A3DB-0F99928C602F}" presName="gear2" presStyleLbl="node1" presStyleIdx="1" presStyleCnt="3">
        <dgm:presLayoutVars>
          <dgm:chMax val="1"/>
          <dgm:bulletEnabled val="1"/>
        </dgm:presLayoutVars>
      </dgm:prSet>
      <dgm:spPr/>
      <dgm:t>
        <a:bodyPr/>
        <a:lstStyle/>
        <a:p>
          <a:endParaRPr lang="en-US"/>
        </a:p>
      </dgm:t>
    </dgm:pt>
    <dgm:pt modelId="{17747C74-95C1-4A03-817B-4704E462B3FA}" type="pres">
      <dgm:prSet presAssocID="{A4735767-152B-433C-A3DB-0F99928C602F}" presName="gear2srcNode" presStyleLbl="node1" presStyleIdx="1" presStyleCnt="3"/>
      <dgm:spPr/>
      <dgm:t>
        <a:bodyPr/>
        <a:lstStyle/>
        <a:p>
          <a:endParaRPr lang="en-US"/>
        </a:p>
      </dgm:t>
    </dgm:pt>
    <dgm:pt modelId="{E84861F6-200C-4E32-85D2-79ADD27FEE23}" type="pres">
      <dgm:prSet presAssocID="{A4735767-152B-433C-A3DB-0F99928C602F}" presName="gear2dstNode" presStyleLbl="node1" presStyleIdx="1" presStyleCnt="3"/>
      <dgm:spPr/>
      <dgm:t>
        <a:bodyPr/>
        <a:lstStyle/>
        <a:p>
          <a:endParaRPr lang="en-US"/>
        </a:p>
      </dgm:t>
    </dgm:pt>
    <dgm:pt modelId="{0DA701C3-E170-4E31-830C-545331786FE0}" type="pres">
      <dgm:prSet presAssocID="{B42517D5-5169-4E3F-BD53-24E48517D5C8}" presName="gear3" presStyleLbl="node1" presStyleIdx="2" presStyleCnt="3"/>
      <dgm:spPr/>
      <dgm:t>
        <a:bodyPr/>
        <a:lstStyle/>
        <a:p>
          <a:endParaRPr lang="en-US"/>
        </a:p>
      </dgm:t>
    </dgm:pt>
    <dgm:pt modelId="{86001F57-5373-4C9A-B0D8-A0271D0C35D4}" type="pres">
      <dgm:prSet presAssocID="{B42517D5-5169-4E3F-BD53-24E48517D5C8}" presName="gear3tx" presStyleLbl="node1" presStyleIdx="2" presStyleCnt="3">
        <dgm:presLayoutVars>
          <dgm:chMax val="1"/>
          <dgm:bulletEnabled val="1"/>
        </dgm:presLayoutVars>
      </dgm:prSet>
      <dgm:spPr/>
      <dgm:t>
        <a:bodyPr/>
        <a:lstStyle/>
        <a:p>
          <a:endParaRPr lang="en-US"/>
        </a:p>
      </dgm:t>
    </dgm:pt>
    <dgm:pt modelId="{D0A0A727-C317-45A4-8472-2300B18F8714}" type="pres">
      <dgm:prSet presAssocID="{B42517D5-5169-4E3F-BD53-24E48517D5C8}" presName="gear3srcNode" presStyleLbl="node1" presStyleIdx="2" presStyleCnt="3"/>
      <dgm:spPr/>
      <dgm:t>
        <a:bodyPr/>
        <a:lstStyle/>
        <a:p>
          <a:endParaRPr lang="en-US"/>
        </a:p>
      </dgm:t>
    </dgm:pt>
    <dgm:pt modelId="{F31AE0C7-3C81-4D8D-AAD6-B0B30BB05E75}" type="pres">
      <dgm:prSet presAssocID="{B42517D5-5169-4E3F-BD53-24E48517D5C8}" presName="gear3dstNode" presStyleLbl="node1" presStyleIdx="2" presStyleCnt="3"/>
      <dgm:spPr/>
      <dgm:t>
        <a:bodyPr/>
        <a:lstStyle/>
        <a:p>
          <a:endParaRPr lang="en-US"/>
        </a:p>
      </dgm:t>
    </dgm:pt>
    <dgm:pt modelId="{69E9EF1D-59D7-406C-A08C-9069D9B41941}" type="pres">
      <dgm:prSet presAssocID="{FEBB061A-E1E0-4196-B409-B9547F76E9F7}" presName="connector1" presStyleLbl="sibTrans2D1" presStyleIdx="0" presStyleCnt="3"/>
      <dgm:spPr/>
      <dgm:t>
        <a:bodyPr/>
        <a:lstStyle/>
        <a:p>
          <a:endParaRPr lang="en-US"/>
        </a:p>
      </dgm:t>
    </dgm:pt>
    <dgm:pt modelId="{A8D676D9-66D5-40A8-90E0-9AF71D6C30B7}" type="pres">
      <dgm:prSet presAssocID="{7592ED22-287B-4277-916A-024C6C2CD04D}" presName="connector2" presStyleLbl="sibTrans2D1" presStyleIdx="1" presStyleCnt="3"/>
      <dgm:spPr/>
      <dgm:t>
        <a:bodyPr/>
        <a:lstStyle/>
        <a:p>
          <a:endParaRPr lang="en-US"/>
        </a:p>
      </dgm:t>
    </dgm:pt>
    <dgm:pt modelId="{7B07CB69-DFCE-4F0F-8B5E-C392D8081927}" type="pres">
      <dgm:prSet presAssocID="{AF826861-91D1-43EA-A512-4CB77C753473}" presName="connector3" presStyleLbl="sibTrans2D1" presStyleIdx="2" presStyleCnt="3"/>
      <dgm:spPr/>
      <dgm:t>
        <a:bodyPr/>
        <a:lstStyle/>
        <a:p>
          <a:endParaRPr lang="en-US"/>
        </a:p>
      </dgm:t>
    </dgm:pt>
  </dgm:ptLst>
  <dgm:cxnLst>
    <dgm:cxn modelId="{1110E1B4-6CED-4780-8BD0-5179A47CD875}" type="presOf" srcId="{B42517D5-5169-4E3F-BD53-24E48517D5C8}" destId="{86001F57-5373-4C9A-B0D8-A0271D0C35D4}" srcOrd="1" destOrd="0" presId="urn:microsoft.com/office/officeart/2005/8/layout/gear1"/>
    <dgm:cxn modelId="{E26362EC-8E6D-4C1D-987D-31057AFD0166}" type="presOf" srcId="{B42517D5-5169-4E3F-BD53-24E48517D5C8}" destId="{F31AE0C7-3C81-4D8D-AAD6-B0B30BB05E75}" srcOrd="3" destOrd="0" presId="urn:microsoft.com/office/officeart/2005/8/layout/gear1"/>
    <dgm:cxn modelId="{6CF56A12-4214-458E-BE17-01CBF89E9C22}" srcId="{625B039F-0851-4580-B7BF-77C164466975}" destId="{9FF7D4E9-E300-4DF2-8F4C-C7C9904BD83E}" srcOrd="0" destOrd="0" parTransId="{A59E5D6B-8FDF-41F5-A629-2F77873E57EB}" sibTransId="{FEBB061A-E1E0-4196-B409-B9547F76E9F7}"/>
    <dgm:cxn modelId="{38DE5656-4D66-4784-9912-E739D58075B2}" type="presOf" srcId="{B42517D5-5169-4E3F-BD53-24E48517D5C8}" destId="{0DA701C3-E170-4E31-830C-545331786FE0}" srcOrd="0" destOrd="0" presId="urn:microsoft.com/office/officeart/2005/8/layout/gear1"/>
    <dgm:cxn modelId="{5ADAA2B7-693A-41AD-A9AD-0A67EC076836}" type="presOf" srcId="{A4735767-152B-433C-A3DB-0F99928C602F}" destId="{A67DD152-374B-40A1-9067-0B90A720BAB2}" srcOrd="0" destOrd="0" presId="urn:microsoft.com/office/officeart/2005/8/layout/gear1"/>
    <dgm:cxn modelId="{63571D7F-0200-4F1D-84DB-2D2C92704655}" srcId="{625B039F-0851-4580-B7BF-77C164466975}" destId="{A4735767-152B-433C-A3DB-0F99928C602F}" srcOrd="1" destOrd="0" parTransId="{775BFB72-EAED-4B52-9BBA-ECD97AFA2BC0}" sibTransId="{7592ED22-287B-4277-916A-024C6C2CD04D}"/>
    <dgm:cxn modelId="{1F734ACF-3E20-41DF-ACF9-80ED9676743D}" type="presOf" srcId="{AF826861-91D1-43EA-A512-4CB77C753473}" destId="{7B07CB69-DFCE-4F0F-8B5E-C392D8081927}" srcOrd="0" destOrd="0" presId="urn:microsoft.com/office/officeart/2005/8/layout/gear1"/>
    <dgm:cxn modelId="{53CFF85E-427D-41D8-9B80-49BD046DE08D}" type="presOf" srcId="{9FF7D4E9-E300-4DF2-8F4C-C7C9904BD83E}" destId="{3E582831-AACD-448B-A877-C5E14CAA978B}" srcOrd="1" destOrd="0" presId="urn:microsoft.com/office/officeart/2005/8/layout/gear1"/>
    <dgm:cxn modelId="{7AC97EBC-CD0C-419C-B7C3-0F433FD41F9D}" type="presOf" srcId="{9FF7D4E9-E300-4DF2-8F4C-C7C9904BD83E}" destId="{DE14208C-217F-493B-9559-2CF3D543EC89}" srcOrd="2" destOrd="0" presId="urn:microsoft.com/office/officeart/2005/8/layout/gear1"/>
    <dgm:cxn modelId="{2B01CF87-06B2-45BB-8063-4DCEE59220D4}" type="presOf" srcId="{B42517D5-5169-4E3F-BD53-24E48517D5C8}" destId="{D0A0A727-C317-45A4-8472-2300B18F8714}" srcOrd="2" destOrd="0" presId="urn:microsoft.com/office/officeart/2005/8/layout/gear1"/>
    <dgm:cxn modelId="{92601D5F-69F0-4AE1-9831-4DAC7060045F}" type="presOf" srcId="{A4735767-152B-433C-A3DB-0F99928C602F}" destId="{E84861F6-200C-4E32-85D2-79ADD27FEE23}" srcOrd="2" destOrd="0" presId="urn:microsoft.com/office/officeart/2005/8/layout/gear1"/>
    <dgm:cxn modelId="{25F7F453-6BC8-4620-87B7-2DEFF479158D}" type="presOf" srcId="{9FF7D4E9-E300-4DF2-8F4C-C7C9904BD83E}" destId="{A185646D-B39B-4333-A025-D042113D3D06}" srcOrd="0" destOrd="0" presId="urn:microsoft.com/office/officeart/2005/8/layout/gear1"/>
    <dgm:cxn modelId="{876F82EF-D673-4E8D-8EE3-90FF721A7037}" type="presOf" srcId="{7592ED22-287B-4277-916A-024C6C2CD04D}" destId="{A8D676D9-66D5-40A8-90E0-9AF71D6C30B7}" srcOrd="0" destOrd="0" presId="urn:microsoft.com/office/officeart/2005/8/layout/gear1"/>
    <dgm:cxn modelId="{3CA373B0-174A-4DE4-A29E-920B085334A6}" srcId="{625B039F-0851-4580-B7BF-77C164466975}" destId="{B42517D5-5169-4E3F-BD53-24E48517D5C8}" srcOrd="2" destOrd="0" parTransId="{6A0E2BA3-58FB-44C9-8E73-8DA553E2A3E7}" sibTransId="{AF826861-91D1-43EA-A512-4CB77C753473}"/>
    <dgm:cxn modelId="{91969245-E9CA-4A83-82BF-2A4FF7A350C8}" type="presOf" srcId="{625B039F-0851-4580-B7BF-77C164466975}" destId="{96360FCA-DA81-477A-B478-D62533E43424}" srcOrd="0" destOrd="0" presId="urn:microsoft.com/office/officeart/2005/8/layout/gear1"/>
    <dgm:cxn modelId="{D393CC29-0638-403C-82AD-6ED1B792C72D}" type="presOf" srcId="{A4735767-152B-433C-A3DB-0F99928C602F}" destId="{17747C74-95C1-4A03-817B-4704E462B3FA}" srcOrd="1" destOrd="0" presId="urn:microsoft.com/office/officeart/2005/8/layout/gear1"/>
    <dgm:cxn modelId="{D395B9FF-5B13-40F4-9ADF-AF6216323B33}" type="presOf" srcId="{FEBB061A-E1E0-4196-B409-B9547F76E9F7}" destId="{69E9EF1D-59D7-406C-A08C-9069D9B41941}" srcOrd="0" destOrd="0" presId="urn:microsoft.com/office/officeart/2005/8/layout/gear1"/>
    <dgm:cxn modelId="{716B4D82-4FA8-4788-9B14-FF5F4FDD2C0F}" type="presParOf" srcId="{96360FCA-DA81-477A-B478-D62533E43424}" destId="{A185646D-B39B-4333-A025-D042113D3D06}" srcOrd="0" destOrd="0" presId="urn:microsoft.com/office/officeart/2005/8/layout/gear1"/>
    <dgm:cxn modelId="{BADB775F-3749-4371-B0AE-3BE50D5E18DE}" type="presParOf" srcId="{96360FCA-DA81-477A-B478-D62533E43424}" destId="{3E582831-AACD-448B-A877-C5E14CAA978B}" srcOrd="1" destOrd="0" presId="urn:microsoft.com/office/officeart/2005/8/layout/gear1"/>
    <dgm:cxn modelId="{99B168FE-761E-481E-A82C-92D8BA6FB619}" type="presParOf" srcId="{96360FCA-DA81-477A-B478-D62533E43424}" destId="{DE14208C-217F-493B-9559-2CF3D543EC89}" srcOrd="2" destOrd="0" presId="urn:microsoft.com/office/officeart/2005/8/layout/gear1"/>
    <dgm:cxn modelId="{FA0840C1-D4DE-48C1-95A3-6876A182A6CE}" type="presParOf" srcId="{96360FCA-DA81-477A-B478-D62533E43424}" destId="{A67DD152-374B-40A1-9067-0B90A720BAB2}" srcOrd="3" destOrd="0" presId="urn:microsoft.com/office/officeart/2005/8/layout/gear1"/>
    <dgm:cxn modelId="{780AECD7-FBAC-494F-BFCF-C9C118EB0574}" type="presParOf" srcId="{96360FCA-DA81-477A-B478-D62533E43424}" destId="{17747C74-95C1-4A03-817B-4704E462B3FA}" srcOrd="4" destOrd="0" presId="urn:microsoft.com/office/officeart/2005/8/layout/gear1"/>
    <dgm:cxn modelId="{9B4BA564-4105-4C3A-9AB1-EC273BE5E70C}" type="presParOf" srcId="{96360FCA-DA81-477A-B478-D62533E43424}" destId="{E84861F6-200C-4E32-85D2-79ADD27FEE23}" srcOrd="5" destOrd="0" presId="urn:microsoft.com/office/officeart/2005/8/layout/gear1"/>
    <dgm:cxn modelId="{B4CA2490-A5D1-4095-9759-2886C62FC3B9}" type="presParOf" srcId="{96360FCA-DA81-477A-B478-D62533E43424}" destId="{0DA701C3-E170-4E31-830C-545331786FE0}" srcOrd="6" destOrd="0" presId="urn:microsoft.com/office/officeart/2005/8/layout/gear1"/>
    <dgm:cxn modelId="{503245BE-7A9D-458D-A18D-C79288399C2D}" type="presParOf" srcId="{96360FCA-DA81-477A-B478-D62533E43424}" destId="{86001F57-5373-4C9A-B0D8-A0271D0C35D4}" srcOrd="7" destOrd="0" presId="urn:microsoft.com/office/officeart/2005/8/layout/gear1"/>
    <dgm:cxn modelId="{11F09604-CC20-44DF-9FEB-A2CEB6EF9A46}" type="presParOf" srcId="{96360FCA-DA81-477A-B478-D62533E43424}" destId="{D0A0A727-C317-45A4-8472-2300B18F8714}" srcOrd="8" destOrd="0" presId="urn:microsoft.com/office/officeart/2005/8/layout/gear1"/>
    <dgm:cxn modelId="{0A04366A-DE1F-4319-ACBD-D61711462434}" type="presParOf" srcId="{96360FCA-DA81-477A-B478-D62533E43424}" destId="{F31AE0C7-3C81-4D8D-AAD6-B0B30BB05E75}" srcOrd="9" destOrd="0" presId="urn:microsoft.com/office/officeart/2005/8/layout/gear1"/>
    <dgm:cxn modelId="{5AF21176-98B3-4533-BE26-397B109FBF21}" type="presParOf" srcId="{96360FCA-DA81-477A-B478-D62533E43424}" destId="{69E9EF1D-59D7-406C-A08C-9069D9B41941}" srcOrd="10" destOrd="0" presId="urn:microsoft.com/office/officeart/2005/8/layout/gear1"/>
    <dgm:cxn modelId="{9F5CBAF7-95CD-4054-8B8A-8F77B793C2E5}" type="presParOf" srcId="{96360FCA-DA81-477A-B478-D62533E43424}" destId="{A8D676D9-66D5-40A8-90E0-9AF71D6C30B7}" srcOrd="11" destOrd="0" presId="urn:microsoft.com/office/officeart/2005/8/layout/gear1"/>
    <dgm:cxn modelId="{E398B487-C862-4D0C-B4C1-DD2586CC7A32}" type="presParOf" srcId="{96360FCA-DA81-477A-B478-D62533E43424}" destId="{7B07CB69-DFCE-4F0F-8B5E-C392D8081927}"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1200514-27BA-4AD8-9D82-93D2F2E48AA3}" type="doc">
      <dgm:prSet loTypeId="urn:microsoft.com/office/officeart/2008/layout/AlternatingPictureBlocks" loCatId="list" qsTypeId="urn:microsoft.com/office/officeart/2005/8/quickstyle/3d2" qsCatId="3D" csTypeId="urn:microsoft.com/office/officeart/2005/8/colors/accent1_2" csCatId="accent1" phldr="1"/>
      <dgm:spPr/>
      <dgm:t>
        <a:bodyPr/>
        <a:lstStyle/>
        <a:p>
          <a:endParaRPr lang="en-US"/>
        </a:p>
      </dgm:t>
    </dgm:pt>
    <dgm:pt modelId="{B7C6777B-AA6A-48EB-9720-75639B5EB30C}">
      <dgm:prSet phldrT="[Text]" phldr="1"/>
      <dgm:spPr/>
      <dgm:t>
        <a:bodyPr/>
        <a:lstStyle/>
        <a:p>
          <a:endParaRPr lang="en-US" dirty="0">
            <a:cs typeface="B Koodak" panose="00000700000000000000" pitchFamily="2" charset="-78"/>
          </a:endParaRPr>
        </a:p>
      </dgm:t>
    </dgm:pt>
    <dgm:pt modelId="{6F262141-F3C2-4489-9ABB-6A6FD44EA6AD}" type="parTrans" cxnId="{552592C0-A6FF-43F5-8031-DFD3345D0DBB}">
      <dgm:prSet/>
      <dgm:spPr/>
      <dgm:t>
        <a:bodyPr/>
        <a:lstStyle/>
        <a:p>
          <a:endParaRPr lang="en-US">
            <a:cs typeface="B Koodak" panose="00000700000000000000" pitchFamily="2" charset="-78"/>
          </a:endParaRPr>
        </a:p>
      </dgm:t>
    </dgm:pt>
    <dgm:pt modelId="{D9E04716-BCCF-4709-B86A-26DC51185CBA}" type="sibTrans" cxnId="{552592C0-A6FF-43F5-8031-DFD3345D0DBB}">
      <dgm:prSet/>
      <dgm:spPr/>
      <dgm:t>
        <a:bodyPr/>
        <a:lstStyle/>
        <a:p>
          <a:endParaRPr lang="en-US">
            <a:cs typeface="B Koodak" panose="00000700000000000000" pitchFamily="2" charset="-78"/>
          </a:endParaRPr>
        </a:p>
      </dgm:t>
    </dgm:pt>
    <dgm:pt modelId="{7326BAAC-7345-4A2A-AA4E-0C1156052C05}">
      <dgm:prSet phldrT="[Text]"/>
      <dgm:spPr/>
      <dgm:t>
        <a:bodyPr/>
        <a:lstStyle/>
        <a:p>
          <a:pPr algn="ctr"/>
          <a:r>
            <a:rPr lang="fa-IR" smtClean="0">
              <a:cs typeface="B Koodak" panose="00000700000000000000" pitchFamily="2" charset="-78"/>
            </a:rPr>
            <a:t>ایجاد انگیزه در دانش آموز برای رغبت به مشارکت</a:t>
          </a:r>
          <a:endParaRPr lang="en-US" dirty="0">
            <a:cs typeface="B Koodak" panose="00000700000000000000" pitchFamily="2" charset="-78"/>
          </a:endParaRPr>
        </a:p>
      </dgm:t>
    </dgm:pt>
    <dgm:pt modelId="{97A0591F-CAA8-486D-BDA0-A90E2BAAF12A}" type="parTrans" cxnId="{266EEA9F-4558-4DA9-91C6-65AD810F60B3}">
      <dgm:prSet/>
      <dgm:spPr/>
      <dgm:t>
        <a:bodyPr/>
        <a:lstStyle/>
        <a:p>
          <a:endParaRPr lang="en-US">
            <a:cs typeface="B Koodak" panose="00000700000000000000" pitchFamily="2" charset="-78"/>
          </a:endParaRPr>
        </a:p>
      </dgm:t>
    </dgm:pt>
    <dgm:pt modelId="{AF7ED9AB-CFCC-42C3-964E-7AD9BDA7EE07}" type="sibTrans" cxnId="{266EEA9F-4558-4DA9-91C6-65AD810F60B3}">
      <dgm:prSet/>
      <dgm:spPr/>
      <dgm:t>
        <a:bodyPr/>
        <a:lstStyle/>
        <a:p>
          <a:endParaRPr lang="en-US">
            <a:cs typeface="B Koodak" panose="00000700000000000000" pitchFamily="2" charset="-78"/>
          </a:endParaRPr>
        </a:p>
      </dgm:t>
    </dgm:pt>
    <dgm:pt modelId="{8B4444F9-C816-4B27-8855-D09C84C4DBC0}">
      <dgm:prSet phldrT="[Text]" phldr="1"/>
      <dgm:spPr/>
      <dgm:t>
        <a:bodyPr/>
        <a:lstStyle/>
        <a:p>
          <a:endParaRPr lang="en-US">
            <a:cs typeface="B Koodak" panose="00000700000000000000" pitchFamily="2" charset="-78"/>
          </a:endParaRPr>
        </a:p>
      </dgm:t>
    </dgm:pt>
    <dgm:pt modelId="{3D5FC740-3F74-4981-B35C-B11460E98946}" type="parTrans" cxnId="{6A61A9F4-5669-4CAD-9781-7CB7D18A1CCC}">
      <dgm:prSet/>
      <dgm:spPr/>
      <dgm:t>
        <a:bodyPr/>
        <a:lstStyle/>
        <a:p>
          <a:endParaRPr lang="en-US">
            <a:cs typeface="B Koodak" panose="00000700000000000000" pitchFamily="2" charset="-78"/>
          </a:endParaRPr>
        </a:p>
      </dgm:t>
    </dgm:pt>
    <dgm:pt modelId="{83BD017B-78D9-4E96-AAF1-CD3B05AE8CF3}" type="sibTrans" cxnId="{6A61A9F4-5669-4CAD-9781-7CB7D18A1CCC}">
      <dgm:prSet/>
      <dgm:spPr/>
      <dgm:t>
        <a:bodyPr/>
        <a:lstStyle/>
        <a:p>
          <a:endParaRPr lang="en-US">
            <a:cs typeface="B Koodak" panose="00000700000000000000" pitchFamily="2" charset="-78"/>
          </a:endParaRPr>
        </a:p>
      </dgm:t>
    </dgm:pt>
    <dgm:pt modelId="{C9DBE35B-F858-4CCD-A536-0DF11EC9DA8C}">
      <dgm:prSet phldrT="[Text]"/>
      <dgm:spPr/>
      <dgm:t>
        <a:bodyPr/>
        <a:lstStyle/>
        <a:p>
          <a:pPr algn="ctr"/>
          <a:r>
            <a:rPr lang="fa-IR" dirty="0" smtClean="0">
              <a:cs typeface="B Koodak" panose="00000700000000000000" pitchFamily="2" charset="-78"/>
            </a:rPr>
            <a:t>تدارک فعالیت ها و ابزارهای مناسب برای فراگیری محتوا</a:t>
          </a:r>
          <a:endParaRPr lang="en-US" dirty="0">
            <a:cs typeface="B Koodak" panose="00000700000000000000" pitchFamily="2" charset="-78"/>
          </a:endParaRPr>
        </a:p>
      </dgm:t>
    </dgm:pt>
    <dgm:pt modelId="{22AC4331-2E24-44C6-8769-F159BC61EA38}" type="sibTrans" cxnId="{255D5257-BB38-442B-821B-FC0FB584868F}">
      <dgm:prSet/>
      <dgm:spPr/>
      <dgm:t>
        <a:bodyPr/>
        <a:lstStyle/>
        <a:p>
          <a:endParaRPr lang="en-US">
            <a:cs typeface="B Koodak" panose="00000700000000000000" pitchFamily="2" charset="-78"/>
          </a:endParaRPr>
        </a:p>
      </dgm:t>
    </dgm:pt>
    <dgm:pt modelId="{EE547BF7-F5B7-499D-B68C-037CF356CABE}" type="parTrans" cxnId="{255D5257-BB38-442B-821B-FC0FB584868F}">
      <dgm:prSet/>
      <dgm:spPr/>
      <dgm:t>
        <a:bodyPr/>
        <a:lstStyle/>
        <a:p>
          <a:endParaRPr lang="en-US">
            <a:cs typeface="B Koodak" panose="00000700000000000000" pitchFamily="2" charset="-78"/>
          </a:endParaRPr>
        </a:p>
      </dgm:t>
    </dgm:pt>
    <dgm:pt modelId="{BB942986-B5CF-4184-9088-7BE8C5C73EF6}" type="pres">
      <dgm:prSet presAssocID="{A1200514-27BA-4AD8-9D82-93D2F2E48AA3}" presName="linearFlow" presStyleCnt="0">
        <dgm:presLayoutVars>
          <dgm:dir/>
          <dgm:resizeHandles val="exact"/>
        </dgm:presLayoutVars>
      </dgm:prSet>
      <dgm:spPr/>
      <dgm:t>
        <a:bodyPr/>
        <a:lstStyle/>
        <a:p>
          <a:endParaRPr lang="en-US"/>
        </a:p>
      </dgm:t>
    </dgm:pt>
    <dgm:pt modelId="{61E7D600-BD87-4034-8344-8BD419C3667F}" type="pres">
      <dgm:prSet presAssocID="{C9DBE35B-F858-4CCD-A536-0DF11EC9DA8C}" presName="comp" presStyleCnt="0"/>
      <dgm:spPr/>
    </dgm:pt>
    <dgm:pt modelId="{51E5025B-400F-47A6-93AC-B8DC6B47EC3B}" type="pres">
      <dgm:prSet presAssocID="{C9DBE35B-F858-4CCD-A536-0DF11EC9DA8C}" presName="rect2" presStyleLbl="node1" presStyleIdx="0" presStyleCnt="2">
        <dgm:presLayoutVars>
          <dgm:bulletEnabled val="1"/>
        </dgm:presLayoutVars>
      </dgm:prSet>
      <dgm:spPr/>
      <dgm:t>
        <a:bodyPr/>
        <a:lstStyle/>
        <a:p>
          <a:endParaRPr lang="en-US"/>
        </a:p>
      </dgm:t>
    </dgm:pt>
    <dgm:pt modelId="{92C9EBC2-B093-44EE-948B-DE020B618EF1}" type="pres">
      <dgm:prSet presAssocID="{C9DBE35B-F858-4CCD-A536-0DF11EC9DA8C}" presName="rect1" presStyleLbl="ln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6C5BE3D3-9900-4C79-B5C3-AC269CAA24F3}" type="pres">
      <dgm:prSet presAssocID="{22AC4331-2E24-44C6-8769-F159BC61EA38}" presName="sibTrans" presStyleCnt="0"/>
      <dgm:spPr/>
    </dgm:pt>
    <dgm:pt modelId="{078D579A-AA8E-4792-B1CA-28B2D27726EB}" type="pres">
      <dgm:prSet presAssocID="{7326BAAC-7345-4A2A-AA4E-0C1156052C05}" presName="comp" presStyleCnt="0"/>
      <dgm:spPr/>
    </dgm:pt>
    <dgm:pt modelId="{A78DF362-16FC-4214-B594-8B099AFD9E55}" type="pres">
      <dgm:prSet presAssocID="{7326BAAC-7345-4A2A-AA4E-0C1156052C05}" presName="rect2" presStyleLbl="node1" presStyleIdx="1" presStyleCnt="2">
        <dgm:presLayoutVars>
          <dgm:bulletEnabled val="1"/>
        </dgm:presLayoutVars>
      </dgm:prSet>
      <dgm:spPr/>
      <dgm:t>
        <a:bodyPr/>
        <a:lstStyle/>
        <a:p>
          <a:endParaRPr lang="en-US"/>
        </a:p>
      </dgm:t>
    </dgm:pt>
    <dgm:pt modelId="{0D1D8763-F696-42EF-941E-D05E9E0C3470}" type="pres">
      <dgm:prSet presAssocID="{7326BAAC-7345-4A2A-AA4E-0C1156052C05}" presName="rect1" presStyleLbl="ln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Lst>
  <dgm:cxnLst>
    <dgm:cxn modelId="{6A61A9F4-5669-4CAD-9781-7CB7D18A1CCC}" srcId="{7326BAAC-7345-4A2A-AA4E-0C1156052C05}" destId="{8B4444F9-C816-4B27-8855-D09C84C4DBC0}" srcOrd="0" destOrd="0" parTransId="{3D5FC740-3F74-4981-B35C-B11460E98946}" sibTransId="{83BD017B-78D9-4E96-AAF1-CD3B05AE8CF3}"/>
    <dgm:cxn modelId="{B913A5F8-D10D-4BF8-911A-2C1FBF346357}" type="presOf" srcId="{C9DBE35B-F858-4CCD-A536-0DF11EC9DA8C}" destId="{51E5025B-400F-47A6-93AC-B8DC6B47EC3B}" srcOrd="0" destOrd="0" presId="urn:microsoft.com/office/officeart/2008/layout/AlternatingPictureBlocks"/>
    <dgm:cxn modelId="{266EEA9F-4558-4DA9-91C6-65AD810F60B3}" srcId="{A1200514-27BA-4AD8-9D82-93D2F2E48AA3}" destId="{7326BAAC-7345-4A2A-AA4E-0C1156052C05}" srcOrd="1" destOrd="0" parTransId="{97A0591F-CAA8-486D-BDA0-A90E2BAAF12A}" sibTransId="{AF7ED9AB-CFCC-42C3-964E-7AD9BDA7EE07}"/>
    <dgm:cxn modelId="{1E7292F4-4E2F-4064-A2C5-BDBE0F1C43D1}" type="presOf" srcId="{B7C6777B-AA6A-48EB-9720-75639B5EB30C}" destId="{51E5025B-400F-47A6-93AC-B8DC6B47EC3B}" srcOrd="0" destOrd="1" presId="urn:microsoft.com/office/officeart/2008/layout/AlternatingPictureBlocks"/>
    <dgm:cxn modelId="{255D5257-BB38-442B-821B-FC0FB584868F}" srcId="{A1200514-27BA-4AD8-9D82-93D2F2E48AA3}" destId="{C9DBE35B-F858-4CCD-A536-0DF11EC9DA8C}" srcOrd="0" destOrd="0" parTransId="{EE547BF7-F5B7-499D-B68C-037CF356CABE}" sibTransId="{22AC4331-2E24-44C6-8769-F159BC61EA38}"/>
    <dgm:cxn modelId="{3EDAC002-FE9C-4262-9309-009531518D8C}" type="presOf" srcId="{7326BAAC-7345-4A2A-AA4E-0C1156052C05}" destId="{A78DF362-16FC-4214-B594-8B099AFD9E55}" srcOrd="0" destOrd="0" presId="urn:microsoft.com/office/officeart/2008/layout/AlternatingPictureBlocks"/>
    <dgm:cxn modelId="{AD8A2B6F-1942-4221-88CC-E597ADBFE3A9}" type="presOf" srcId="{A1200514-27BA-4AD8-9D82-93D2F2E48AA3}" destId="{BB942986-B5CF-4184-9088-7BE8C5C73EF6}" srcOrd="0" destOrd="0" presId="urn:microsoft.com/office/officeart/2008/layout/AlternatingPictureBlocks"/>
    <dgm:cxn modelId="{0E316991-0157-4480-8C62-0F1E7BD0EC57}" type="presOf" srcId="{8B4444F9-C816-4B27-8855-D09C84C4DBC0}" destId="{A78DF362-16FC-4214-B594-8B099AFD9E55}" srcOrd="0" destOrd="1" presId="urn:microsoft.com/office/officeart/2008/layout/AlternatingPictureBlocks"/>
    <dgm:cxn modelId="{552592C0-A6FF-43F5-8031-DFD3345D0DBB}" srcId="{C9DBE35B-F858-4CCD-A536-0DF11EC9DA8C}" destId="{B7C6777B-AA6A-48EB-9720-75639B5EB30C}" srcOrd="0" destOrd="0" parTransId="{6F262141-F3C2-4489-9ABB-6A6FD44EA6AD}" sibTransId="{D9E04716-BCCF-4709-B86A-26DC51185CBA}"/>
    <dgm:cxn modelId="{F959D81B-0F93-4E3E-B9A5-7315A865C9D6}" type="presParOf" srcId="{BB942986-B5CF-4184-9088-7BE8C5C73EF6}" destId="{61E7D600-BD87-4034-8344-8BD419C3667F}" srcOrd="0" destOrd="0" presId="urn:microsoft.com/office/officeart/2008/layout/AlternatingPictureBlocks"/>
    <dgm:cxn modelId="{66A40847-A969-450B-A409-A2CA5E79FF60}" type="presParOf" srcId="{61E7D600-BD87-4034-8344-8BD419C3667F}" destId="{51E5025B-400F-47A6-93AC-B8DC6B47EC3B}" srcOrd="0" destOrd="0" presId="urn:microsoft.com/office/officeart/2008/layout/AlternatingPictureBlocks"/>
    <dgm:cxn modelId="{B9A7C394-0B0E-4B58-B091-0D1E642EBA85}" type="presParOf" srcId="{61E7D600-BD87-4034-8344-8BD419C3667F}" destId="{92C9EBC2-B093-44EE-948B-DE020B618EF1}" srcOrd="1" destOrd="0" presId="urn:microsoft.com/office/officeart/2008/layout/AlternatingPictureBlocks"/>
    <dgm:cxn modelId="{9C9E0003-009E-4E36-AE46-383621CD18D7}" type="presParOf" srcId="{BB942986-B5CF-4184-9088-7BE8C5C73EF6}" destId="{6C5BE3D3-9900-4C79-B5C3-AC269CAA24F3}" srcOrd="1" destOrd="0" presId="urn:microsoft.com/office/officeart/2008/layout/AlternatingPictureBlocks"/>
    <dgm:cxn modelId="{D4D8BF1B-CF22-407D-8C2B-1EFCEE51CFEC}" type="presParOf" srcId="{BB942986-B5CF-4184-9088-7BE8C5C73EF6}" destId="{078D579A-AA8E-4792-B1CA-28B2D27726EB}" srcOrd="2" destOrd="0" presId="urn:microsoft.com/office/officeart/2008/layout/AlternatingPictureBlocks"/>
    <dgm:cxn modelId="{50655BAF-B736-4974-B9BD-BB7915368B7A}" type="presParOf" srcId="{078D579A-AA8E-4792-B1CA-28B2D27726EB}" destId="{A78DF362-16FC-4214-B594-8B099AFD9E55}" srcOrd="0" destOrd="0" presId="urn:microsoft.com/office/officeart/2008/layout/AlternatingPictureBlocks"/>
    <dgm:cxn modelId="{CCBF1804-9FC6-477F-85B5-A4999B4481EA}" type="presParOf" srcId="{078D579A-AA8E-4792-B1CA-28B2D27726EB}" destId="{0D1D8763-F696-42EF-941E-D05E9E0C3470}"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3FA4692-AD57-4D41-AA39-E09A0738B8C2}" type="doc">
      <dgm:prSet loTypeId="urn:microsoft.com/office/officeart/2008/layout/PictureStrips" loCatId="list" qsTypeId="urn:microsoft.com/office/officeart/2005/8/quickstyle/3d3" qsCatId="3D" csTypeId="urn:microsoft.com/office/officeart/2005/8/colors/accent1_2" csCatId="accent1" phldr="1"/>
      <dgm:spPr/>
      <dgm:t>
        <a:bodyPr/>
        <a:lstStyle/>
        <a:p>
          <a:endParaRPr lang="en-US"/>
        </a:p>
      </dgm:t>
    </dgm:pt>
    <dgm:pt modelId="{E75EB223-2EBC-4991-A4C3-2DD772DD6A7F}">
      <dgm:prSet phldrT="[Text]"/>
      <dgm:spPr/>
      <dgm:t>
        <a:bodyPr/>
        <a:lstStyle/>
        <a:p>
          <a:pPr algn="ctr"/>
          <a:r>
            <a:rPr lang="fa-IR" dirty="0" smtClean="0">
              <a:cs typeface="B Koodak" panose="00000700000000000000" pitchFamily="2" charset="-78"/>
            </a:rPr>
            <a:t>تشریح اهداف</a:t>
          </a:r>
          <a:endParaRPr lang="en-US" dirty="0">
            <a:cs typeface="B Koodak" panose="00000700000000000000" pitchFamily="2" charset="-78"/>
          </a:endParaRPr>
        </a:p>
      </dgm:t>
    </dgm:pt>
    <dgm:pt modelId="{DB44AC0C-5E26-47A0-8785-36B65F2409F7}" type="parTrans" cxnId="{0E940DDD-7997-42D0-9C5A-887B8250AE87}">
      <dgm:prSet/>
      <dgm:spPr/>
      <dgm:t>
        <a:bodyPr/>
        <a:lstStyle/>
        <a:p>
          <a:endParaRPr lang="en-US"/>
        </a:p>
      </dgm:t>
    </dgm:pt>
    <dgm:pt modelId="{C7C122C9-A705-42C9-974F-0D46B54A7FFF}" type="sibTrans" cxnId="{0E940DDD-7997-42D0-9C5A-887B8250AE87}">
      <dgm:prSet/>
      <dgm:spPr/>
      <dgm:t>
        <a:bodyPr/>
        <a:lstStyle/>
        <a:p>
          <a:endParaRPr lang="en-US"/>
        </a:p>
      </dgm:t>
    </dgm:pt>
    <dgm:pt modelId="{0A672AB7-8177-4BF3-AE5A-EDDFC9D0B934}">
      <dgm:prSet phldrT="[Text]"/>
      <dgm:spPr/>
      <dgm:t>
        <a:bodyPr/>
        <a:lstStyle/>
        <a:p>
          <a:pPr algn="ctr"/>
          <a:r>
            <a:rPr lang="fa-IR" dirty="0" smtClean="0">
              <a:cs typeface="B Koodak" panose="00000700000000000000" pitchFamily="2" charset="-78"/>
            </a:rPr>
            <a:t>عملکردهای مورد انتظار از دانش آموز</a:t>
          </a:r>
          <a:endParaRPr lang="en-US" dirty="0">
            <a:cs typeface="B Koodak" panose="00000700000000000000" pitchFamily="2" charset="-78"/>
          </a:endParaRPr>
        </a:p>
      </dgm:t>
    </dgm:pt>
    <dgm:pt modelId="{BADE810F-0387-4FE5-A6AF-D3A6A50AFC9C}" type="parTrans" cxnId="{2396620D-713E-4100-87B5-878AFD232174}">
      <dgm:prSet/>
      <dgm:spPr/>
      <dgm:t>
        <a:bodyPr/>
        <a:lstStyle/>
        <a:p>
          <a:endParaRPr lang="en-US"/>
        </a:p>
      </dgm:t>
    </dgm:pt>
    <dgm:pt modelId="{717B19D5-12E1-42B6-A362-A0C87C14948D}" type="sibTrans" cxnId="{2396620D-713E-4100-87B5-878AFD232174}">
      <dgm:prSet/>
      <dgm:spPr/>
      <dgm:t>
        <a:bodyPr/>
        <a:lstStyle/>
        <a:p>
          <a:endParaRPr lang="en-US"/>
        </a:p>
      </dgm:t>
    </dgm:pt>
    <dgm:pt modelId="{8EB1683B-2075-4A5A-8FC3-02368A3D82D4}">
      <dgm:prSet phldrT="[Text]"/>
      <dgm:spPr/>
      <dgm:t>
        <a:bodyPr/>
        <a:lstStyle/>
        <a:p>
          <a:pPr algn="ctr"/>
          <a:r>
            <a:rPr lang="fa-IR" dirty="0" smtClean="0">
              <a:cs typeface="B Koodak" panose="00000700000000000000" pitchFamily="2" charset="-78"/>
            </a:rPr>
            <a:t>شناخت ویژگی های سنی،شخصیتی و سبک یادگیری دانش آموزان</a:t>
          </a:r>
          <a:endParaRPr lang="en-US" dirty="0">
            <a:cs typeface="B Koodak" panose="00000700000000000000" pitchFamily="2" charset="-78"/>
          </a:endParaRPr>
        </a:p>
      </dgm:t>
    </dgm:pt>
    <dgm:pt modelId="{DC66E0BF-C552-4812-B4FB-609A9724BDAD}" type="parTrans" cxnId="{6FCE156D-4329-45C1-BDF8-FA9A2CFF520E}">
      <dgm:prSet/>
      <dgm:spPr/>
      <dgm:t>
        <a:bodyPr/>
        <a:lstStyle/>
        <a:p>
          <a:endParaRPr lang="en-US"/>
        </a:p>
      </dgm:t>
    </dgm:pt>
    <dgm:pt modelId="{1771AD1C-C1CC-4678-AAF6-29801920BA54}" type="sibTrans" cxnId="{6FCE156D-4329-45C1-BDF8-FA9A2CFF520E}">
      <dgm:prSet/>
      <dgm:spPr/>
      <dgm:t>
        <a:bodyPr/>
        <a:lstStyle/>
        <a:p>
          <a:endParaRPr lang="en-US"/>
        </a:p>
      </dgm:t>
    </dgm:pt>
    <dgm:pt modelId="{3FE2995F-FC19-41D1-8884-B0F966B4092B}">
      <dgm:prSet/>
      <dgm:spPr/>
      <dgm:t>
        <a:bodyPr/>
        <a:lstStyle/>
        <a:p>
          <a:pPr algn="ctr"/>
          <a:r>
            <a:rPr lang="fa-IR" dirty="0" smtClean="0">
              <a:cs typeface="B Koodak" panose="00000700000000000000" pitchFamily="2" charset="-78"/>
            </a:rPr>
            <a:t>بهره گیری در عمل</a:t>
          </a:r>
          <a:endParaRPr lang="en-US" dirty="0">
            <a:cs typeface="B Koodak" panose="00000700000000000000" pitchFamily="2" charset="-78"/>
          </a:endParaRPr>
        </a:p>
      </dgm:t>
    </dgm:pt>
    <dgm:pt modelId="{C359E0F9-C606-4927-9D72-597D34A8AE57}" type="parTrans" cxnId="{697DEBD8-A492-47A5-9E55-B484B91A7A01}">
      <dgm:prSet/>
      <dgm:spPr/>
      <dgm:t>
        <a:bodyPr/>
        <a:lstStyle/>
        <a:p>
          <a:endParaRPr lang="en-US"/>
        </a:p>
      </dgm:t>
    </dgm:pt>
    <dgm:pt modelId="{FDC02154-B80C-4B35-81D3-02B26FECF350}" type="sibTrans" cxnId="{697DEBD8-A492-47A5-9E55-B484B91A7A01}">
      <dgm:prSet/>
      <dgm:spPr/>
      <dgm:t>
        <a:bodyPr/>
        <a:lstStyle/>
        <a:p>
          <a:endParaRPr lang="en-US"/>
        </a:p>
      </dgm:t>
    </dgm:pt>
    <dgm:pt modelId="{8208EDC1-83A6-4AE8-94B7-C1C61738A998}" type="pres">
      <dgm:prSet presAssocID="{73FA4692-AD57-4D41-AA39-E09A0738B8C2}" presName="Name0" presStyleCnt="0">
        <dgm:presLayoutVars>
          <dgm:dir val="rev"/>
          <dgm:resizeHandles val="exact"/>
        </dgm:presLayoutVars>
      </dgm:prSet>
      <dgm:spPr/>
      <dgm:t>
        <a:bodyPr/>
        <a:lstStyle/>
        <a:p>
          <a:endParaRPr lang="en-US"/>
        </a:p>
      </dgm:t>
    </dgm:pt>
    <dgm:pt modelId="{961CA07D-A601-4BEB-9E1C-38204F5FC2BC}" type="pres">
      <dgm:prSet presAssocID="{E75EB223-2EBC-4991-A4C3-2DD772DD6A7F}" presName="composite" presStyleCnt="0"/>
      <dgm:spPr/>
      <dgm:t>
        <a:bodyPr/>
        <a:lstStyle/>
        <a:p>
          <a:endParaRPr lang="en-US"/>
        </a:p>
      </dgm:t>
    </dgm:pt>
    <dgm:pt modelId="{77656FC1-D7E1-4B1B-9A0A-D387D4199B2E}" type="pres">
      <dgm:prSet presAssocID="{E75EB223-2EBC-4991-A4C3-2DD772DD6A7F}" presName="rect1" presStyleLbl="trAlignAcc1" presStyleIdx="0" presStyleCnt="4">
        <dgm:presLayoutVars>
          <dgm:bulletEnabled val="1"/>
        </dgm:presLayoutVars>
      </dgm:prSet>
      <dgm:spPr/>
      <dgm:t>
        <a:bodyPr/>
        <a:lstStyle/>
        <a:p>
          <a:endParaRPr lang="en-US"/>
        </a:p>
      </dgm:t>
    </dgm:pt>
    <dgm:pt modelId="{C5CC5B2B-A13B-4CE0-8B56-55978CED5C50}" type="pres">
      <dgm:prSet presAssocID="{E75EB223-2EBC-4991-A4C3-2DD772DD6A7F}"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55000" r="-55000"/>
          </a:stretch>
        </a:blipFill>
      </dgm:spPr>
      <dgm:t>
        <a:bodyPr/>
        <a:lstStyle/>
        <a:p>
          <a:endParaRPr lang="en-US"/>
        </a:p>
      </dgm:t>
    </dgm:pt>
    <dgm:pt modelId="{33E335B5-8BB7-4991-A357-CA670364D33B}" type="pres">
      <dgm:prSet presAssocID="{C7C122C9-A705-42C9-974F-0D46B54A7FFF}" presName="sibTrans" presStyleCnt="0"/>
      <dgm:spPr/>
      <dgm:t>
        <a:bodyPr/>
        <a:lstStyle/>
        <a:p>
          <a:endParaRPr lang="en-US"/>
        </a:p>
      </dgm:t>
    </dgm:pt>
    <dgm:pt modelId="{65991FCA-F7EE-4CF6-86CA-28FD479F7009}" type="pres">
      <dgm:prSet presAssocID="{0A672AB7-8177-4BF3-AE5A-EDDFC9D0B934}" presName="composite" presStyleCnt="0"/>
      <dgm:spPr/>
      <dgm:t>
        <a:bodyPr/>
        <a:lstStyle/>
        <a:p>
          <a:endParaRPr lang="en-US"/>
        </a:p>
      </dgm:t>
    </dgm:pt>
    <dgm:pt modelId="{EF78E295-96B8-4444-8E47-23743F6A7A29}" type="pres">
      <dgm:prSet presAssocID="{0A672AB7-8177-4BF3-AE5A-EDDFC9D0B934}" presName="rect1" presStyleLbl="trAlignAcc1" presStyleIdx="1" presStyleCnt="4">
        <dgm:presLayoutVars>
          <dgm:bulletEnabled val="1"/>
        </dgm:presLayoutVars>
      </dgm:prSet>
      <dgm:spPr/>
      <dgm:t>
        <a:bodyPr/>
        <a:lstStyle/>
        <a:p>
          <a:endParaRPr lang="en-US"/>
        </a:p>
      </dgm:t>
    </dgm:pt>
    <dgm:pt modelId="{A803405D-4591-4988-AEF9-A13ABA9BBA81}" type="pres">
      <dgm:prSet presAssocID="{0A672AB7-8177-4BF3-AE5A-EDDFC9D0B934}"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925B7379-2AE7-4967-BA67-0A1E9B7579E9}" type="pres">
      <dgm:prSet presAssocID="{717B19D5-12E1-42B6-A362-A0C87C14948D}" presName="sibTrans" presStyleCnt="0"/>
      <dgm:spPr/>
      <dgm:t>
        <a:bodyPr/>
        <a:lstStyle/>
        <a:p>
          <a:endParaRPr lang="en-US"/>
        </a:p>
      </dgm:t>
    </dgm:pt>
    <dgm:pt modelId="{61CA3749-9E63-40A1-9FAA-0DBC74DA4AED}" type="pres">
      <dgm:prSet presAssocID="{8EB1683B-2075-4A5A-8FC3-02368A3D82D4}" presName="composite" presStyleCnt="0"/>
      <dgm:spPr/>
      <dgm:t>
        <a:bodyPr/>
        <a:lstStyle/>
        <a:p>
          <a:endParaRPr lang="en-US"/>
        </a:p>
      </dgm:t>
    </dgm:pt>
    <dgm:pt modelId="{0A4D9892-5E42-4E35-8C18-FD961CDC6F58}" type="pres">
      <dgm:prSet presAssocID="{8EB1683B-2075-4A5A-8FC3-02368A3D82D4}" presName="rect1" presStyleLbl="trAlignAcc1" presStyleIdx="2" presStyleCnt="4">
        <dgm:presLayoutVars>
          <dgm:bulletEnabled val="1"/>
        </dgm:presLayoutVars>
      </dgm:prSet>
      <dgm:spPr/>
      <dgm:t>
        <a:bodyPr/>
        <a:lstStyle/>
        <a:p>
          <a:endParaRPr lang="en-US"/>
        </a:p>
      </dgm:t>
    </dgm:pt>
    <dgm:pt modelId="{02FC87AD-798D-4BC5-BEC2-ED0E635315D1}" type="pres">
      <dgm:prSet presAssocID="{8EB1683B-2075-4A5A-8FC3-02368A3D82D4}"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43000" r="-43000"/>
          </a:stretch>
        </a:blipFill>
      </dgm:spPr>
      <dgm:t>
        <a:bodyPr/>
        <a:lstStyle/>
        <a:p>
          <a:endParaRPr lang="en-US"/>
        </a:p>
      </dgm:t>
    </dgm:pt>
    <dgm:pt modelId="{A31F96A7-FAC6-4D38-8A48-7152E3EB7458}" type="pres">
      <dgm:prSet presAssocID="{1771AD1C-C1CC-4678-AAF6-29801920BA54}" presName="sibTrans" presStyleCnt="0"/>
      <dgm:spPr/>
      <dgm:t>
        <a:bodyPr/>
        <a:lstStyle/>
        <a:p>
          <a:endParaRPr lang="en-US"/>
        </a:p>
      </dgm:t>
    </dgm:pt>
    <dgm:pt modelId="{07A05145-178A-440B-A14C-CFF867226EB5}" type="pres">
      <dgm:prSet presAssocID="{3FE2995F-FC19-41D1-8884-B0F966B4092B}" presName="composite" presStyleCnt="0"/>
      <dgm:spPr/>
      <dgm:t>
        <a:bodyPr/>
        <a:lstStyle/>
        <a:p>
          <a:endParaRPr lang="en-US"/>
        </a:p>
      </dgm:t>
    </dgm:pt>
    <dgm:pt modelId="{728E59B1-6527-4197-877A-A54ADCF969E4}" type="pres">
      <dgm:prSet presAssocID="{3FE2995F-FC19-41D1-8884-B0F966B4092B}" presName="rect1" presStyleLbl="trAlignAcc1" presStyleIdx="3" presStyleCnt="4" custLinFactNeighborX="2118" custLinFactNeighborY="-3115">
        <dgm:presLayoutVars>
          <dgm:bulletEnabled val="1"/>
        </dgm:presLayoutVars>
      </dgm:prSet>
      <dgm:spPr/>
      <dgm:t>
        <a:bodyPr/>
        <a:lstStyle/>
        <a:p>
          <a:endParaRPr lang="en-US"/>
        </a:p>
      </dgm:t>
    </dgm:pt>
    <dgm:pt modelId="{3448C7E0-D6B5-4B4C-BA6F-4C8D43EE6437}" type="pres">
      <dgm:prSet presAssocID="{3FE2995F-FC19-41D1-8884-B0F966B4092B}" presName="rect2"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000" b="-2000"/>
          </a:stretch>
        </a:blipFill>
      </dgm:spPr>
      <dgm:t>
        <a:bodyPr/>
        <a:lstStyle/>
        <a:p>
          <a:endParaRPr lang="en-US"/>
        </a:p>
      </dgm:t>
    </dgm:pt>
  </dgm:ptLst>
  <dgm:cxnLst>
    <dgm:cxn modelId="{6FCE156D-4329-45C1-BDF8-FA9A2CFF520E}" srcId="{73FA4692-AD57-4D41-AA39-E09A0738B8C2}" destId="{8EB1683B-2075-4A5A-8FC3-02368A3D82D4}" srcOrd="2" destOrd="0" parTransId="{DC66E0BF-C552-4812-B4FB-609A9724BDAD}" sibTransId="{1771AD1C-C1CC-4678-AAF6-29801920BA54}"/>
    <dgm:cxn modelId="{2396620D-713E-4100-87B5-878AFD232174}" srcId="{73FA4692-AD57-4D41-AA39-E09A0738B8C2}" destId="{0A672AB7-8177-4BF3-AE5A-EDDFC9D0B934}" srcOrd="1" destOrd="0" parTransId="{BADE810F-0387-4FE5-A6AF-D3A6A50AFC9C}" sibTransId="{717B19D5-12E1-42B6-A362-A0C87C14948D}"/>
    <dgm:cxn modelId="{697DEBD8-A492-47A5-9E55-B484B91A7A01}" srcId="{73FA4692-AD57-4D41-AA39-E09A0738B8C2}" destId="{3FE2995F-FC19-41D1-8884-B0F966B4092B}" srcOrd="3" destOrd="0" parTransId="{C359E0F9-C606-4927-9D72-597D34A8AE57}" sibTransId="{FDC02154-B80C-4B35-81D3-02B26FECF350}"/>
    <dgm:cxn modelId="{DA2A2442-A443-417B-8E9F-B4959DE57983}" type="presOf" srcId="{0A672AB7-8177-4BF3-AE5A-EDDFC9D0B934}" destId="{EF78E295-96B8-4444-8E47-23743F6A7A29}" srcOrd="0" destOrd="0" presId="urn:microsoft.com/office/officeart/2008/layout/PictureStrips"/>
    <dgm:cxn modelId="{0CDEFB9E-3F41-4582-8D20-A71A6D4CDB3D}" type="presOf" srcId="{8EB1683B-2075-4A5A-8FC3-02368A3D82D4}" destId="{0A4D9892-5E42-4E35-8C18-FD961CDC6F58}" srcOrd="0" destOrd="0" presId="urn:microsoft.com/office/officeart/2008/layout/PictureStrips"/>
    <dgm:cxn modelId="{D57CEC75-C323-4430-9FFC-AB684BB64F19}" type="presOf" srcId="{3FE2995F-FC19-41D1-8884-B0F966B4092B}" destId="{728E59B1-6527-4197-877A-A54ADCF969E4}" srcOrd="0" destOrd="0" presId="urn:microsoft.com/office/officeart/2008/layout/PictureStrips"/>
    <dgm:cxn modelId="{0E940DDD-7997-42D0-9C5A-887B8250AE87}" srcId="{73FA4692-AD57-4D41-AA39-E09A0738B8C2}" destId="{E75EB223-2EBC-4991-A4C3-2DD772DD6A7F}" srcOrd="0" destOrd="0" parTransId="{DB44AC0C-5E26-47A0-8785-36B65F2409F7}" sibTransId="{C7C122C9-A705-42C9-974F-0D46B54A7FFF}"/>
    <dgm:cxn modelId="{E052F890-1E8B-4514-9D43-29FD8FFC8300}" type="presOf" srcId="{E75EB223-2EBC-4991-A4C3-2DD772DD6A7F}" destId="{77656FC1-D7E1-4B1B-9A0A-D387D4199B2E}" srcOrd="0" destOrd="0" presId="urn:microsoft.com/office/officeart/2008/layout/PictureStrips"/>
    <dgm:cxn modelId="{9C9A0B2D-E084-4AF8-8C1D-319C988E7965}" type="presOf" srcId="{73FA4692-AD57-4D41-AA39-E09A0738B8C2}" destId="{8208EDC1-83A6-4AE8-94B7-C1C61738A998}" srcOrd="0" destOrd="0" presId="urn:microsoft.com/office/officeart/2008/layout/PictureStrips"/>
    <dgm:cxn modelId="{09DE327A-D0B2-456E-AB39-9E096CA6681C}" type="presParOf" srcId="{8208EDC1-83A6-4AE8-94B7-C1C61738A998}" destId="{961CA07D-A601-4BEB-9E1C-38204F5FC2BC}" srcOrd="0" destOrd="0" presId="urn:microsoft.com/office/officeart/2008/layout/PictureStrips"/>
    <dgm:cxn modelId="{9D0EAF65-222E-4E27-A101-E2D34D865A0C}" type="presParOf" srcId="{961CA07D-A601-4BEB-9E1C-38204F5FC2BC}" destId="{77656FC1-D7E1-4B1B-9A0A-D387D4199B2E}" srcOrd="0" destOrd="0" presId="urn:microsoft.com/office/officeart/2008/layout/PictureStrips"/>
    <dgm:cxn modelId="{0E8F8080-0BAB-465B-BAE0-5E5E16452FEB}" type="presParOf" srcId="{961CA07D-A601-4BEB-9E1C-38204F5FC2BC}" destId="{C5CC5B2B-A13B-4CE0-8B56-55978CED5C50}" srcOrd="1" destOrd="0" presId="urn:microsoft.com/office/officeart/2008/layout/PictureStrips"/>
    <dgm:cxn modelId="{D1F4E343-E5D7-4409-97E6-80C054DC4CD5}" type="presParOf" srcId="{8208EDC1-83A6-4AE8-94B7-C1C61738A998}" destId="{33E335B5-8BB7-4991-A357-CA670364D33B}" srcOrd="1" destOrd="0" presId="urn:microsoft.com/office/officeart/2008/layout/PictureStrips"/>
    <dgm:cxn modelId="{9917110C-E75D-4795-8D6F-67E902351B26}" type="presParOf" srcId="{8208EDC1-83A6-4AE8-94B7-C1C61738A998}" destId="{65991FCA-F7EE-4CF6-86CA-28FD479F7009}" srcOrd="2" destOrd="0" presId="urn:microsoft.com/office/officeart/2008/layout/PictureStrips"/>
    <dgm:cxn modelId="{6C998FC2-1C5B-48DC-8A54-9522D997BA91}" type="presParOf" srcId="{65991FCA-F7EE-4CF6-86CA-28FD479F7009}" destId="{EF78E295-96B8-4444-8E47-23743F6A7A29}" srcOrd="0" destOrd="0" presId="urn:microsoft.com/office/officeart/2008/layout/PictureStrips"/>
    <dgm:cxn modelId="{6542C612-28D3-4F06-8F09-0AFCB136D9BD}" type="presParOf" srcId="{65991FCA-F7EE-4CF6-86CA-28FD479F7009}" destId="{A803405D-4591-4988-AEF9-A13ABA9BBA81}" srcOrd="1" destOrd="0" presId="urn:microsoft.com/office/officeart/2008/layout/PictureStrips"/>
    <dgm:cxn modelId="{336AC92F-AC55-40E8-BE5A-4A5B5ED62479}" type="presParOf" srcId="{8208EDC1-83A6-4AE8-94B7-C1C61738A998}" destId="{925B7379-2AE7-4967-BA67-0A1E9B7579E9}" srcOrd="3" destOrd="0" presId="urn:microsoft.com/office/officeart/2008/layout/PictureStrips"/>
    <dgm:cxn modelId="{CA9EEBF7-915B-4E80-BDEA-31B4E6B7BB16}" type="presParOf" srcId="{8208EDC1-83A6-4AE8-94B7-C1C61738A998}" destId="{61CA3749-9E63-40A1-9FAA-0DBC74DA4AED}" srcOrd="4" destOrd="0" presId="urn:microsoft.com/office/officeart/2008/layout/PictureStrips"/>
    <dgm:cxn modelId="{21D4DD16-14B7-4437-B3FC-28C387332A4E}" type="presParOf" srcId="{61CA3749-9E63-40A1-9FAA-0DBC74DA4AED}" destId="{0A4D9892-5E42-4E35-8C18-FD961CDC6F58}" srcOrd="0" destOrd="0" presId="urn:microsoft.com/office/officeart/2008/layout/PictureStrips"/>
    <dgm:cxn modelId="{FF5C65E3-3E4A-45B4-9C32-42E858F8AAA1}" type="presParOf" srcId="{61CA3749-9E63-40A1-9FAA-0DBC74DA4AED}" destId="{02FC87AD-798D-4BC5-BEC2-ED0E635315D1}" srcOrd="1" destOrd="0" presId="urn:microsoft.com/office/officeart/2008/layout/PictureStrips"/>
    <dgm:cxn modelId="{91D21CAF-8EFC-40F1-89F6-0DEFEBE3BA7E}" type="presParOf" srcId="{8208EDC1-83A6-4AE8-94B7-C1C61738A998}" destId="{A31F96A7-FAC6-4D38-8A48-7152E3EB7458}" srcOrd="5" destOrd="0" presId="urn:microsoft.com/office/officeart/2008/layout/PictureStrips"/>
    <dgm:cxn modelId="{D8666F55-B703-4218-B730-54230D3BD653}" type="presParOf" srcId="{8208EDC1-83A6-4AE8-94B7-C1C61738A998}" destId="{07A05145-178A-440B-A14C-CFF867226EB5}" srcOrd="6" destOrd="0" presId="urn:microsoft.com/office/officeart/2008/layout/PictureStrips"/>
    <dgm:cxn modelId="{F141B2D0-DBD3-4CA3-8675-183694C9D06A}" type="presParOf" srcId="{07A05145-178A-440B-A14C-CFF867226EB5}" destId="{728E59B1-6527-4197-877A-A54ADCF969E4}" srcOrd="0" destOrd="0" presId="urn:microsoft.com/office/officeart/2008/layout/PictureStrips"/>
    <dgm:cxn modelId="{0619BC88-67DF-4270-8576-EC434B80D2E3}" type="presParOf" srcId="{07A05145-178A-440B-A14C-CFF867226EB5}" destId="{3448C7E0-D6B5-4B4C-BA6F-4C8D43EE643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B8750E8-536A-40C9-9C35-EEBB1C482AE0}" type="doc">
      <dgm:prSet loTypeId="urn:microsoft.com/office/officeart/2005/8/layout/lProcess2" loCatId="list" qsTypeId="urn:microsoft.com/office/officeart/2005/8/quickstyle/3d2" qsCatId="3D" csTypeId="urn:microsoft.com/office/officeart/2005/8/colors/accent2_3" csCatId="accent2" phldr="1"/>
      <dgm:spPr/>
      <dgm:t>
        <a:bodyPr/>
        <a:lstStyle/>
        <a:p>
          <a:endParaRPr lang="en-US"/>
        </a:p>
      </dgm:t>
    </dgm:pt>
    <dgm:pt modelId="{E047A747-70F0-4A81-93B1-6443DF25D47E}">
      <dgm:prSet phldrT="[Text]">
        <dgm:style>
          <a:lnRef idx="1">
            <a:schemeClr val="accent2"/>
          </a:lnRef>
          <a:fillRef idx="2">
            <a:schemeClr val="accent2"/>
          </a:fillRef>
          <a:effectRef idx="1">
            <a:schemeClr val="accent2"/>
          </a:effectRef>
          <a:fontRef idx="minor">
            <a:schemeClr val="dk1"/>
          </a:fontRef>
        </dgm:style>
      </dgm:prSet>
      <dgm:spPr/>
      <dgm:t>
        <a:bodyPr/>
        <a:lstStyle/>
        <a:p>
          <a:r>
            <a:rPr lang="fa-IR" dirty="0" smtClean="0">
              <a:cs typeface="B Koodak" panose="00000700000000000000" pitchFamily="2" charset="-78"/>
            </a:rPr>
            <a:t>الگوهای سیستم رفتاری</a:t>
          </a:r>
          <a:endParaRPr lang="en-US" dirty="0">
            <a:cs typeface="B Koodak" panose="00000700000000000000" pitchFamily="2" charset="-78"/>
          </a:endParaRPr>
        </a:p>
      </dgm:t>
    </dgm:pt>
    <dgm:pt modelId="{BE0EA6B2-B31F-4C78-A5D6-B2DFA2F399A5}" type="parTrans" cxnId="{D6E70F4B-2337-425B-9B10-E537A697BC4C}">
      <dgm:prSet/>
      <dgm:spPr/>
      <dgm:t>
        <a:bodyPr/>
        <a:lstStyle/>
        <a:p>
          <a:endParaRPr lang="en-US"/>
        </a:p>
      </dgm:t>
    </dgm:pt>
    <dgm:pt modelId="{79518C7D-B9BD-4AF5-93AC-0D618CD39CB2}" type="sibTrans" cxnId="{D6E70F4B-2337-425B-9B10-E537A697BC4C}">
      <dgm:prSet/>
      <dgm:spPr/>
      <dgm:t>
        <a:bodyPr/>
        <a:lstStyle/>
        <a:p>
          <a:endParaRPr lang="en-US"/>
        </a:p>
      </dgm:t>
    </dgm:pt>
    <dgm:pt modelId="{1A8951CE-E6A3-457D-B3B7-C2B669ACB598}">
      <dgm:prSet phldrT="[Text]"/>
      <dgm:spPr/>
      <dgm:t>
        <a:bodyPr/>
        <a:lstStyle/>
        <a:p>
          <a:r>
            <a:rPr lang="fa-IR" dirty="0" smtClean="0">
              <a:cs typeface="B Koodak" panose="00000700000000000000" pitchFamily="2" charset="-78"/>
            </a:rPr>
            <a:t>غیر مستقیم</a:t>
          </a:r>
          <a:endParaRPr lang="en-US" dirty="0">
            <a:cs typeface="B Koodak" panose="00000700000000000000" pitchFamily="2" charset="-78"/>
          </a:endParaRPr>
        </a:p>
      </dgm:t>
    </dgm:pt>
    <dgm:pt modelId="{4AC26073-2F61-4368-AC2E-0260B9FEB876}" type="parTrans" cxnId="{C70CAD36-6E28-4BE5-9847-6A177A559084}">
      <dgm:prSet/>
      <dgm:spPr/>
      <dgm:t>
        <a:bodyPr/>
        <a:lstStyle/>
        <a:p>
          <a:endParaRPr lang="en-US"/>
        </a:p>
      </dgm:t>
    </dgm:pt>
    <dgm:pt modelId="{A4E1EC38-30D9-478A-A96E-CA674FA7C0CF}" type="sibTrans" cxnId="{C70CAD36-6E28-4BE5-9847-6A177A559084}">
      <dgm:prSet/>
      <dgm:spPr/>
      <dgm:t>
        <a:bodyPr/>
        <a:lstStyle/>
        <a:p>
          <a:endParaRPr lang="en-US"/>
        </a:p>
      </dgm:t>
    </dgm:pt>
    <dgm:pt modelId="{1B6155F4-1DD0-48E4-8BD2-06B432BA3928}">
      <dgm:prSet phldrT="[Text]"/>
      <dgm:spPr/>
      <dgm:t>
        <a:bodyPr/>
        <a:lstStyle/>
        <a:p>
          <a:r>
            <a:rPr lang="fa-IR" dirty="0" smtClean="0">
              <a:cs typeface="B Koodak" panose="00000700000000000000" pitchFamily="2" charset="-78"/>
            </a:rPr>
            <a:t>افزایش عزت نفس</a:t>
          </a:r>
          <a:endParaRPr lang="en-US" dirty="0">
            <a:cs typeface="B Koodak" panose="00000700000000000000" pitchFamily="2" charset="-78"/>
          </a:endParaRPr>
        </a:p>
      </dgm:t>
    </dgm:pt>
    <dgm:pt modelId="{CD89D3A3-10D9-4674-B5D0-8B86C595DF74}" type="parTrans" cxnId="{49875866-A2C3-4A40-9FE9-C674B107DA5F}">
      <dgm:prSet/>
      <dgm:spPr/>
      <dgm:t>
        <a:bodyPr/>
        <a:lstStyle/>
        <a:p>
          <a:endParaRPr lang="en-US"/>
        </a:p>
      </dgm:t>
    </dgm:pt>
    <dgm:pt modelId="{0EBE27A7-57B8-43D6-8BD1-98BDC815817E}" type="sibTrans" cxnId="{49875866-A2C3-4A40-9FE9-C674B107DA5F}">
      <dgm:prSet/>
      <dgm:spPr/>
      <dgm:t>
        <a:bodyPr/>
        <a:lstStyle/>
        <a:p>
          <a:endParaRPr lang="en-US"/>
        </a:p>
      </dgm:t>
    </dgm:pt>
    <dgm:pt modelId="{A09FD6E5-C2B7-43CF-912B-BFEF27F3000D}">
      <dgm:prSet phldrT="[Text]">
        <dgm:style>
          <a:lnRef idx="1">
            <a:schemeClr val="accent2"/>
          </a:lnRef>
          <a:fillRef idx="2">
            <a:schemeClr val="accent2"/>
          </a:fillRef>
          <a:effectRef idx="1">
            <a:schemeClr val="accent2"/>
          </a:effectRef>
          <a:fontRef idx="minor">
            <a:schemeClr val="dk1"/>
          </a:fontRef>
        </dgm:style>
      </dgm:prSet>
      <dgm:spPr/>
      <dgm:t>
        <a:bodyPr/>
        <a:lstStyle/>
        <a:p>
          <a:pPr algn="ctr"/>
          <a:r>
            <a:rPr lang="fa-IR" dirty="0" smtClean="0">
              <a:cs typeface="B Koodak" panose="00000700000000000000" pitchFamily="2" charset="-78"/>
            </a:rPr>
            <a:t>الگوهای اجتماعی</a:t>
          </a:r>
          <a:endParaRPr lang="en-US" dirty="0">
            <a:cs typeface="B Koodak" panose="00000700000000000000" pitchFamily="2" charset="-78"/>
          </a:endParaRPr>
        </a:p>
      </dgm:t>
    </dgm:pt>
    <dgm:pt modelId="{CF4B94D8-7725-4468-A043-7288FC86F7EE}" type="parTrans" cxnId="{49650DB9-5773-4AEC-A8E8-D64E36FFF4A2}">
      <dgm:prSet/>
      <dgm:spPr/>
      <dgm:t>
        <a:bodyPr/>
        <a:lstStyle/>
        <a:p>
          <a:endParaRPr lang="en-US"/>
        </a:p>
      </dgm:t>
    </dgm:pt>
    <dgm:pt modelId="{475AD658-A8BB-4DC9-BEAB-829F50D60AF3}" type="sibTrans" cxnId="{49650DB9-5773-4AEC-A8E8-D64E36FFF4A2}">
      <dgm:prSet/>
      <dgm:spPr/>
      <dgm:t>
        <a:bodyPr/>
        <a:lstStyle/>
        <a:p>
          <a:endParaRPr lang="en-US"/>
        </a:p>
      </dgm:t>
    </dgm:pt>
    <dgm:pt modelId="{751234EB-8B4B-4D09-B048-EA0A780F0CE3}">
      <dgm:prSet phldrT="[Text]"/>
      <dgm:spPr/>
      <dgm:t>
        <a:bodyPr/>
        <a:lstStyle/>
        <a:p>
          <a:r>
            <a:rPr lang="fa-IR" dirty="0" smtClean="0">
              <a:cs typeface="B Koodak" panose="00000700000000000000" pitchFamily="2" charset="-78"/>
            </a:rPr>
            <a:t>یاران در یادگیری</a:t>
          </a:r>
          <a:endParaRPr lang="en-US" dirty="0">
            <a:cs typeface="B Koodak" panose="00000700000000000000" pitchFamily="2" charset="-78"/>
          </a:endParaRPr>
        </a:p>
      </dgm:t>
    </dgm:pt>
    <dgm:pt modelId="{431AE957-B908-499F-9749-2007EB165D7E}" type="parTrans" cxnId="{F464C1D8-2EE0-4821-8330-918786A31B56}">
      <dgm:prSet/>
      <dgm:spPr/>
      <dgm:t>
        <a:bodyPr/>
        <a:lstStyle/>
        <a:p>
          <a:endParaRPr lang="en-US"/>
        </a:p>
      </dgm:t>
    </dgm:pt>
    <dgm:pt modelId="{51105B38-131C-4577-96EA-5898E219BD86}" type="sibTrans" cxnId="{F464C1D8-2EE0-4821-8330-918786A31B56}">
      <dgm:prSet/>
      <dgm:spPr/>
      <dgm:t>
        <a:bodyPr/>
        <a:lstStyle/>
        <a:p>
          <a:endParaRPr lang="en-US"/>
        </a:p>
      </dgm:t>
    </dgm:pt>
    <dgm:pt modelId="{A4383B45-5CA4-4518-B053-F5A8723C3D42}">
      <dgm:prSet phldrT="[Text]"/>
      <dgm:spPr/>
      <dgm:t>
        <a:bodyPr/>
        <a:lstStyle/>
        <a:p>
          <a:r>
            <a:rPr lang="fa-IR" dirty="0" smtClean="0">
              <a:cs typeface="B Koodak" panose="00000700000000000000" pitchFamily="2" charset="-78"/>
            </a:rPr>
            <a:t>کاوشگری ساخت یافته</a:t>
          </a:r>
          <a:endParaRPr lang="en-US" dirty="0">
            <a:cs typeface="B Koodak" panose="00000700000000000000" pitchFamily="2" charset="-78"/>
          </a:endParaRPr>
        </a:p>
      </dgm:t>
    </dgm:pt>
    <dgm:pt modelId="{A37EFA8A-C00B-4DE7-9032-34D04439FE4E}" type="parTrans" cxnId="{4367F486-2263-461E-89F1-365CAB155AE7}">
      <dgm:prSet/>
      <dgm:spPr/>
      <dgm:t>
        <a:bodyPr/>
        <a:lstStyle/>
        <a:p>
          <a:endParaRPr lang="en-US"/>
        </a:p>
      </dgm:t>
    </dgm:pt>
    <dgm:pt modelId="{28877691-0995-4904-B960-B8271F277BFB}" type="sibTrans" cxnId="{4367F486-2263-461E-89F1-365CAB155AE7}">
      <dgm:prSet/>
      <dgm:spPr/>
      <dgm:t>
        <a:bodyPr/>
        <a:lstStyle/>
        <a:p>
          <a:endParaRPr lang="en-US"/>
        </a:p>
      </dgm:t>
    </dgm:pt>
    <dgm:pt modelId="{15FE06FA-0A43-40EA-B36C-8CFA2AC5A57A}">
      <dgm:prSet phldrT="[Text]">
        <dgm:style>
          <a:lnRef idx="1">
            <a:schemeClr val="accent2"/>
          </a:lnRef>
          <a:fillRef idx="2">
            <a:schemeClr val="accent2"/>
          </a:fillRef>
          <a:effectRef idx="1">
            <a:schemeClr val="accent2"/>
          </a:effectRef>
          <a:fontRef idx="minor">
            <a:schemeClr val="dk1"/>
          </a:fontRef>
        </dgm:style>
      </dgm:prSet>
      <dgm:spPr/>
      <dgm:t>
        <a:bodyPr/>
        <a:lstStyle/>
        <a:p>
          <a:r>
            <a:rPr lang="fa-IR" dirty="0" smtClean="0">
              <a:cs typeface="B Koodak" panose="00000700000000000000" pitchFamily="2" charset="-78"/>
            </a:rPr>
            <a:t>الگوی های پردازش اطلاعات</a:t>
          </a:r>
          <a:endParaRPr lang="en-US" dirty="0">
            <a:cs typeface="B Koodak" panose="00000700000000000000" pitchFamily="2" charset="-78"/>
          </a:endParaRPr>
        </a:p>
      </dgm:t>
    </dgm:pt>
    <dgm:pt modelId="{B4BA26AC-C081-4936-AFF5-E0B9E38273B4}" type="parTrans" cxnId="{B63CAF84-A138-4914-BC1F-F62CA369D506}">
      <dgm:prSet/>
      <dgm:spPr/>
      <dgm:t>
        <a:bodyPr/>
        <a:lstStyle/>
        <a:p>
          <a:endParaRPr lang="en-US"/>
        </a:p>
      </dgm:t>
    </dgm:pt>
    <dgm:pt modelId="{160374B2-7DB3-4D9F-85A6-5270124DF11B}" type="sibTrans" cxnId="{B63CAF84-A138-4914-BC1F-F62CA369D506}">
      <dgm:prSet/>
      <dgm:spPr/>
      <dgm:t>
        <a:bodyPr/>
        <a:lstStyle/>
        <a:p>
          <a:endParaRPr lang="en-US"/>
        </a:p>
      </dgm:t>
    </dgm:pt>
    <dgm:pt modelId="{E63FB394-16A0-4DC8-A6A4-7E2AA1A4F9E3}">
      <dgm:prSet phldrT="[Text]"/>
      <dgm:spPr/>
      <dgm:t>
        <a:bodyPr/>
        <a:lstStyle/>
        <a:p>
          <a:r>
            <a:rPr lang="fa-IR" dirty="0" smtClean="0">
              <a:cs typeface="B Koodak" panose="00000700000000000000" pitchFamily="2" charset="-78"/>
            </a:rPr>
            <a:t>استقرایی</a:t>
          </a:r>
          <a:endParaRPr lang="en-US" dirty="0">
            <a:cs typeface="B Koodak" panose="00000700000000000000" pitchFamily="2" charset="-78"/>
          </a:endParaRPr>
        </a:p>
      </dgm:t>
    </dgm:pt>
    <dgm:pt modelId="{CFCD3443-7B3E-4446-A240-A491D08D77E8}" type="parTrans" cxnId="{3E88A3F4-2F2F-40FE-8899-28F34E032509}">
      <dgm:prSet/>
      <dgm:spPr/>
      <dgm:t>
        <a:bodyPr/>
        <a:lstStyle/>
        <a:p>
          <a:endParaRPr lang="en-US"/>
        </a:p>
      </dgm:t>
    </dgm:pt>
    <dgm:pt modelId="{10E78DBC-9DB5-4616-82C0-94F12DB9CC84}" type="sibTrans" cxnId="{3E88A3F4-2F2F-40FE-8899-28F34E032509}">
      <dgm:prSet/>
      <dgm:spPr/>
      <dgm:t>
        <a:bodyPr/>
        <a:lstStyle/>
        <a:p>
          <a:endParaRPr lang="en-US"/>
        </a:p>
      </dgm:t>
    </dgm:pt>
    <dgm:pt modelId="{7F7EACA6-386F-47DA-8CBD-A8B7834D30BA}">
      <dgm:prSet phldrT="[Text]"/>
      <dgm:spPr/>
      <dgm:t>
        <a:bodyPr/>
        <a:lstStyle/>
        <a:p>
          <a:r>
            <a:rPr lang="fa-IR" dirty="0" smtClean="0">
              <a:cs typeface="B Koodak" panose="00000700000000000000" pitchFamily="2" charset="-78"/>
            </a:rPr>
            <a:t>دریافت مفهوم</a:t>
          </a:r>
          <a:endParaRPr lang="en-US" dirty="0">
            <a:cs typeface="B Koodak" panose="00000700000000000000" pitchFamily="2" charset="-78"/>
          </a:endParaRPr>
        </a:p>
      </dgm:t>
    </dgm:pt>
    <dgm:pt modelId="{D7DE0206-0B1E-4562-B842-63DA91E77F03}" type="parTrans" cxnId="{DDAB8F6A-4A17-46E3-ABE9-125343D478D1}">
      <dgm:prSet/>
      <dgm:spPr/>
      <dgm:t>
        <a:bodyPr/>
        <a:lstStyle/>
        <a:p>
          <a:endParaRPr lang="en-US"/>
        </a:p>
      </dgm:t>
    </dgm:pt>
    <dgm:pt modelId="{32FF5F8A-1926-49EC-95D1-3F93450FD383}" type="sibTrans" cxnId="{DDAB8F6A-4A17-46E3-ABE9-125343D478D1}">
      <dgm:prSet/>
      <dgm:spPr/>
      <dgm:t>
        <a:bodyPr/>
        <a:lstStyle/>
        <a:p>
          <a:endParaRPr lang="en-US"/>
        </a:p>
      </dgm:t>
    </dgm:pt>
    <dgm:pt modelId="{53B3DF0B-3F6F-4986-96AD-47FC2F412B5C}">
      <dgm:prSet/>
      <dgm:spPr/>
      <dgm:t>
        <a:bodyPr/>
        <a:lstStyle/>
        <a:p>
          <a:r>
            <a:rPr lang="fa-IR" dirty="0" smtClean="0">
              <a:cs typeface="B Koodak" panose="00000700000000000000" pitchFamily="2" charset="-78"/>
            </a:rPr>
            <a:t>تسلط یاب</a:t>
          </a:r>
          <a:endParaRPr lang="en-US" dirty="0">
            <a:cs typeface="B Koodak" panose="00000700000000000000" pitchFamily="2" charset="-78"/>
          </a:endParaRPr>
        </a:p>
      </dgm:t>
    </dgm:pt>
    <dgm:pt modelId="{18E22B25-18F5-4B18-ADFE-EAEB1939E442}" type="parTrans" cxnId="{826526AF-351C-4DCD-8F25-882EFA98E0D7}">
      <dgm:prSet/>
      <dgm:spPr/>
      <dgm:t>
        <a:bodyPr/>
        <a:lstStyle/>
        <a:p>
          <a:endParaRPr lang="en-US"/>
        </a:p>
      </dgm:t>
    </dgm:pt>
    <dgm:pt modelId="{0CAFF227-A4FA-4C57-B9FD-1BBA4C31AAE0}" type="sibTrans" cxnId="{826526AF-351C-4DCD-8F25-882EFA98E0D7}">
      <dgm:prSet/>
      <dgm:spPr/>
      <dgm:t>
        <a:bodyPr/>
        <a:lstStyle/>
        <a:p>
          <a:endParaRPr lang="en-US"/>
        </a:p>
      </dgm:t>
    </dgm:pt>
    <dgm:pt modelId="{1271ACA3-0A76-4221-B116-928284980A0A}">
      <dgm:prSet>
        <dgm:style>
          <a:lnRef idx="1">
            <a:schemeClr val="accent2"/>
          </a:lnRef>
          <a:fillRef idx="2">
            <a:schemeClr val="accent2"/>
          </a:fillRef>
          <a:effectRef idx="1">
            <a:schemeClr val="accent2"/>
          </a:effectRef>
          <a:fontRef idx="minor">
            <a:schemeClr val="dk1"/>
          </a:fontRef>
        </dgm:style>
      </dgm:prSet>
      <dgm:spPr/>
      <dgm:t>
        <a:bodyPr/>
        <a:lstStyle/>
        <a:p>
          <a:r>
            <a:rPr lang="fa-IR" dirty="0" smtClean="0">
              <a:cs typeface="B Koodak" panose="00000700000000000000" pitchFamily="2" charset="-78"/>
            </a:rPr>
            <a:t>الگوهای فردی</a:t>
          </a:r>
        </a:p>
        <a:p>
          <a:endParaRPr lang="en-US" dirty="0">
            <a:cs typeface="B Koodak" panose="00000700000000000000" pitchFamily="2" charset="-78"/>
          </a:endParaRPr>
        </a:p>
      </dgm:t>
    </dgm:pt>
    <dgm:pt modelId="{DA92E6FD-FA7F-4BD3-AF5E-FB642AB855F7}" type="parTrans" cxnId="{37867043-BF1A-4686-A82E-DFF9534BEB14}">
      <dgm:prSet/>
      <dgm:spPr/>
      <dgm:t>
        <a:bodyPr/>
        <a:lstStyle/>
        <a:p>
          <a:endParaRPr lang="en-US"/>
        </a:p>
      </dgm:t>
    </dgm:pt>
    <dgm:pt modelId="{96707A9B-16D4-4D05-8600-7F7B50AD0619}" type="sibTrans" cxnId="{37867043-BF1A-4686-A82E-DFF9534BEB14}">
      <dgm:prSet/>
      <dgm:spPr/>
      <dgm:t>
        <a:bodyPr/>
        <a:lstStyle/>
        <a:p>
          <a:endParaRPr lang="en-US"/>
        </a:p>
      </dgm:t>
    </dgm:pt>
    <dgm:pt modelId="{C597BC48-977C-4D7C-8D33-39940C5A8998}">
      <dgm:prSet/>
      <dgm:spPr/>
      <dgm:t>
        <a:bodyPr/>
        <a:lstStyle/>
        <a:p>
          <a:r>
            <a:rPr lang="fa-IR" dirty="0" smtClean="0">
              <a:cs typeface="B Koodak" panose="00000700000000000000" pitchFamily="2" charset="-78"/>
            </a:rPr>
            <a:t>تفحص گروهی</a:t>
          </a:r>
          <a:endParaRPr lang="en-US" dirty="0">
            <a:cs typeface="B Koodak" panose="00000700000000000000" pitchFamily="2" charset="-78"/>
          </a:endParaRPr>
        </a:p>
      </dgm:t>
    </dgm:pt>
    <dgm:pt modelId="{C6DFCFFF-57EB-40C2-B433-7030C1B3AAAE}" type="parTrans" cxnId="{84DF7CD0-BB67-4D99-BF7A-7821FA415299}">
      <dgm:prSet/>
      <dgm:spPr/>
      <dgm:t>
        <a:bodyPr/>
        <a:lstStyle/>
        <a:p>
          <a:endParaRPr lang="en-US"/>
        </a:p>
      </dgm:t>
    </dgm:pt>
    <dgm:pt modelId="{A03C21FC-C2E3-473F-A6B6-287A18898647}" type="sibTrans" cxnId="{84DF7CD0-BB67-4D99-BF7A-7821FA415299}">
      <dgm:prSet/>
      <dgm:spPr/>
      <dgm:t>
        <a:bodyPr/>
        <a:lstStyle/>
        <a:p>
          <a:endParaRPr lang="en-US"/>
        </a:p>
      </dgm:t>
    </dgm:pt>
    <dgm:pt modelId="{8F6C5D25-9F16-43B7-9742-F743BAF6D665}">
      <dgm:prSet/>
      <dgm:spPr/>
      <dgm:t>
        <a:bodyPr/>
        <a:lstStyle/>
        <a:p>
          <a:r>
            <a:rPr lang="fa-IR" dirty="0" smtClean="0">
              <a:cs typeface="B Koodak" panose="00000700000000000000" pitchFamily="2" charset="-78"/>
            </a:rPr>
            <a:t>ایفای نقش</a:t>
          </a:r>
          <a:endParaRPr lang="en-US" dirty="0">
            <a:cs typeface="B Koodak" panose="00000700000000000000" pitchFamily="2" charset="-78"/>
          </a:endParaRPr>
        </a:p>
      </dgm:t>
    </dgm:pt>
    <dgm:pt modelId="{7770A376-7497-4D93-8A65-FC9CAF75ECF0}" type="parTrans" cxnId="{04AB4193-331C-454A-8323-2E2CA503B21F}">
      <dgm:prSet/>
      <dgm:spPr/>
      <dgm:t>
        <a:bodyPr/>
        <a:lstStyle/>
        <a:p>
          <a:endParaRPr lang="en-US"/>
        </a:p>
      </dgm:t>
    </dgm:pt>
    <dgm:pt modelId="{B1522013-355E-40C8-9F90-8F88127D7144}" type="sibTrans" cxnId="{04AB4193-331C-454A-8323-2E2CA503B21F}">
      <dgm:prSet/>
      <dgm:spPr/>
      <dgm:t>
        <a:bodyPr/>
        <a:lstStyle/>
        <a:p>
          <a:endParaRPr lang="en-US"/>
        </a:p>
      </dgm:t>
    </dgm:pt>
    <dgm:pt modelId="{59226397-6394-40D3-AD48-DCABEDB2C050}">
      <dgm:prSet/>
      <dgm:spPr/>
      <dgm:t>
        <a:bodyPr/>
        <a:lstStyle/>
        <a:p>
          <a:r>
            <a:rPr lang="fa-IR" dirty="0" smtClean="0">
              <a:cs typeface="B Koodak" panose="00000700000000000000" pitchFamily="2" charset="-78"/>
            </a:rPr>
            <a:t>کاوشگری به روش محاکم قضایی</a:t>
          </a:r>
          <a:endParaRPr lang="en-US" dirty="0">
            <a:cs typeface="B Koodak" panose="00000700000000000000" pitchFamily="2" charset="-78"/>
          </a:endParaRPr>
        </a:p>
      </dgm:t>
    </dgm:pt>
    <dgm:pt modelId="{32A57D71-BB80-4806-9085-E0EE880FA769}" type="parTrans" cxnId="{C3FBE96D-B715-410D-9D0D-E221211B3BF7}">
      <dgm:prSet/>
      <dgm:spPr/>
      <dgm:t>
        <a:bodyPr/>
        <a:lstStyle/>
        <a:p>
          <a:endParaRPr lang="en-US"/>
        </a:p>
      </dgm:t>
    </dgm:pt>
    <dgm:pt modelId="{85FC82DC-A767-4119-BF10-BF970260A427}" type="sibTrans" cxnId="{C3FBE96D-B715-410D-9D0D-E221211B3BF7}">
      <dgm:prSet/>
      <dgm:spPr/>
      <dgm:t>
        <a:bodyPr/>
        <a:lstStyle/>
        <a:p>
          <a:endParaRPr lang="en-US"/>
        </a:p>
      </dgm:t>
    </dgm:pt>
    <dgm:pt modelId="{FACEFE56-C161-4407-8344-4C202039F41C}">
      <dgm:prSet/>
      <dgm:spPr/>
      <dgm:t>
        <a:bodyPr/>
        <a:lstStyle/>
        <a:p>
          <a:r>
            <a:rPr lang="fa-IR" dirty="0" smtClean="0">
              <a:cs typeface="B Koodak" panose="00000700000000000000" pitchFamily="2" charset="-78"/>
            </a:rPr>
            <a:t>کلمه-تصویر</a:t>
          </a:r>
          <a:endParaRPr lang="en-US" dirty="0">
            <a:cs typeface="B Koodak" panose="00000700000000000000" pitchFamily="2" charset="-78"/>
          </a:endParaRPr>
        </a:p>
      </dgm:t>
    </dgm:pt>
    <dgm:pt modelId="{FB168511-A6E0-4983-B455-834E54E46321}" type="parTrans" cxnId="{F4F8FE0D-1896-4AFF-B5FC-1C5AA6D47283}">
      <dgm:prSet/>
      <dgm:spPr/>
      <dgm:t>
        <a:bodyPr/>
        <a:lstStyle/>
        <a:p>
          <a:endParaRPr lang="en-US"/>
        </a:p>
      </dgm:t>
    </dgm:pt>
    <dgm:pt modelId="{EAED25C2-9D51-4E27-B682-B6F186F1A62E}" type="sibTrans" cxnId="{F4F8FE0D-1896-4AFF-B5FC-1C5AA6D47283}">
      <dgm:prSet/>
      <dgm:spPr/>
      <dgm:t>
        <a:bodyPr/>
        <a:lstStyle/>
        <a:p>
          <a:endParaRPr lang="en-US"/>
        </a:p>
      </dgm:t>
    </dgm:pt>
    <dgm:pt modelId="{A0278C44-E04B-465E-874E-4BC21AE459B9}">
      <dgm:prSet/>
      <dgm:spPr/>
      <dgm:t>
        <a:bodyPr/>
        <a:lstStyle/>
        <a:p>
          <a:r>
            <a:rPr lang="fa-IR" dirty="0" smtClean="0">
              <a:cs typeface="B Koodak" panose="00000700000000000000" pitchFamily="2" charset="-78"/>
            </a:rPr>
            <a:t>کاوشگری علمی</a:t>
          </a:r>
          <a:endParaRPr lang="en-US" dirty="0">
            <a:cs typeface="B Koodak" panose="00000700000000000000" pitchFamily="2" charset="-78"/>
          </a:endParaRPr>
        </a:p>
      </dgm:t>
    </dgm:pt>
    <dgm:pt modelId="{6AF99E1B-97DC-487E-954D-8B39AFE2D1EA}" type="parTrans" cxnId="{66AF882B-A5EB-4F91-94E8-8733CD67FFE1}">
      <dgm:prSet/>
      <dgm:spPr/>
      <dgm:t>
        <a:bodyPr/>
        <a:lstStyle/>
        <a:p>
          <a:endParaRPr lang="en-US"/>
        </a:p>
      </dgm:t>
    </dgm:pt>
    <dgm:pt modelId="{0D955B59-B2BB-43D7-A9E1-7317AD3A0211}" type="sibTrans" cxnId="{66AF882B-A5EB-4F91-94E8-8733CD67FFE1}">
      <dgm:prSet/>
      <dgm:spPr/>
      <dgm:t>
        <a:bodyPr/>
        <a:lstStyle/>
        <a:p>
          <a:endParaRPr lang="en-US"/>
        </a:p>
      </dgm:t>
    </dgm:pt>
    <dgm:pt modelId="{56CD0533-1A54-4F95-81FC-0B19C2B4FB0A}">
      <dgm:prSet/>
      <dgm:spPr/>
      <dgm:t>
        <a:bodyPr/>
        <a:lstStyle/>
        <a:p>
          <a:r>
            <a:rPr lang="fa-IR" dirty="0" smtClean="0">
              <a:cs typeface="B Koodak" panose="00000700000000000000" pitchFamily="2" charset="-78"/>
            </a:rPr>
            <a:t>یادیار</a:t>
          </a:r>
          <a:endParaRPr lang="en-US" dirty="0">
            <a:cs typeface="B Koodak" panose="00000700000000000000" pitchFamily="2" charset="-78"/>
          </a:endParaRPr>
        </a:p>
      </dgm:t>
    </dgm:pt>
    <dgm:pt modelId="{D86338F9-46FF-4E67-8196-3464534752BE}" type="parTrans" cxnId="{613CDFEF-4953-4F6C-A68E-7C4957C0E496}">
      <dgm:prSet/>
      <dgm:spPr/>
      <dgm:t>
        <a:bodyPr/>
        <a:lstStyle/>
        <a:p>
          <a:endParaRPr lang="en-US"/>
        </a:p>
      </dgm:t>
    </dgm:pt>
    <dgm:pt modelId="{DF9EFBBC-38B9-4871-8A00-275E8CB92B08}" type="sibTrans" cxnId="{613CDFEF-4953-4F6C-A68E-7C4957C0E496}">
      <dgm:prSet/>
      <dgm:spPr/>
      <dgm:t>
        <a:bodyPr/>
        <a:lstStyle/>
        <a:p>
          <a:endParaRPr lang="en-US"/>
        </a:p>
      </dgm:t>
    </dgm:pt>
    <dgm:pt modelId="{02023C71-9623-4F67-8960-AB0056125D4C}">
      <dgm:prSet/>
      <dgm:spPr/>
      <dgm:t>
        <a:bodyPr/>
        <a:lstStyle/>
        <a:p>
          <a:r>
            <a:rPr lang="fa-IR" dirty="0" smtClean="0">
              <a:cs typeface="B Koodak" panose="00000700000000000000" pitchFamily="2" charset="-78"/>
            </a:rPr>
            <a:t>بدیعه پردازی</a:t>
          </a:r>
          <a:endParaRPr lang="en-US" dirty="0">
            <a:cs typeface="B Koodak" panose="00000700000000000000" pitchFamily="2" charset="-78"/>
          </a:endParaRPr>
        </a:p>
      </dgm:t>
    </dgm:pt>
    <dgm:pt modelId="{9644A0D9-4F71-4B63-9A7A-353BBF9F1E54}" type="parTrans" cxnId="{D5B3DEAB-A5D7-4592-980A-80F73E03376B}">
      <dgm:prSet/>
      <dgm:spPr/>
      <dgm:t>
        <a:bodyPr/>
        <a:lstStyle/>
        <a:p>
          <a:endParaRPr lang="en-US"/>
        </a:p>
      </dgm:t>
    </dgm:pt>
    <dgm:pt modelId="{C5E7EEF6-62C3-4FB0-AA53-6363A1197832}" type="sibTrans" cxnId="{D5B3DEAB-A5D7-4592-980A-80F73E03376B}">
      <dgm:prSet/>
      <dgm:spPr/>
      <dgm:t>
        <a:bodyPr/>
        <a:lstStyle/>
        <a:p>
          <a:endParaRPr lang="en-US"/>
        </a:p>
      </dgm:t>
    </dgm:pt>
    <dgm:pt modelId="{A3E19732-985D-418A-9A72-0410CCFD7B51}">
      <dgm:prSet/>
      <dgm:spPr/>
      <dgm:t>
        <a:bodyPr/>
        <a:lstStyle/>
        <a:p>
          <a:r>
            <a:rPr lang="fa-IR" dirty="0" smtClean="0">
              <a:cs typeface="B Koodak" panose="00000700000000000000" pitchFamily="2" charset="-78"/>
            </a:rPr>
            <a:t>پیش سازمان دهنده</a:t>
          </a:r>
          <a:endParaRPr lang="en-US" dirty="0">
            <a:cs typeface="B Koodak" panose="00000700000000000000" pitchFamily="2" charset="-78"/>
          </a:endParaRPr>
        </a:p>
      </dgm:t>
    </dgm:pt>
    <dgm:pt modelId="{4BB8269F-49AD-4B8A-83E8-F96F13C3956F}" type="parTrans" cxnId="{09B7C36C-B0BF-400E-B3BE-568EC8177639}">
      <dgm:prSet/>
      <dgm:spPr/>
      <dgm:t>
        <a:bodyPr/>
        <a:lstStyle/>
        <a:p>
          <a:endParaRPr lang="en-US"/>
        </a:p>
      </dgm:t>
    </dgm:pt>
    <dgm:pt modelId="{5D738A33-68E8-4229-864A-CA137B0D13D3}" type="sibTrans" cxnId="{09B7C36C-B0BF-400E-B3BE-568EC8177639}">
      <dgm:prSet/>
      <dgm:spPr/>
      <dgm:t>
        <a:bodyPr/>
        <a:lstStyle/>
        <a:p>
          <a:endParaRPr lang="en-US"/>
        </a:p>
      </dgm:t>
    </dgm:pt>
    <dgm:pt modelId="{507015C9-BC57-436C-8A0C-9841760EB465}">
      <dgm:prSet/>
      <dgm:spPr/>
      <dgm:t>
        <a:bodyPr/>
        <a:lstStyle/>
        <a:p>
          <a:r>
            <a:rPr lang="fa-IR" dirty="0" smtClean="0">
              <a:cs typeface="B Koodak" panose="00000700000000000000" pitchFamily="2" charset="-78"/>
            </a:rPr>
            <a:t>آموزش مستقیم</a:t>
          </a:r>
          <a:endParaRPr lang="en-US" dirty="0">
            <a:cs typeface="B Koodak" panose="00000700000000000000" pitchFamily="2" charset="-78"/>
          </a:endParaRPr>
        </a:p>
      </dgm:t>
    </dgm:pt>
    <dgm:pt modelId="{BA9BD400-466B-40D3-BD5E-6F5D3DA3D9EF}" type="parTrans" cxnId="{F3F26660-0DF1-4820-800E-BEDE3F824525}">
      <dgm:prSet/>
      <dgm:spPr/>
      <dgm:t>
        <a:bodyPr/>
        <a:lstStyle/>
        <a:p>
          <a:endParaRPr lang="en-US"/>
        </a:p>
      </dgm:t>
    </dgm:pt>
    <dgm:pt modelId="{48C0AD60-92CE-4959-A608-A90E0DB12BBC}" type="sibTrans" cxnId="{F3F26660-0DF1-4820-800E-BEDE3F824525}">
      <dgm:prSet/>
      <dgm:spPr/>
      <dgm:t>
        <a:bodyPr/>
        <a:lstStyle/>
        <a:p>
          <a:endParaRPr lang="en-US"/>
        </a:p>
      </dgm:t>
    </dgm:pt>
    <dgm:pt modelId="{09134A11-C992-48CD-8510-1C59991782AF}">
      <dgm:prSet/>
      <dgm:spPr/>
      <dgm:t>
        <a:bodyPr/>
        <a:lstStyle/>
        <a:p>
          <a:r>
            <a:rPr lang="fa-IR" dirty="0" smtClean="0">
              <a:cs typeface="B Koodak" panose="00000700000000000000" pitchFamily="2" charset="-78"/>
            </a:rPr>
            <a:t>شبیه سازی</a:t>
          </a:r>
          <a:endParaRPr lang="en-US" dirty="0">
            <a:cs typeface="B Koodak" panose="00000700000000000000" pitchFamily="2" charset="-78"/>
          </a:endParaRPr>
        </a:p>
      </dgm:t>
    </dgm:pt>
    <dgm:pt modelId="{C16CCAF8-E114-416F-9BD0-C08D3C5E4101}" type="parTrans" cxnId="{9D6899C6-FB5B-439A-A770-C39C0CEB75B6}">
      <dgm:prSet/>
      <dgm:spPr/>
      <dgm:t>
        <a:bodyPr/>
        <a:lstStyle/>
        <a:p>
          <a:endParaRPr lang="en-US"/>
        </a:p>
      </dgm:t>
    </dgm:pt>
    <dgm:pt modelId="{B81D421A-71F0-4A88-80E5-1CC20F4BB9F3}" type="sibTrans" cxnId="{9D6899C6-FB5B-439A-A770-C39C0CEB75B6}">
      <dgm:prSet/>
      <dgm:spPr/>
      <dgm:t>
        <a:bodyPr/>
        <a:lstStyle/>
        <a:p>
          <a:endParaRPr lang="en-US"/>
        </a:p>
      </dgm:t>
    </dgm:pt>
    <dgm:pt modelId="{3D69EBFC-4891-4FA4-9610-1EAAE92D8A62}">
      <dgm:prSet/>
      <dgm:spPr/>
      <dgm:t>
        <a:bodyPr/>
        <a:lstStyle/>
        <a:p>
          <a:r>
            <a:rPr lang="fa-IR" dirty="0" smtClean="0">
              <a:cs typeface="B Koodak" panose="00000700000000000000" pitchFamily="2" charset="-78"/>
            </a:rPr>
            <a:t>یادگیری اجتماعی</a:t>
          </a:r>
          <a:endParaRPr lang="en-US" dirty="0">
            <a:cs typeface="B Koodak" panose="00000700000000000000" pitchFamily="2" charset="-78"/>
          </a:endParaRPr>
        </a:p>
      </dgm:t>
    </dgm:pt>
    <dgm:pt modelId="{07CF3F5B-85C5-407B-B725-F4B1C036DD44}" type="parTrans" cxnId="{D685897E-FEC3-403A-B68E-D6EE524F6702}">
      <dgm:prSet/>
      <dgm:spPr/>
      <dgm:t>
        <a:bodyPr/>
        <a:lstStyle/>
        <a:p>
          <a:endParaRPr lang="en-US"/>
        </a:p>
      </dgm:t>
    </dgm:pt>
    <dgm:pt modelId="{0B40086A-AFBB-418F-A42D-12EA28A3E1AF}" type="sibTrans" cxnId="{D685897E-FEC3-403A-B68E-D6EE524F6702}">
      <dgm:prSet/>
      <dgm:spPr/>
      <dgm:t>
        <a:bodyPr/>
        <a:lstStyle/>
        <a:p>
          <a:endParaRPr lang="en-US"/>
        </a:p>
      </dgm:t>
    </dgm:pt>
    <dgm:pt modelId="{175515FC-FC23-4ADB-9159-D36F8769707C}" type="pres">
      <dgm:prSet presAssocID="{3B8750E8-536A-40C9-9C35-EEBB1C482AE0}" presName="theList" presStyleCnt="0">
        <dgm:presLayoutVars>
          <dgm:dir/>
          <dgm:animLvl val="lvl"/>
          <dgm:resizeHandles val="exact"/>
        </dgm:presLayoutVars>
      </dgm:prSet>
      <dgm:spPr/>
      <dgm:t>
        <a:bodyPr/>
        <a:lstStyle/>
        <a:p>
          <a:endParaRPr lang="en-US"/>
        </a:p>
      </dgm:t>
    </dgm:pt>
    <dgm:pt modelId="{8CA351D6-5BD0-465A-8DFE-E3E8366FACB3}" type="pres">
      <dgm:prSet presAssocID="{1271ACA3-0A76-4221-B116-928284980A0A}" presName="compNode" presStyleCnt="0"/>
      <dgm:spPr/>
      <dgm:t>
        <a:bodyPr/>
        <a:lstStyle/>
        <a:p>
          <a:endParaRPr lang="en-US"/>
        </a:p>
      </dgm:t>
    </dgm:pt>
    <dgm:pt modelId="{1726A7A9-414D-49BB-80B8-936C67CDB7DB}" type="pres">
      <dgm:prSet presAssocID="{1271ACA3-0A76-4221-B116-928284980A0A}" presName="aNode" presStyleLbl="bgShp" presStyleIdx="0" presStyleCnt="4"/>
      <dgm:spPr>
        <a:prstGeom prst="rect">
          <a:avLst/>
        </a:prstGeom>
      </dgm:spPr>
      <dgm:t>
        <a:bodyPr/>
        <a:lstStyle/>
        <a:p>
          <a:endParaRPr lang="en-US"/>
        </a:p>
      </dgm:t>
    </dgm:pt>
    <dgm:pt modelId="{57451E0C-4948-4543-8C22-6EF998106A32}" type="pres">
      <dgm:prSet presAssocID="{1271ACA3-0A76-4221-B116-928284980A0A}" presName="textNode" presStyleLbl="bgShp" presStyleIdx="0" presStyleCnt="4"/>
      <dgm:spPr>
        <a:prstGeom prst="rect">
          <a:avLst/>
        </a:prstGeom>
      </dgm:spPr>
      <dgm:t>
        <a:bodyPr/>
        <a:lstStyle/>
        <a:p>
          <a:endParaRPr lang="en-US"/>
        </a:p>
      </dgm:t>
    </dgm:pt>
    <dgm:pt modelId="{1C1B5D44-7BB4-415D-9DA1-B21818E33DF1}" type="pres">
      <dgm:prSet presAssocID="{1271ACA3-0A76-4221-B116-928284980A0A}" presName="compChildNode" presStyleCnt="0"/>
      <dgm:spPr/>
      <dgm:t>
        <a:bodyPr/>
        <a:lstStyle/>
        <a:p>
          <a:endParaRPr lang="en-US"/>
        </a:p>
      </dgm:t>
    </dgm:pt>
    <dgm:pt modelId="{DD39585D-87AB-4622-9B6E-CBBD4FB79BD7}" type="pres">
      <dgm:prSet presAssocID="{1271ACA3-0A76-4221-B116-928284980A0A}" presName="theInnerList" presStyleCnt="0"/>
      <dgm:spPr/>
      <dgm:t>
        <a:bodyPr/>
        <a:lstStyle/>
        <a:p>
          <a:endParaRPr lang="en-US"/>
        </a:p>
      </dgm:t>
    </dgm:pt>
    <dgm:pt modelId="{6A2D46C8-0D42-4971-9BB0-EB4C6ADDF2C8}" type="pres">
      <dgm:prSet presAssocID="{1271ACA3-0A76-4221-B116-928284980A0A}" presName="aSpace" presStyleCnt="0"/>
      <dgm:spPr/>
      <dgm:t>
        <a:bodyPr/>
        <a:lstStyle/>
        <a:p>
          <a:endParaRPr lang="en-US"/>
        </a:p>
      </dgm:t>
    </dgm:pt>
    <dgm:pt modelId="{5AA5E3C8-B029-4220-B70C-02399A909B15}" type="pres">
      <dgm:prSet presAssocID="{E047A747-70F0-4A81-93B1-6443DF25D47E}" presName="compNode" presStyleCnt="0"/>
      <dgm:spPr/>
      <dgm:t>
        <a:bodyPr/>
        <a:lstStyle/>
        <a:p>
          <a:endParaRPr lang="en-US"/>
        </a:p>
      </dgm:t>
    </dgm:pt>
    <dgm:pt modelId="{2329AE9C-1DB4-4BAA-A300-7D919E361EBE}" type="pres">
      <dgm:prSet presAssocID="{E047A747-70F0-4A81-93B1-6443DF25D47E}" presName="aNode" presStyleLbl="bgShp" presStyleIdx="1" presStyleCnt="4"/>
      <dgm:spPr/>
      <dgm:t>
        <a:bodyPr/>
        <a:lstStyle/>
        <a:p>
          <a:endParaRPr lang="en-US"/>
        </a:p>
      </dgm:t>
    </dgm:pt>
    <dgm:pt modelId="{0C652CA5-2EE7-4472-95BA-5EE76CFE90A9}" type="pres">
      <dgm:prSet presAssocID="{E047A747-70F0-4A81-93B1-6443DF25D47E}" presName="textNode" presStyleLbl="bgShp" presStyleIdx="1" presStyleCnt="4"/>
      <dgm:spPr/>
      <dgm:t>
        <a:bodyPr/>
        <a:lstStyle/>
        <a:p>
          <a:endParaRPr lang="en-US"/>
        </a:p>
      </dgm:t>
    </dgm:pt>
    <dgm:pt modelId="{2C5BB524-A371-4A0C-8D4F-011C809C8F54}" type="pres">
      <dgm:prSet presAssocID="{E047A747-70F0-4A81-93B1-6443DF25D47E}" presName="compChildNode" presStyleCnt="0"/>
      <dgm:spPr/>
      <dgm:t>
        <a:bodyPr/>
        <a:lstStyle/>
        <a:p>
          <a:endParaRPr lang="en-US"/>
        </a:p>
      </dgm:t>
    </dgm:pt>
    <dgm:pt modelId="{CBC340A2-92F8-475F-B270-8C72F8297607}" type="pres">
      <dgm:prSet presAssocID="{E047A747-70F0-4A81-93B1-6443DF25D47E}" presName="theInnerList" presStyleCnt="0"/>
      <dgm:spPr/>
      <dgm:t>
        <a:bodyPr/>
        <a:lstStyle/>
        <a:p>
          <a:endParaRPr lang="en-US"/>
        </a:p>
      </dgm:t>
    </dgm:pt>
    <dgm:pt modelId="{899CF74D-A6EA-4DA5-9ECC-4A1F42EE690B}" type="pres">
      <dgm:prSet presAssocID="{1A8951CE-E6A3-457D-B3B7-C2B669ACB598}" presName="childNode" presStyleLbl="node1" presStyleIdx="0" presStyleCnt="18" custScaleY="92946" custLinFactX="-38710" custLinFactNeighborX="-100000" custLinFactNeighborY="-41992">
        <dgm:presLayoutVars>
          <dgm:bulletEnabled val="1"/>
        </dgm:presLayoutVars>
      </dgm:prSet>
      <dgm:spPr/>
      <dgm:t>
        <a:bodyPr/>
        <a:lstStyle/>
        <a:p>
          <a:endParaRPr lang="en-US"/>
        </a:p>
      </dgm:t>
    </dgm:pt>
    <dgm:pt modelId="{260153B3-76B6-4B8B-B6BD-008A5B96AA78}" type="pres">
      <dgm:prSet presAssocID="{1A8951CE-E6A3-457D-B3B7-C2B669ACB598}" presName="aSpace2" presStyleCnt="0"/>
      <dgm:spPr/>
      <dgm:t>
        <a:bodyPr/>
        <a:lstStyle/>
        <a:p>
          <a:endParaRPr lang="en-US"/>
        </a:p>
      </dgm:t>
    </dgm:pt>
    <dgm:pt modelId="{F22ECD25-ADC8-4C48-A81C-452C5DBE6D2D}" type="pres">
      <dgm:prSet presAssocID="{1B6155F4-1DD0-48E4-8BD2-06B432BA3928}" presName="childNode" presStyleLbl="node1" presStyleIdx="1" presStyleCnt="18" custLinFactX="-40398" custLinFactNeighborX="-100000" custLinFactNeighborY="6477">
        <dgm:presLayoutVars>
          <dgm:bulletEnabled val="1"/>
        </dgm:presLayoutVars>
      </dgm:prSet>
      <dgm:spPr/>
      <dgm:t>
        <a:bodyPr/>
        <a:lstStyle/>
        <a:p>
          <a:endParaRPr lang="en-US"/>
        </a:p>
      </dgm:t>
    </dgm:pt>
    <dgm:pt modelId="{740D9572-1FAB-46F6-8F21-B7B6745E3BAE}" type="pres">
      <dgm:prSet presAssocID="{1B6155F4-1DD0-48E4-8BD2-06B432BA3928}" presName="aSpace2" presStyleCnt="0"/>
      <dgm:spPr/>
      <dgm:t>
        <a:bodyPr/>
        <a:lstStyle/>
        <a:p>
          <a:endParaRPr lang="en-US"/>
        </a:p>
      </dgm:t>
    </dgm:pt>
    <dgm:pt modelId="{2E992DE3-C61C-4B39-B19C-CCE966C7EF2C}" type="pres">
      <dgm:prSet presAssocID="{53B3DF0B-3F6F-4986-96AD-47FC2F412B5C}" presName="childNode" presStyleLbl="node1" presStyleIdx="2" presStyleCnt="18" custLinFactY="-199406" custLinFactNeighborX="-1399" custLinFactNeighborY="-200000">
        <dgm:presLayoutVars>
          <dgm:bulletEnabled val="1"/>
        </dgm:presLayoutVars>
      </dgm:prSet>
      <dgm:spPr/>
      <dgm:t>
        <a:bodyPr/>
        <a:lstStyle/>
        <a:p>
          <a:endParaRPr lang="en-US"/>
        </a:p>
      </dgm:t>
    </dgm:pt>
    <dgm:pt modelId="{B2782C59-D45F-4839-BEB6-668D5C6CCAB5}" type="pres">
      <dgm:prSet presAssocID="{53B3DF0B-3F6F-4986-96AD-47FC2F412B5C}" presName="aSpace2" presStyleCnt="0"/>
      <dgm:spPr/>
      <dgm:t>
        <a:bodyPr/>
        <a:lstStyle/>
        <a:p>
          <a:endParaRPr lang="en-US"/>
        </a:p>
      </dgm:t>
    </dgm:pt>
    <dgm:pt modelId="{D2F94A34-2487-4945-B5FE-DBD66DC6C896}" type="pres">
      <dgm:prSet presAssocID="{507015C9-BC57-436C-8A0C-9841760EB465}" presName="childNode" presStyleLbl="node1" presStyleIdx="3" presStyleCnt="18" custLinFactY="-197257" custLinFactNeighborX="-1399" custLinFactNeighborY="-200000">
        <dgm:presLayoutVars>
          <dgm:bulletEnabled val="1"/>
        </dgm:presLayoutVars>
      </dgm:prSet>
      <dgm:spPr/>
      <dgm:t>
        <a:bodyPr/>
        <a:lstStyle/>
        <a:p>
          <a:endParaRPr lang="en-US"/>
        </a:p>
      </dgm:t>
    </dgm:pt>
    <dgm:pt modelId="{2E10B420-6BCA-49BE-A9B1-6C0DEA366D43}" type="pres">
      <dgm:prSet presAssocID="{507015C9-BC57-436C-8A0C-9841760EB465}" presName="aSpace2" presStyleCnt="0"/>
      <dgm:spPr/>
      <dgm:t>
        <a:bodyPr/>
        <a:lstStyle/>
        <a:p>
          <a:endParaRPr lang="en-US"/>
        </a:p>
      </dgm:t>
    </dgm:pt>
    <dgm:pt modelId="{009E4388-7B5A-4C60-98BC-F52FBE890359}" type="pres">
      <dgm:prSet presAssocID="{09134A11-C992-48CD-8510-1C59991782AF}" presName="childNode" presStyleLbl="node1" presStyleIdx="4" presStyleCnt="18" custLinFactY="-192689" custLinFactNeighborX="-1399" custLinFactNeighborY="-200000">
        <dgm:presLayoutVars>
          <dgm:bulletEnabled val="1"/>
        </dgm:presLayoutVars>
      </dgm:prSet>
      <dgm:spPr/>
      <dgm:t>
        <a:bodyPr/>
        <a:lstStyle/>
        <a:p>
          <a:endParaRPr lang="en-US"/>
        </a:p>
      </dgm:t>
    </dgm:pt>
    <dgm:pt modelId="{0F023B4F-30B6-4425-9D6B-1FE3DB9956B4}" type="pres">
      <dgm:prSet presAssocID="{09134A11-C992-48CD-8510-1C59991782AF}" presName="aSpace2" presStyleCnt="0"/>
      <dgm:spPr/>
      <dgm:t>
        <a:bodyPr/>
        <a:lstStyle/>
        <a:p>
          <a:endParaRPr lang="en-US"/>
        </a:p>
      </dgm:t>
    </dgm:pt>
    <dgm:pt modelId="{5879539C-D5DD-43CD-87BF-E3F63E28C60D}" type="pres">
      <dgm:prSet presAssocID="{3D69EBFC-4891-4FA4-9610-1EAAE92D8A62}" presName="childNode" presStyleLbl="node1" presStyleIdx="5" presStyleCnt="18" custLinFactY="-181415" custLinFactNeighborX="-2393" custLinFactNeighborY="-200000">
        <dgm:presLayoutVars>
          <dgm:bulletEnabled val="1"/>
        </dgm:presLayoutVars>
      </dgm:prSet>
      <dgm:spPr/>
      <dgm:t>
        <a:bodyPr/>
        <a:lstStyle/>
        <a:p>
          <a:endParaRPr lang="en-US"/>
        </a:p>
      </dgm:t>
    </dgm:pt>
    <dgm:pt modelId="{5C361322-038A-4C6F-9A43-72BDE1842BD3}" type="pres">
      <dgm:prSet presAssocID="{E047A747-70F0-4A81-93B1-6443DF25D47E}" presName="aSpace" presStyleCnt="0"/>
      <dgm:spPr/>
      <dgm:t>
        <a:bodyPr/>
        <a:lstStyle/>
        <a:p>
          <a:endParaRPr lang="en-US"/>
        </a:p>
      </dgm:t>
    </dgm:pt>
    <dgm:pt modelId="{02B05B4E-7F01-413A-9B8B-9B84D9BCB44B}" type="pres">
      <dgm:prSet presAssocID="{A09FD6E5-C2B7-43CF-912B-BFEF27F3000D}" presName="compNode" presStyleCnt="0"/>
      <dgm:spPr/>
      <dgm:t>
        <a:bodyPr/>
        <a:lstStyle/>
        <a:p>
          <a:endParaRPr lang="en-US"/>
        </a:p>
      </dgm:t>
    </dgm:pt>
    <dgm:pt modelId="{36741426-A694-410F-AF9C-597D5EE25DD0}" type="pres">
      <dgm:prSet presAssocID="{A09FD6E5-C2B7-43CF-912B-BFEF27F3000D}" presName="aNode" presStyleLbl="bgShp" presStyleIdx="2" presStyleCnt="4"/>
      <dgm:spPr/>
      <dgm:t>
        <a:bodyPr/>
        <a:lstStyle/>
        <a:p>
          <a:endParaRPr lang="en-US"/>
        </a:p>
      </dgm:t>
    </dgm:pt>
    <dgm:pt modelId="{5E7F3AC0-903E-4616-8EF1-CBED1D080AE1}" type="pres">
      <dgm:prSet presAssocID="{A09FD6E5-C2B7-43CF-912B-BFEF27F3000D}" presName="textNode" presStyleLbl="bgShp" presStyleIdx="2" presStyleCnt="4"/>
      <dgm:spPr/>
      <dgm:t>
        <a:bodyPr/>
        <a:lstStyle/>
        <a:p>
          <a:endParaRPr lang="en-US"/>
        </a:p>
      </dgm:t>
    </dgm:pt>
    <dgm:pt modelId="{CF516D17-76E0-4151-8CE5-DF673174A8B3}" type="pres">
      <dgm:prSet presAssocID="{A09FD6E5-C2B7-43CF-912B-BFEF27F3000D}" presName="compChildNode" presStyleCnt="0"/>
      <dgm:spPr/>
      <dgm:t>
        <a:bodyPr/>
        <a:lstStyle/>
        <a:p>
          <a:endParaRPr lang="en-US"/>
        </a:p>
      </dgm:t>
    </dgm:pt>
    <dgm:pt modelId="{9793BBCC-5CF0-4E19-938C-A3AE360B1AB0}" type="pres">
      <dgm:prSet presAssocID="{A09FD6E5-C2B7-43CF-912B-BFEF27F3000D}" presName="theInnerList" presStyleCnt="0"/>
      <dgm:spPr/>
      <dgm:t>
        <a:bodyPr/>
        <a:lstStyle/>
        <a:p>
          <a:endParaRPr lang="en-US"/>
        </a:p>
      </dgm:t>
    </dgm:pt>
    <dgm:pt modelId="{0A4A6DAF-3A88-448B-8076-DDB583C8024C}" type="pres">
      <dgm:prSet presAssocID="{751234EB-8B4B-4D09-B048-EA0A780F0CE3}" presName="childNode" presStyleLbl="node1" presStyleIdx="6" presStyleCnt="18">
        <dgm:presLayoutVars>
          <dgm:bulletEnabled val="1"/>
        </dgm:presLayoutVars>
      </dgm:prSet>
      <dgm:spPr/>
      <dgm:t>
        <a:bodyPr/>
        <a:lstStyle/>
        <a:p>
          <a:endParaRPr lang="en-US"/>
        </a:p>
      </dgm:t>
    </dgm:pt>
    <dgm:pt modelId="{7D941A92-4207-4DCB-900D-92351657E33D}" type="pres">
      <dgm:prSet presAssocID="{751234EB-8B4B-4D09-B048-EA0A780F0CE3}" presName="aSpace2" presStyleCnt="0"/>
      <dgm:spPr/>
      <dgm:t>
        <a:bodyPr/>
        <a:lstStyle/>
        <a:p>
          <a:endParaRPr lang="en-US"/>
        </a:p>
      </dgm:t>
    </dgm:pt>
    <dgm:pt modelId="{CB572569-D0C6-4351-8588-558E3CBE3BC2}" type="pres">
      <dgm:prSet presAssocID="{A4383B45-5CA4-4518-B053-F5A8723C3D42}" presName="childNode" presStyleLbl="node1" presStyleIdx="7" presStyleCnt="18">
        <dgm:presLayoutVars>
          <dgm:bulletEnabled val="1"/>
        </dgm:presLayoutVars>
      </dgm:prSet>
      <dgm:spPr/>
      <dgm:t>
        <a:bodyPr/>
        <a:lstStyle/>
        <a:p>
          <a:endParaRPr lang="en-US"/>
        </a:p>
      </dgm:t>
    </dgm:pt>
    <dgm:pt modelId="{4D8449FA-F205-4DD8-83DE-247E58835159}" type="pres">
      <dgm:prSet presAssocID="{A4383B45-5CA4-4518-B053-F5A8723C3D42}" presName="aSpace2" presStyleCnt="0"/>
      <dgm:spPr/>
      <dgm:t>
        <a:bodyPr/>
        <a:lstStyle/>
        <a:p>
          <a:endParaRPr lang="en-US"/>
        </a:p>
      </dgm:t>
    </dgm:pt>
    <dgm:pt modelId="{38AEA86E-48BE-4AAA-B6BA-5D9507E2AAA1}" type="pres">
      <dgm:prSet presAssocID="{C597BC48-977C-4D7C-8D33-39940C5A8998}" presName="childNode" presStyleLbl="node1" presStyleIdx="8" presStyleCnt="18">
        <dgm:presLayoutVars>
          <dgm:bulletEnabled val="1"/>
        </dgm:presLayoutVars>
      </dgm:prSet>
      <dgm:spPr/>
      <dgm:t>
        <a:bodyPr/>
        <a:lstStyle/>
        <a:p>
          <a:endParaRPr lang="en-US"/>
        </a:p>
      </dgm:t>
    </dgm:pt>
    <dgm:pt modelId="{AFF96F83-0373-455E-874D-6930FB1CF93D}" type="pres">
      <dgm:prSet presAssocID="{C597BC48-977C-4D7C-8D33-39940C5A8998}" presName="aSpace2" presStyleCnt="0"/>
      <dgm:spPr/>
      <dgm:t>
        <a:bodyPr/>
        <a:lstStyle/>
        <a:p>
          <a:endParaRPr lang="en-US"/>
        </a:p>
      </dgm:t>
    </dgm:pt>
    <dgm:pt modelId="{4BF4CF4B-E7EF-47BE-A131-1736A9E6A412}" type="pres">
      <dgm:prSet presAssocID="{8F6C5D25-9F16-43B7-9742-F743BAF6D665}" presName="childNode" presStyleLbl="node1" presStyleIdx="9" presStyleCnt="18">
        <dgm:presLayoutVars>
          <dgm:bulletEnabled val="1"/>
        </dgm:presLayoutVars>
      </dgm:prSet>
      <dgm:spPr/>
      <dgm:t>
        <a:bodyPr/>
        <a:lstStyle/>
        <a:p>
          <a:endParaRPr lang="en-US"/>
        </a:p>
      </dgm:t>
    </dgm:pt>
    <dgm:pt modelId="{0FC45AF1-85DF-4AF4-A245-ED1DE4A81D2A}" type="pres">
      <dgm:prSet presAssocID="{8F6C5D25-9F16-43B7-9742-F743BAF6D665}" presName="aSpace2" presStyleCnt="0"/>
      <dgm:spPr/>
      <dgm:t>
        <a:bodyPr/>
        <a:lstStyle/>
        <a:p>
          <a:endParaRPr lang="en-US"/>
        </a:p>
      </dgm:t>
    </dgm:pt>
    <dgm:pt modelId="{4D8DA50E-6E47-432C-B0C9-716B08A67DB8}" type="pres">
      <dgm:prSet presAssocID="{59226397-6394-40D3-AD48-DCABEDB2C050}" presName="childNode" presStyleLbl="node1" presStyleIdx="10" presStyleCnt="18">
        <dgm:presLayoutVars>
          <dgm:bulletEnabled val="1"/>
        </dgm:presLayoutVars>
      </dgm:prSet>
      <dgm:spPr/>
      <dgm:t>
        <a:bodyPr/>
        <a:lstStyle/>
        <a:p>
          <a:endParaRPr lang="en-US"/>
        </a:p>
      </dgm:t>
    </dgm:pt>
    <dgm:pt modelId="{BD5B3346-DCF3-4C6D-87B0-85C8508AF9A1}" type="pres">
      <dgm:prSet presAssocID="{A09FD6E5-C2B7-43CF-912B-BFEF27F3000D}" presName="aSpace" presStyleCnt="0"/>
      <dgm:spPr/>
      <dgm:t>
        <a:bodyPr/>
        <a:lstStyle/>
        <a:p>
          <a:endParaRPr lang="en-US"/>
        </a:p>
      </dgm:t>
    </dgm:pt>
    <dgm:pt modelId="{7C982606-65DE-469A-96A2-55B6C69522B9}" type="pres">
      <dgm:prSet presAssocID="{15FE06FA-0A43-40EA-B36C-8CFA2AC5A57A}" presName="compNode" presStyleCnt="0"/>
      <dgm:spPr/>
      <dgm:t>
        <a:bodyPr/>
        <a:lstStyle/>
        <a:p>
          <a:endParaRPr lang="en-US"/>
        </a:p>
      </dgm:t>
    </dgm:pt>
    <dgm:pt modelId="{F4E3055C-3573-4BD8-9508-FAC443B99AE3}" type="pres">
      <dgm:prSet presAssocID="{15FE06FA-0A43-40EA-B36C-8CFA2AC5A57A}" presName="aNode" presStyleLbl="bgShp" presStyleIdx="3" presStyleCnt="4"/>
      <dgm:spPr/>
      <dgm:t>
        <a:bodyPr/>
        <a:lstStyle/>
        <a:p>
          <a:endParaRPr lang="en-US"/>
        </a:p>
      </dgm:t>
    </dgm:pt>
    <dgm:pt modelId="{A6570DC0-199B-4427-A044-CA0ED91989A5}" type="pres">
      <dgm:prSet presAssocID="{15FE06FA-0A43-40EA-B36C-8CFA2AC5A57A}" presName="textNode" presStyleLbl="bgShp" presStyleIdx="3" presStyleCnt="4"/>
      <dgm:spPr/>
      <dgm:t>
        <a:bodyPr/>
        <a:lstStyle/>
        <a:p>
          <a:endParaRPr lang="en-US"/>
        </a:p>
      </dgm:t>
    </dgm:pt>
    <dgm:pt modelId="{B83877AA-E585-4678-9250-97869F5258F9}" type="pres">
      <dgm:prSet presAssocID="{15FE06FA-0A43-40EA-B36C-8CFA2AC5A57A}" presName="compChildNode" presStyleCnt="0"/>
      <dgm:spPr/>
      <dgm:t>
        <a:bodyPr/>
        <a:lstStyle/>
        <a:p>
          <a:endParaRPr lang="en-US"/>
        </a:p>
      </dgm:t>
    </dgm:pt>
    <dgm:pt modelId="{81F7E5CD-C2AA-4F1A-8701-51CFFD5C85F7}" type="pres">
      <dgm:prSet presAssocID="{15FE06FA-0A43-40EA-B36C-8CFA2AC5A57A}" presName="theInnerList" presStyleCnt="0"/>
      <dgm:spPr/>
      <dgm:t>
        <a:bodyPr/>
        <a:lstStyle/>
        <a:p>
          <a:endParaRPr lang="en-US"/>
        </a:p>
      </dgm:t>
    </dgm:pt>
    <dgm:pt modelId="{B68B0532-566F-4DF7-9708-16B65B6F839D}" type="pres">
      <dgm:prSet presAssocID="{E63FB394-16A0-4DC8-A6A4-7E2AA1A4F9E3}" presName="childNode" presStyleLbl="node1" presStyleIdx="11" presStyleCnt="18">
        <dgm:presLayoutVars>
          <dgm:bulletEnabled val="1"/>
        </dgm:presLayoutVars>
      </dgm:prSet>
      <dgm:spPr/>
      <dgm:t>
        <a:bodyPr/>
        <a:lstStyle/>
        <a:p>
          <a:endParaRPr lang="en-US"/>
        </a:p>
      </dgm:t>
    </dgm:pt>
    <dgm:pt modelId="{A728CC12-5D98-41D1-B9F9-C60D572342D7}" type="pres">
      <dgm:prSet presAssocID="{E63FB394-16A0-4DC8-A6A4-7E2AA1A4F9E3}" presName="aSpace2" presStyleCnt="0"/>
      <dgm:spPr/>
      <dgm:t>
        <a:bodyPr/>
        <a:lstStyle/>
        <a:p>
          <a:endParaRPr lang="en-US"/>
        </a:p>
      </dgm:t>
    </dgm:pt>
    <dgm:pt modelId="{EAA1317F-69C4-4A67-9100-FC56A19B39A6}" type="pres">
      <dgm:prSet presAssocID="{7F7EACA6-386F-47DA-8CBD-A8B7834D30BA}" presName="childNode" presStyleLbl="node1" presStyleIdx="12" presStyleCnt="18">
        <dgm:presLayoutVars>
          <dgm:bulletEnabled val="1"/>
        </dgm:presLayoutVars>
      </dgm:prSet>
      <dgm:spPr/>
      <dgm:t>
        <a:bodyPr/>
        <a:lstStyle/>
        <a:p>
          <a:endParaRPr lang="en-US"/>
        </a:p>
      </dgm:t>
    </dgm:pt>
    <dgm:pt modelId="{D603B0CB-7216-400A-9F2D-3ACE2F641B59}" type="pres">
      <dgm:prSet presAssocID="{7F7EACA6-386F-47DA-8CBD-A8B7834D30BA}" presName="aSpace2" presStyleCnt="0"/>
      <dgm:spPr/>
      <dgm:t>
        <a:bodyPr/>
        <a:lstStyle/>
        <a:p>
          <a:endParaRPr lang="en-US"/>
        </a:p>
      </dgm:t>
    </dgm:pt>
    <dgm:pt modelId="{98F62591-F492-4625-9F62-21A23050F20B}" type="pres">
      <dgm:prSet presAssocID="{FACEFE56-C161-4407-8344-4C202039F41C}" presName="childNode" presStyleLbl="node1" presStyleIdx="13" presStyleCnt="18">
        <dgm:presLayoutVars>
          <dgm:bulletEnabled val="1"/>
        </dgm:presLayoutVars>
      </dgm:prSet>
      <dgm:spPr/>
      <dgm:t>
        <a:bodyPr/>
        <a:lstStyle/>
        <a:p>
          <a:endParaRPr lang="en-US"/>
        </a:p>
      </dgm:t>
    </dgm:pt>
    <dgm:pt modelId="{70E9860D-A55F-44DC-9B45-3C3C5EA0C15B}" type="pres">
      <dgm:prSet presAssocID="{FACEFE56-C161-4407-8344-4C202039F41C}" presName="aSpace2" presStyleCnt="0"/>
      <dgm:spPr/>
      <dgm:t>
        <a:bodyPr/>
        <a:lstStyle/>
        <a:p>
          <a:endParaRPr lang="en-US"/>
        </a:p>
      </dgm:t>
    </dgm:pt>
    <dgm:pt modelId="{D4F798EA-EEB3-4924-BED9-EB4028DDFB23}" type="pres">
      <dgm:prSet presAssocID="{A0278C44-E04B-465E-874E-4BC21AE459B9}" presName="childNode" presStyleLbl="node1" presStyleIdx="14" presStyleCnt="18">
        <dgm:presLayoutVars>
          <dgm:bulletEnabled val="1"/>
        </dgm:presLayoutVars>
      </dgm:prSet>
      <dgm:spPr/>
      <dgm:t>
        <a:bodyPr/>
        <a:lstStyle/>
        <a:p>
          <a:endParaRPr lang="en-US"/>
        </a:p>
      </dgm:t>
    </dgm:pt>
    <dgm:pt modelId="{D4386088-2C08-44F1-B10F-8B35EF72BFB0}" type="pres">
      <dgm:prSet presAssocID="{A0278C44-E04B-465E-874E-4BC21AE459B9}" presName="aSpace2" presStyleCnt="0"/>
      <dgm:spPr/>
      <dgm:t>
        <a:bodyPr/>
        <a:lstStyle/>
        <a:p>
          <a:endParaRPr lang="en-US"/>
        </a:p>
      </dgm:t>
    </dgm:pt>
    <dgm:pt modelId="{91ACBA37-DACE-4326-85D4-9674C2CECD84}" type="pres">
      <dgm:prSet presAssocID="{56CD0533-1A54-4F95-81FC-0B19C2B4FB0A}" presName="childNode" presStyleLbl="node1" presStyleIdx="15" presStyleCnt="18">
        <dgm:presLayoutVars>
          <dgm:bulletEnabled val="1"/>
        </dgm:presLayoutVars>
      </dgm:prSet>
      <dgm:spPr/>
      <dgm:t>
        <a:bodyPr/>
        <a:lstStyle/>
        <a:p>
          <a:endParaRPr lang="en-US"/>
        </a:p>
      </dgm:t>
    </dgm:pt>
    <dgm:pt modelId="{BFF6970E-1B14-443D-8BD3-62523037C617}" type="pres">
      <dgm:prSet presAssocID="{56CD0533-1A54-4F95-81FC-0B19C2B4FB0A}" presName="aSpace2" presStyleCnt="0"/>
      <dgm:spPr/>
      <dgm:t>
        <a:bodyPr/>
        <a:lstStyle/>
        <a:p>
          <a:endParaRPr lang="en-US"/>
        </a:p>
      </dgm:t>
    </dgm:pt>
    <dgm:pt modelId="{281CCBA2-4B29-4046-8F4F-5A088882CE1C}" type="pres">
      <dgm:prSet presAssocID="{02023C71-9623-4F67-8960-AB0056125D4C}" presName="childNode" presStyleLbl="node1" presStyleIdx="16" presStyleCnt="18">
        <dgm:presLayoutVars>
          <dgm:bulletEnabled val="1"/>
        </dgm:presLayoutVars>
      </dgm:prSet>
      <dgm:spPr/>
      <dgm:t>
        <a:bodyPr/>
        <a:lstStyle/>
        <a:p>
          <a:endParaRPr lang="en-US"/>
        </a:p>
      </dgm:t>
    </dgm:pt>
    <dgm:pt modelId="{1AEC4EFE-E495-4C8F-B413-548F58674F40}" type="pres">
      <dgm:prSet presAssocID="{02023C71-9623-4F67-8960-AB0056125D4C}" presName="aSpace2" presStyleCnt="0"/>
      <dgm:spPr/>
      <dgm:t>
        <a:bodyPr/>
        <a:lstStyle/>
        <a:p>
          <a:endParaRPr lang="en-US"/>
        </a:p>
      </dgm:t>
    </dgm:pt>
    <dgm:pt modelId="{F6C36F75-D5B9-49BB-A0EA-8F87D213B710}" type="pres">
      <dgm:prSet presAssocID="{A3E19732-985D-418A-9A72-0410CCFD7B51}" presName="childNode" presStyleLbl="node1" presStyleIdx="17" presStyleCnt="18">
        <dgm:presLayoutVars>
          <dgm:bulletEnabled val="1"/>
        </dgm:presLayoutVars>
      </dgm:prSet>
      <dgm:spPr/>
      <dgm:t>
        <a:bodyPr/>
        <a:lstStyle/>
        <a:p>
          <a:endParaRPr lang="en-US"/>
        </a:p>
      </dgm:t>
    </dgm:pt>
  </dgm:ptLst>
  <dgm:cxnLst>
    <dgm:cxn modelId="{04AB4193-331C-454A-8323-2E2CA503B21F}" srcId="{A09FD6E5-C2B7-43CF-912B-BFEF27F3000D}" destId="{8F6C5D25-9F16-43B7-9742-F743BAF6D665}" srcOrd="3" destOrd="0" parTransId="{7770A376-7497-4D93-8A65-FC9CAF75ECF0}" sibTransId="{B1522013-355E-40C8-9F90-8F88127D7144}"/>
    <dgm:cxn modelId="{66AF882B-A5EB-4F91-94E8-8733CD67FFE1}" srcId="{15FE06FA-0A43-40EA-B36C-8CFA2AC5A57A}" destId="{A0278C44-E04B-465E-874E-4BC21AE459B9}" srcOrd="3" destOrd="0" parTransId="{6AF99E1B-97DC-487E-954D-8B39AFE2D1EA}" sibTransId="{0D955B59-B2BB-43D7-A9E1-7317AD3A0211}"/>
    <dgm:cxn modelId="{8DA0DC81-F3E9-452E-9DCB-175D30FE5C9D}" type="presOf" srcId="{A3E19732-985D-418A-9A72-0410CCFD7B51}" destId="{F6C36F75-D5B9-49BB-A0EA-8F87D213B710}" srcOrd="0" destOrd="0" presId="urn:microsoft.com/office/officeart/2005/8/layout/lProcess2"/>
    <dgm:cxn modelId="{7C5D1D1E-CCEF-4BF8-97EB-49C315ACD0A1}" type="presOf" srcId="{E047A747-70F0-4A81-93B1-6443DF25D47E}" destId="{2329AE9C-1DB4-4BAA-A300-7D919E361EBE}" srcOrd="0" destOrd="0" presId="urn:microsoft.com/office/officeart/2005/8/layout/lProcess2"/>
    <dgm:cxn modelId="{E840C84A-DBEC-4109-A529-446F28D35A75}" type="presOf" srcId="{C597BC48-977C-4D7C-8D33-39940C5A8998}" destId="{38AEA86E-48BE-4AAA-B6BA-5D9507E2AAA1}" srcOrd="0" destOrd="0" presId="urn:microsoft.com/office/officeart/2005/8/layout/lProcess2"/>
    <dgm:cxn modelId="{D5B3DEAB-A5D7-4592-980A-80F73E03376B}" srcId="{15FE06FA-0A43-40EA-B36C-8CFA2AC5A57A}" destId="{02023C71-9623-4F67-8960-AB0056125D4C}" srcOrd="5" destOrd="0" parTransId="{9644A0D9-4F71-4B63-9A7A-353BBF9F1E54}" sibTransId="{C5E7EEF6-62C3-4FB0-AA53-6363A1197832}"/>
    <dgm:cxn modelId="{4367F486-2263-461E-89F1-365CAB155AE7}" srcId="{A09FD6E5-C2B7-43CF-912B-BFEF27F3000D}" destId="{A4383B45-5CA4-4518-B053-F5A8723C3D42}" srcOrd="1" destOrd="0" parTransId="{A37EFA8A-C00B-4DE7-9032-34D04439FE4E}" sibTransId="{28877691-0995-4904-B960-B8271F277BFB}"/>
    <dgm:cxn modelId="{49650DB9-5773-4AEC-A8E8-D64E36FFF4A2}" srcId="{3B8750E8-536A-40C9-9C35-EEBB1C482AE0}" destId="{A09FD6E5-C2B7-43CF-912B-BFEF27F3000D}" srcOrd="2" destOrd="0" parTransId="{CF4B94D8-7725-4468-A043-7288FC86F7EE}" sibTransId="{475AD658-A8BB-4DC9-BEAB-829F50D60AF3}"/>
    <dgm:cxn modelId="{84DF7CD0-BB67-4D99-BF7A-7821FA415299}" srcId="{A09FD6E5-C2B7-43CF-912B-BFEF27F3000D}" destId="{C597BC48-977C-4D7C-8D33-39940C5A8998}" srcOrd="2" destOrd="0" parTransId="{C6DFCFFF-57EB-40C2-B433-7030C1B3AAAE}" sibTransId="{A03C21FC-C2E3-473F-A6B6-287A18898647}"/>
    <dgm:cxn modelId="{E2BC998F-EA1A-49F2-93CD-FC9EEAA259EA}" type="presOf" srcId="{1A8951CE-E6A3-457D-B3B7-C2B669ACB598}" destId="{899CF74D-A6EA-4DA5-9ECC-4A1F42EE690B}" srcOrd="0" destOrd="0" presId="urn:microsoft.com/office/officeart/2005/8/layout/lProcess2"/>
    <dgm:cxn modelId="{82F1D472-B146-40EC-A663-1298DC141ECF}" type="presOf" srcId="{A09FD6E5-C2B7-43CF-912B-BFEF27F3000D}" destId="{36741426-A694-410F-AF9C-597D5EE25DD0}" srcOrd="0" destOrd="0" presId="urn:microsoft.com/office/officeart/2005/8/layout/lProcess2"/>
    <dgm:cxn modelId="{DA3CA417-DFA5-4CC4-9D2C-E0BED3B58497}" type="presOf" srcId="{FACEFE56-C161-4407-8344-4C202039F41C}" destId="{98F62591-F492-4625-9F62-21A23050F20B}" srcOrd="0" destOrd="0" presId="urn:microsoft.com/office/officeart/2005/8/layout/lProcess2"/>
    <dgm:cxn modelId="{008A0E5B-EE49-4F0D-82A9-A04A7EF8FC2D}" type="presOf" srcId="{1271ACA3-0A76-4221-B116-928284980A0A}" destId="{1726A7A9-414D-49BB-80B8-936C67CDB7DB}" srcOrd="0" destOrd="0" presId="urn:microsoft.com/office/officeart/2005/8/layout/lProcess2"/>
    <dgm:cxn modelId="{D2611524-980F-4FD7-A639-2184B8040E43}" type="presOf" srcId="{E63FB394-16A0-4DC8-A6A4-7E2AA1A4F9E3}" destId="{B68B0532-566F-4DF7-9708-16B65B6F839D}" srcOrd="0" destOrd="0" presId="urn:microsoft.com/office/officeart/2005/8/layout/lProcess2"/>
    <dgm:cxn modelId="{49875866-A2C3-4A40-9FE9-C674B107DA5F}" srcId="{E047A747-70F0-4A81-93B1-6443DF25D47E}" destId="{1B6155F4-1DD0-48E4-8BD2-06B432BA3928}" srcOrd="1" destOrd="0" parTransId="{CD89D3A3-10D9-4674-B5D0-8B86C595DF74}" sibTransId="{0EBE27A7-57B8-43D6-8BD1-98BDC815817E}"/>
    <dgm:cxn modelId="{789D593B-8848-4803-8D77-FCA27937A825}" type="presOf" srcId="{1271ACA3-0A76-4221-B116-928284980A0A}" destId="{57451E0C-4948-4543-8C22-6EF998106A32}" srcOrd="1" destOrd="0" presId="urn:microsoft.com/office/officeart/2005/8/layout/lProcess2"/>
    <dgm:cxn modelId="{09B7C36C-B0BF-400E-B3BE-568EC8177639}" srcId="{15FE06FA-0A43-40EA-B36C-8CFA2AC5A57A}" destId="{A3E19732-985D-418A-9A72-0410CCFD7B51}" srcOrd="6" destOrd="0" parTransId="{4BB8269F-49AD-4B8A-83E8-F96F13C3956F}" sibTransId="{5D738A33-68E8-4229-864A-CA137B0D13D3}"/>
    <dgm:cxn modelId="{9C8103E4-F2E4-4A04-B671-F486D06D62C3}" type="presOf" srcId="{15FE06FA-0A43-40EA-B36C-8CFA2AC5A57A}" destId="{A6570DC0-199B-4427-A044-CA0ED91989A5}" srcOrd="1" destOrd="0" presId="urn:microsoft.com/office/officeart/2005/8/layout/lProcess2"/>
    <dgm:cxn modelId="{C3FBE96D-B715-410D-9D0D-E221211B3BF7}" srcId="{A09FD6E5-C2B7-43CF-912B-BFEF27F3000D}" destId="{59226397-6394-40D3-AD48-DCABEDB2C050}" srcOrd="4" destOrd="0" parTransId="{32A57D71-BB80-4806-9085-E0EE880FA769}" sibTransId="{85FC82DC-A767-4119-BF10-BF970260A427}"/>
    <dgm:cxn modelId="{F464C1D8-2EE0-4821-8330-918786A31B56}" srcId="{A09FD6E5-C2B7-43CF-912B-BFEF27F3000D}" destId="{751234EB-8B4B-4D09-B048-EA0A780F0CE3}" srcOrd="0" destOrd="0" parTransId="{431AE957-B908-499F-9749-2007EB165D7E}" sibTransId="{51105B38-131C-4577-96EA-5898E219BD86}"/>
    <dgm:cxn modelId="{F4F8FE0D-1896-4AFF-B5FC-1C5AA6D47283}" srcId="{15FE06FA-0A43-40EA-B36C-8CFA2AC5A57A}" destId="{FACEFE56-C161-4407-8344-4C202039F41C}" srcOrd="2" destOrd="0" parTransId="{FB168511-A6E0-4983-B455-834E54E46321}" sibTransId="{EAED25C2-9D51-4E27-B682-B6F186F1A62E}"/>
    <dgm:cxn modelId="{613CDFEF-4953-4F6C-A68E-7C4957C0E496}" srcId="{15FE06FA-0A43-40EA-B36C-8CFA2AC5A57A}" destId="{56CD0533-1A54-4F95-81FC-0B19C2B4FB0A}" srcOrd="4" destOrd="0" parTransId="{D86338F9-46FF-4E67-8196-3464534752BE}" sibTransId="{DF9EFBBC-38B9-4871-8A00-275E8CB92B08}"/>
    <dgm:cxn modelId="{0C6D2678-23BD-4D75-B312-E15DD079A6E0}" type="presOf" srcId="{751234EB-8B4B-4D09-B048-EA0A780F0CE3}" destId="{0A4A6DAF-3A88-448B-8076-DDB583C8024C}" srcOrd="0" destOrd="0" presId="urn:microsoft.com/office/officeart/2005/8/layout/lProcess2"/>
    <dgm:cxn modelId="{F09E903B-5EB5-4BEE-8226-10E3D4F0C0E3}" type="presOf" srcId="{3D69EBFC-4891-4FA4-9610-1EAAE92D8A62}" destId="{5879539C-D5DD-43CD-87BF-E3F63E28C60D}" srcOrd="0" destOrd="0" presId="urn:microsoft.com/office/officeart/2005/8/layout/lProcess2"/>
    <dgm:cxn modelId="{89C52843-E6E6-46FE-8C82-FD0F620754CF}" type="presOf" srcId="{A0278C44-E04B-465E-874E-4BC21AE459B9}" destId="{D4F798EA-EEB3-4924-BED9-EB4028DDFB23}" srcOrd="0" destOrd="0" presId="urn:microsoft.com/office/officeart/2005/8/layout/lProcess2"/>
    <dgm:cxn modelId="{9D6899C6-FB5B-439A-A770-C39C0CEB75B6}" srcId="{E047A747-70F0-4A81-93B1-6443DF25D47E}" destId="{09134A11-C992-48CD-8510-1C59991782AF}" srcOrd="4" destOrd="0" parTransId="{C16CCAF8-E114-416F-9BD0-C08D3C5E4101}" sibTransId="{B81D421A-71F0-4A88-80E5-1CC20F4BB9F3}"/>
    <dgm:cxn modelId="{B54C0069-A12D-4108-9575-583B9A41C26D}" type="presOf" srcId="{56CD0533-1A54-4F95-81FC-0B19C2B4FB0A}" destId="{91ACBA37-DACE-4326-85D4-9674C2CECD84}" srcOrd="0" destOrd="0" presId="urn:microsoft.com/office/officeart/2005/8/layout/lProcess2"/>
    <dgm:cxn modelId="{5A1E0798-AF77-49B9-A4F7-DA3F07F6CCDB}" type="presOf" srcId="{E047A747-70F0-4A81-93B1-6443DF25D47E}" destId="{0C652CA5-2EE7-4472-95BA-5EE76CFE90A9}" srcOrd="1" destOrd="0" presId="urn:microsoft.com/office/officeart/2005/8/layout/lProcess2"/>
    <dgm:cxn modelId="{B63CAF84-A138-4914-BC1F-F62CA369D506}" srcId="{3B8750E8-536A-40C9-9C35-EEBB1C482AE0}" destId="{15FE06FA-0A43-40EA-B36C-8CFA2AC5A57A}" srcOrd="3" destOrd="0" parTransId="{B4BA26AC-C081-4936-AFF5-E0B9E38273B4}" sibTransId="{160374B2-7DB3-4D9F-85A6-5270124DF11B}"/>
    <dgm:cxn modelId="{D685897E-FEC3-403A-B68E-D6EE524F6702}" srcId="{E047A747-70F0-4A81-93B1-6443DF25D47E}" destId="{3D69EBFC-4891-4FA4-9610-1EAAE92D8A62}" srcOrd="5" destOrd="0" parTransId="{07CF3F5B-85C5-407B-B725-F4B1C036DD44}" sibTransId="{0B40086A-AFBB-418F-A42D-12EA28A3E1AF}"/>
    <dgm:cxn modelId="{0C258A3D-34B8-4695-BF4A-4A491DAE8062}" type="presOf" srcId="{15FE06FA-0A43-40EA-B36C-8CFA2AC5A57A}" destId="{F4E3055C-3573-4BD8-9508-FAC443B99AE3}" srcOrd="0" destOrd="0" presId="urn:microsoft.com/office/officeart/2005/8/layout/lProcess2"/>
    <dgm:cxn modelId="{2DB18D58-9919-4955-9D63-4C77D9C738F7}" type="presOf" srcId="{09134A11-C992-48CD-8510-1C59991782AF}" destId="{009E4388-7B5A-4C60-98BC-F52FBE890359}" srcOrd="0" destOrd="0" presId="urn:microsoft.com/office/officeart/2005/8/layout/lProcess2"/>
    <dgm:cxn modelId="{C70CAD36-6E28-4BE5-9847-6A177A559084}" srcId="{E047A747-70F0-4A81-93B1-6443DF25D47E}" destId="{1A8951CE-E6A3-457D-B3B7-C2B669ACB598}" srcOrd="0" destOrd="0" parTransId="{4AC26073-2F61-4368-AC2E-0260B9FEB876}" sibTransId="{A4E1EC38-30D9-478A-A96E-CA674FA7C0CF}"/>
    <dgm:cxn modelId="{37867043-BF1A-4686-A82E-DFF9534BEB14}" srcId="{3B8750E8-536A-40C9-9C35-EEBB1C482AE0}" destId="{1271ACA3-0A76-4221-B116-928284980A0A}" srcOrd="0" destOrd="0" parTransId="{DA92E6FD-FA7F-4BD3-AF5E-FB642AB855F7}" sibTransId="{96707A9B-16D4-4D05-8600-7F7B50AD0619}"/>
    <dgm:cxn modelId="{CF8B3632-B91B-4320-8FE0-0784DF7B6031}" type="presOf" srcId="{7F7EACA6-386F-47DA-8CBD-A8B7834D30BA}" destId="{EAA1317F-69C4-4A67-9100-FC56A19B39A6}" srcOrd="0" destOrd="0" presId="urn:microsoft.com/office/officeart/2005/8/layout/lProcess2"/>
    <dgm:cxn modelId="{D6E70F4B-2337-425B-9B10-E537A697BC4C}" srcId="{3B8750E8-536A-40C9-9C35-EEBB1C482AE0}" destId="{E047A747-70F0-4A81-93B1-6443DF25D47E}" srcOrd="1" destOrd="0" parTransId="{BE0EA6B2-B31F-4C78-A5D6-B2DFA2F399A5}" sibTransId="{79518C7D-B9BD-4AF5-93AC-0D618CD39CB2}"/>
    <dgm:cxn modelId="{E33A5FA8-E527-4149-AB99-A97D0A1F821A}" type="presOf" srcId="{A4383B45-5CA4-4518-B053-F5A8723C3D42}" destId="{CB572569-D0C6-4351-8588-558E3CBE3BC2}" srcOrd="0" destOrd="0" presId="urn:microsoft.com/office/officeart/2005/8/layout/lProcess2"/>
    <dgm:cxn modelId="{8AFC239E-01EC-479B-B749-FF1D8A1A6E88}" type="presOf" srcId="{507015C9-BC57-436C-8A0C-9841760EB465}" destId="{D2F94A34-2487-4945-B5FE-DBD66DC6C896}" srcOrd="0" destOrd="0" presId="urn:microsoft.com/office/officeart/2005/8/layout/lProcess2"/>
    <dgm:cxn modelId="{826526AF-351C-4DCD-8F25-882EFA98E0D7}" srcId="{E047A747-70F0-4A81-93B1-6443DF25D47E}" destId="{53B3DF0B-3F6F-4986-96AD-47FC2F412B5C}" srcOrd="2" destOrd="0" parTransId="{18E22B25-18F5-4B18-ADFE-EAEB1939E442}" sibTransId="{0CAFF227-A4FA-4C57-B9FD-1BBA4C31AAE0}"/>
    <dgm:cxn modelId="{F3F26660-0DF1-4820-800E-BEDE3F824525}" srcId="{E047A747-70F0-4A81-93B1-6443DF25D47E}" destId="{507015C9-BC57-436C-8A0C-9841760EB465}" srcOrd="3" destOrd="0" parTransId="{BA9BD400-466B-40D3-BD5E-6F5D3DA3D9EF}" sibTransId="{48C0AD60-92CE-4959-A608-A90E0DB12BBC}"/>
    <dgm:cxn modelId="{29596239-3D45-4D10-9F45-58ABD2ABE4F7}" type="presOf" srcId="{1B6155F4-1DD0-48E4-8BD2-06B432BA3928}" destId="{F22ECD25-ADC8-4C48-A81C-452C5DBE6D2D}" srcOrd="0" destOrd="0" presId="urn:microsoft.com/office/officeart/2005/8/layout/lProcess2"/>
    <dgm:cxn modelId="{97329126-057C-4B4D-BB3C-0A9956C553D1}" type="presOf" srcId="{3B8750E8-536A-40C9-9C35-EEBB1C482AE0}" destId="{175515FC-FC23-4ADB-9159-D36F8769707C}" srcOrd="0" destOrd="0" presId="urn:microsoft.com/office/officeart/2005/8/layout/lProcess2"/>
    <dgm:cxn modelId="{DDAB8F6A-4A17-46E3-ABE9-125343D478D1}" srcId="{15FE06FA-0A43-40EA-B36C-8CFA2AC5A57A}" destId="{7F7EACA6-386F-47DA-8CBD-A8B7834D30BA}" srcOrd="1" destOrd="0" parTransId="{D7DE0206-0B1E-4562-B842-63DA91E77F03}" sibTransId="{32FF5F8A-1926-49EC-95D1-3F93450FD383}"/>
    <dgm:cxn modelId="{54F75975-BF74-46BC-9CD5-565C53BDE702}" type="presOf" srcId="{59226397-6394-40D3-AD48-DCABEDB2C050}" destId="{4D8DA50E-6E47-432C-B0C9-716B08A67DB8}" srcOrd="0" destOrd="0" presId="urn:microsoft.com/office/officeart/2005/8/layout/lProcess2"/>
    <dgm:cxn modelId="{339CCEEA-B56F-49D2-867B-F0C8491E2C79}" type="presOf" srcId="{A09FD6E5-C2B7-43CF-912B-BFEF27F3000D}" destId="{5E7F3AC0-903E-4616-8EF1-CBED1D080AE1}" srcOrd="1" destOrd="0" presId="urn:microsoft.com/office/officeart/2005/8/layout/lProcess2"/>
    <dgm:cxn modelId="{BD6A0639-54E2-45E2-90A1-889A4374DCCB}" type="presOf" srcId="{8F6C5D25-9F16-43B7-9742-F743BAF6D665}" destId="{4BF4CF4B-E7EF-47BE-A131-1736A9E6A412}" srcOrd="0" destOrd="0" presId="urn:microsoft.com/office/officeart/2005/8/layout/lProcess2"/>
    <dgm:cxn modelId="{C6282356-3F99-45BD-AF6E-2C8F572E2393}" type="presOf" srcId="{53B3DF0B-3F6F-4986-96AD-47FC2F412B5C}" destId="{2E992DE3-C61C-4B39-B19C-CCE966C7EF2C}" srcOrd="0" destOrd="0" presId="urn:microsoft.com/office/officeart/2005/8/layout/lProcess2"/>
    <dgm:cxn modelId="{82E5884D-D9BD-4528-A42F-F4CBEC5B5CC0}" type="presOf" srcId="{02023C71-9623-4F67-8960-AB0056125D4C}" destId="{281CCBA2-4B29-4046-8F4F-5A088882CE1C}" srcOrd="0" destOrd="0" presId="urn:microsoft.com/office/officeart/2005/8/layout/lProcess2"/>
    <dgm:cxn modelId="{3E88A3F4-2F2F-40FE-8899-28F34E032509}" srcId="{15FE06FA-0A43-40EA-B36C-8CFA2AC5A57A}" destId="{E63FB394-16A0-4DC8-A6A4-7E2AA1A4F9E3}" srcOrd="0" destOrd="0" parTransId="{CFCD3443-7B3E-4446-A240-A491D08D77E8}" sibTransId="{10E78DBC-9DB5-4616-82C0-94F12DB9CC84}"/>
    <dgm:cxn modelId="{C470FF46-F4E3-4A99-AF9B-059CA3EE0DFC}" type="presParOf" srcId="{175515FC-FC23-4ADB-9159-D36F8769707C}" destId="{8CA351D6-5BD0-465A-8DFE-E3E8366FACB3}" srcOrd="0" destOrd="0" presId="urn:microsoft.com/office/officeart/2005/8/layout/lProcess2"/>
    <dgm:cxn modelId="{91867119-DDBA-4F67-8A52-620647DB9053}" type="presParOf" srcId="{8CA351D6-5BD0-465A-8DFE-E3E8366FACB3}" destId="{1726A7A9-414D-49BB-80B8-936C67CDB7DB}" srcOrd="0" destOrd="0" presId="urn:microsoft.com/office/officeart/2005/8/layout/lProcess2"/>
    <dgm:cxn modelId="{EFFB7DA2-0453-479E-B455-087BF34BFC08}" type="presParOf" srcId="{8CA351D6-5BD0-465A-8DFE-E3E8366FACB3}" destId="{57451E0C-4948-4543-8C22-6EF998106A32}" srcOrd="1" destOrd="0" presId="urn:microsoft.com/office/officeart/2005/8/layout/lProcess2"/>
    <dgm:cxn modelId="{8D6F6F3C-BBAF-4595-985B-09FA2645761F}" type="presParOf" srcId="{8CA351D6-5BD0-465A-8DFE-E3E8366FACB3}" destId="{1C1B5D44-7BB4-415D-9DA1-B21818E33DF1}" srcOrd="2" destOrd="0" presId="urn:microsoft.com/office/officeart/2005/8/layout/lProcess2"/>
    <dgm:cxn modelId="{750C3AB6-F40E-4A4C-A156-0984B814C407}" type="presParOf" srcId="{1C1B5D44-7BB4-415D-9DA1-B21818E33DF1}" destId="{DD39585D-87AB-4622-9B6E-CBBD4FB79BD7}" srcOrd="0" destOrd="0" presId="urn:microsoft.com/office/officeart/2005/8/layout/lProcess2"/>
    <dgm:cxn modelId="{7CC9357D-FD27-4EE6-8661-19CCB553D81C}" type="presParOf" srcId="{175515FC-FC23-4ADB-9159-D36F8769707C}" destId="{6A2D46C8-0D42-4971-9BB0-EB4C6ADDF2C8}" srcOrd="1" destOrd="0" presId="urn:microsoft.com/office/officeart/2005/8/layout/lProcess2"/>
    <dgm:cxn modelId="{952C54B2-9084-4A95-913B-01CDA0FB6493}" type="presParOf" srcId="{175515FC-FC23-4ADB-9159-D36F8769707C}" destId="{5AA5E3C8-B029-4220-B70C-02399A909B15}" srcOrd="2" destOrd="0" presId="urn:microsoft.com/office/officeart/2005/8/layout/lProcess2"/>
    <dgm:cxn modelId="{1A7DCD7F-68E1-476F-B723-F2724BC13A4F}" type="presParOf" srcId="{5AA5E3C8-B029-4220-B70C-02399A909B15}" destId="{2329AE9C-1DB4-4BAA-A300-7D919E361EBE}" srcOrd="0" destOrd="0" presId="urn:microsoft.com/office/officeart/2005/8/layout/lProcess2"/>
    <dgm:cxn modelId="{2C4A5B23-3511-4559-8834-3FB95A10C08D}" type="presParOf" srcId="{5AA5E3C8-B029-4220-B70C-02399A909B15}" destId="{0C652CA5-2EE7-4472-95BA-5EE76CFE90A9}" srcOrd="1" destOrd="0" presId="urn:microsoft.com/office/officeart/2005/8/layout/lProcess2"/>
    <dgm:cxn modelId="{7F72BC77-4000-4319-AFD5-082A12A78795}" type="presParOf" srcId="{5AA5E3C8-B029-4220-B70C-02399A909B15}" destId="{2C5BB524-A371-4A0C-8D4F-011C809C8F54}" srcOrd="2" destOrd="0" presId="urn:microsoft.com/office/officeart/2005/8/layout/lProcess2"/>
    <dgm:cxn modelId="{7707F0B5-1A16-47F8-94C1-30915F994B5C}" type="presParOf" srcId="{2C5BB524-A371-4A0C-8D4F-011C809C8F54}" destId="{CBC340A2-92F8-475F-B270-8C72F8297607}" srcOrd="0" destOrd="0" presId="urn:microsoft.com/office/officeart/2005/8/layout/lProcess2"/>
    <dgm:cxn modelId="{4B9BBF5B-B8D9-46D6-9024-5CFF0D8AD006}" type="presParOf" srcId="{CBC340A2-92F8-475F-B270-8C72F8297607}" destId="{899CF74D-A6EA-4DA5-9ECC-4A1F42EE690B}" srcOrd="0" destOrd="0" presId="urn:microsoft.com/office/officeart/2005/8/layout/lProcess2"/>
    <dgm:cxn modelId="{439DF2BF-A1B7-4F5C-B0A5-1DA8D6D1894D}" type="presParOf" srcId="{CBC340A2-92F8-475F-B270-8C72F8297607}" destId="{260153B3-76B6-4B8B-B6BD-008A5B96AA78}" srcOrd="1" destOrd="0" presId="urn:microsoft.com/office/officeart/2005/8/layout/lProcess2"/>
    <dgm:cxn modelId="{2A6441CE-49FF-4F95-B2C2-4A821F63E38A}" type="presParOf" srcId="{CBC340A2-92F8-475F-B270-8C72F8297607}" destId="{F22ECD25-ADC8-4C48-A81C-452C5DBE6D2D}" srcOrd="2" destOrd="0" presId="urn:microsoft.com/office/officeart/2005/8/layout/lProcess2"/>
    <dgm:cxn modelId="{5B52D9A2-CE4F-4C05-AEFB-9DD021D0F96C}" type="presParOf" srcId="{CBC340A2-92F8-475F-B270-8C72F8297607}" destId="{740D9572-1FAB-46F6-8F21-B7B6745E3BAE}" srcOrd="3" destOrd="0" presId="urn:microsoft.com/office/officeart/2005/8/layout/lProcess2"/>
    <dgm:cxn modelId="{4227D460-786E-4918-BE49-58A515D8266C}" type="presParOf" srcId="{CBC340A2-92F8-475F-B270-8C72F8297607}" destId="{2E992DE3-C61C-4B39-B19C-CCE966C7EF2C}" srcOrd="4" destOrd="0" presId="urn:microsoft.com/office/officeart/2005/8/layout/lProcess2"/>
    <dgm:cxn modelId="{D89D45DA-BF1D-45ED-867A-97AAD9D25EFF}" type="presParOf" srcId="{CBC340A2-92F8-475F-B270-8C72F8297607}" destId="{B2782C59-D45F-4839-BEB6-668D5C6CCAB5}" srcOrd="5" destOrd="0" presId="urn:microsoft.com/office/officeart/2005/8/layout/lProcess2"/>
    <dgm:cxn modelId="{7F1A07B4-02F4-4F1C-9909-A5BC9B52BF5B}" type="presParOf" srcId="{CBC340A2-92F8-475F-B270-8C72F8297607}" destId="{D2F94A34-2487-4945-B5FE-DBD66DC6C896}" srcOrd="6" destOrd="0" presId="urn:microsoft.com/office/officeart/2005/8/layout/lProcess2"/>
    <dgm:cxn modelId="{A1018544-55EE-448A-B0DF-9832DDC44687}" type="presParOf" srcId="{CBC340A2-92F8-475F-B270-8C72F8297607}" destId="{2E10B420-6BCA-49BE-A9B1-6C0DEA366D43}" srcOrd="7" destOrd="0" presId="urn:microsoft.com/office/officeart/2005/8/layout/lProcess2"/>
    <dgm:cxn modelId="{4F870A0B-41FE-45E1-A044-04AA43BB9885}" type="presParOf" srcId="{CBC340A2-92F8-475F-B270-8C72F8297607}" destId="{009E4388-7B5A-4C60-98BC-F52FBE890359}" srcOrd="8" destOrd="0" presId="urn:microsoft.com/office/officeart/2005/8/layout/lProcess2"/>
    <dgm:cxn modelId="{C6F9C641-7F9C-42A4-964C-7190F189B07A}" type="presParOf" srcId="{CBC340A2-92F8-475F-B270-8C72F8297607}" destId="{0F023B4F-30B6-4425-9D6B-1FE3DB9956B4}" srcOrd="9" destOrd="0" presId="urn:microsoft.com/office/officeart/2005/8/layout/lProcess2"/>
    <dgm:cxn modelId="{E873983D-1E4E-4495-8187-9E89889F2EF0}" type="presParOf" srcId="{CBC340A2-92F8-475F-B270-8C72F8297607}" destId="{5879539C-D5DD-43CD-87BF-E3F63E28C60D}" srcOrd="10" destOrd="0" presId="urn:microsoft.com/office/officeart/2005/8/layout/lProcess2"/>
    <dgm:cxn modelId="{DAE48E9A-E65C-4076-9574-EAB36AB12379}" type="presParOf" srcId="{175515FC-FC23-4ADB-9159-D36F8769707C}" destId="{5C361322-038A-4C6F-9A43-72BDE1842BD3}" srcOrd="3" destOrd="0" presId="urn:microsoft.com/office/officeart/2005/8/layout/lProcess2"/>
    <dgm:cxn modelId="{648EFFE9-F998-4DE3-87E5-E50037E34D4A}" type="presParOf" srcId="{175515FC-FC23-4ADB-9159-D36F8769707C}" destId="{02B05B4E-7F01-413A-9B8B-9B84D9BCB44B}" srcOrd="4" destOrd="0" presId="urn:microsoft.com/office/officeart/2005/8/layout/lProcess2"/>
    <dgm:cxn modelId="{F985B352-0468-4D01-A672-B02E9398A18F}" type="presParOf" srcId="{02B05B4E-7F01-413A-9B8B-9B84D9BCB44B}" destId="{36741426-A694-410F-AF9C-597D5EE25DD0}" srcOrd="0" destOrd="0" presId="urn:microsoft.com/office/officeart/2005/8/layout/lProcess2"/>
    <dgm:cxn modelId="{00479070-2D19-4A08-9ACA-EB58C303B2FB}" type="presParOf" srcId="{02B05B4E-7F01-413A-9B8B-9B84D9BCB44B}" destId="{5E7F3AC0-903E-4616-8EF1-CBED1D080AE1}" srcOrd="1" destOrd="0" presId="urn:microsoft.com/office/officeart/2005/8/layout/lProcess2"/>
    <dgm:cxn modelId="{B264B60C-5BBB-42B6-97BC-B440C16E483C}" type="presParOf" srcId="{02B05B4E-7F01-413A-9B8B-9B84D9BCB44B}" destId="{CF516D17-76E0-4151-8CE5-DF673174A8B3}" srcOrd="2" destOrd="0" presId="urn:microsoft.com/office/officeart/2005/8/layout/lProcess2"/>
    <dgm:cxn modelId="{0A94A895-955A-48F5-9596-9A4638C8995C}" type="presParOf" srcId="{CF516D17-76E0-4151-8CE5-DF673174A8B3}" destId="{9793BBCC-5CF0-4E19-938C-A3AE360B1AB0}" srcOrd="0" destOrd="0" presId="urn:microsoft.com/office/officeart/2005/8/layout/lProcess2"/>
    <dgm:cxn modelId="{1AA0521F-AC11-4BB2-B41B-A16DC7B11144}" type="presParOf" srcId="{9793BBCC-5CF0-4E19-938C-A3AE360B1AB0}" destId="{0A4A6DAF-3A88-448B-8076-DDB583C8024C}" srcOrd="0" destOrd="0" presId="urn:microsoft.com/office/officeart/2005/8/layout/lProcess2"/>
    <dgm:cxn modelId="{B9D74B1A-E211-41AE-8E05-056DABC4825E}" type="presParOf" srcId="{9793BBCC-5CF0-4E19-938C-A3AE360B1AB0}" destId="{7D941A92-4207-4DCB-900D-92351657E33D}" srcOrd="1" destOrd="0" presId="urn:microsoft.com/office/officeart/2005/8/layout/lProcess2"/>
    <dgm:cxn modelId="{559C0862-61E1-4568-BDE5-D1F9167B6EE6}" type="presParOf" srcId="{9793BBCC-5CF0-4E19-938C-A3AE360B1AB0}" destId="{CB572569-D0C6-4351-8588-558E3CBE3BC2}" srcOrd="2" destOrd="0" presId="urn:microsoft.com/office/officeart/2005/8/layout/lProcess2"/>
    <dgm:cxn modelId="{B0BA7C7B-0AC0-46A3-A4C8-C1A0F5E2FFA0}" type="presParOf" srcId="{9793BBCC-5CF0-4E19-938C-A3AE360B1AB0}" destId="{4D8449FA-F205-4DD8-83DE-247E58835159}" srcOrd="3" destOrd="0" presId="urn:microsoft.com/office/officeart/2005/8/layout/lProcess2"/>
    <dgm:cxn modelId="{3659EDEB-3DB8-44A9-8EA5-E1E6C1BBA4EB}" type="presParOf" srcId="{9793BBCC-5CF0-4E19-938C-A3AE360B1AB0}" destId="{38AEA86E-48BE-4AAA-B6BA-5D9507E2AAA1}" srcOrd="4" destOrd="0" presId="urn:microsoft.com/office/officeart/2005/8/layout/lProcess2"/>
    <dgm:cxn modelId="{EB991C42-BB68-4696-BF1B-1F35C707E5D9}" type="presParOf" srcId="{9793BBCC-5CF0-4E19-938C-A3AE360B1AB0}" destId="{AFF96F83-0373-455E-874D-6930FB1CF93D}" srcOrd="5" destOrd="0" presId="urn:microsoft.com/office/officeart/2005/8/layout/lProcess2"/>
    <dgm:cxn modelId="{B2E31D32-7F7B-4647-B308-0C3D636AEB8D}" type="presParOf" srcId="{9793BBCC-5CF0-4E19-938C-A3AE360B1AB0}" destId="{4BF4CF4B-E7EF-47BE-A131-1736A9E6A412}" srcOrd="6" destOrd="0" presId="urn:microsoft.com/office/officeart/2005/8/layout/lProcess2"/>
    <dgm:cxn modelId="{BDD54017-799B-4F25-B1C3-B87682E0091F}" type="presParOf" srcId="{9793BBCC-5CF0-4E19-938C-A3AE360B1AB0}" destId="{0FC45AF1-85DF-4AF4-A245-ED1DE4A81D2A}" srcOrd="7" destOrd="0" presId="urn:microsoft.com/office/officeart/2005/8/layout/lProcess2"/>
    <dgm:cxn modelId="{4662E1F4-C4C3-409B-AF95-6C64BFF2B977}" type="presParOf" srcId="{9793BBCC-5CF0-4E19-938C-A3AE360B1AB0}" destId="{4D8DA50E-6E47-432C-B0C9-716B08A67DB8}" srcOrd="8" destOrd="0" presId="urn:microsoft.com/office/officeart/2005/8/layout/lProcess2"/>
    <dgm:cxn modelId="{0DF3A705-6701-4367-9BEA-D9482FEECE10}" type="presParOf" srcId="{175515FC-FC23-4ADB-9159-D36F8769707C}" destId="{BD5B3346-DCF3-4C6D-87B0-85C8508AF9A1}" srcOrd="5" destOrd="0" presId="urn:microsoft.com/office/officeart/2005/8/layout/lProcess2"/>
    <dgm:cxn modelId="{866EE830-B3DD-4098-BDE4-5E19FEF1A8E0}" type="presParOf" srcId="{175515FC-FC23-4ADB-9159-D36F8769707C}" destId="{7C982606-65DE-469A-96A2-55B6C69522B9}" srcOrd="6" destOrd="0" presId="urn:microsoft.com/office/officeart/2005/8/layout/lProcess2"/>
    <dgm:cxn modelId="{A04BD935-7D5C-417F-970D-D99C176CA1F4}" type="presParOf" srcId="{7C982606-65DE-469A-96A2-55B6C69522B9}" destId="{F4E3055C-3573-4BD8-9508-FAC443B99AE3}" srcOrd="0" destOrd="0" presId="urn:microsoft.com/office/officeart/2005/8/layout/lProcess2"/>
    <dgm:cxn modelId="{12E8CF8D-BD29-427F-9B61-897D8E5F543E}" type="presParOf" srcId="{7C982606-65DE-469A-96A2-55B6C69522B9}" destId="{A6570DC0-199B-4427-A044-CA0ED91989A5}" srcOrd="1" destOrd="0" presId="urn:microsoft.com/office/officeart/2005/8/layout/lProcess2"/>
    <dgm:cxn modelId="{04DCBFC1-F6A7-44D3-A956-89E5E535B544}" type="presParOf" srcId="{7C982606-65DE-469A-96A2-55B6C69522B9}" destId="{B83877AA-E585-4678-9250-97869F5258F9}" srcOrd="2" destOrd="0" presId="urn:microsoft.com/office/officeart/2005/8/layout/lProcess2"/>
    <dgm:cxn modelId="{2555EBAB-B2D1-4C04-BFE7-7C1254DEDC06}" type="presParOf" srcId="{B83877AA-E585-4678-9250-97869F5258F9}" destId="{81F7E5CD-C2AA-4F1A-8701-51CFFD5C85F7}" srcOrd="0" destOrd="0" presId="urn:microsoft.com/office/officeart/2005/8/layout/lProcess2"/>
    <dgm:cxn modelId="{43E38F95-1DC8-4912-891B-75E5BBA765DC}" type="presParOf" srcId="{81F7E5CD-C2AA-4F1A-8701-51CFFD5C85F7}" destId="{B68B0532-566F-4DF7-9708-16B65B6F839D}" srcOrd="0" destOrd="0" presId="urn:microsoft.com/office/officeart/2005/8/layout/lProcess2"/>
    <dgm:cxn modelId="{72D5FB92-3801-42C7-8502-1E1966C80C56}" type="presParOf" srcId="{81F7E5CD-C2AA-4F1A-8701-51CFFD5C85F7}" destId="{A728CC12-5D98-41D1-B9F9-C60D572342D7}" srcOrd="1" destOrd="0" presId="urn:microsoft.com/office/officeart/2005/8/layout/lProcess2"/>
    <dgm:cxn modelId="{4E9C9B35-6735-4D3F-9763-F1E802C7E37A}" type="presParOf" srcId="{81F7E5CD-C2AA-4F1A-8701-51CFFD5C85F7}" destId="{EAA1317F-69C4-4A67-9100-FC56A19B39A6}" srcOrd="2" destOrd="0" presId="urn:microsoft.com/office/officeart/2005/8/layout/lProcess2"/>
    <dgm:cxn modelId="{940F4170-E8E0-4168-986A-084DC2E5859B}" type="presParOf" srcId="{81F7E5CD-C2AA-4F1A-8701-51CFFD5C85F7}" destId="{D603B0CB-7216-400A-9F2D-3ACE2F641B59}" srcOrd="3" destOrd="0" presId="urn:microsoft.com/office/officeart/2005/8/layout/lProcess2"/>
    <dgm:cxn modelId="{B04BA44B-9B39-4F67-B9AA-30BAB66F92A3}" type="presParOf" srcId="{81F7E5CD-C2AA-4F1A-8701-51CFFD5C85F7}" destId="{98F62591-F492-4625-9F62-21A23050F20B}" srcOrd="4" destOrd="0" presId="urn:microsoft.com/office/officeart/2005/8/layout/lProcess2"/>
    <dgm:cxn modelId="{830F21DD-4303-4B47-825E-3AA5F2575096}" type="presParOf" srcId="{81F7E5CD-C2AA-4F1A-8701-51CFFD5C85F7}" destId="{70E9860D-A55F-44DC-9B45-3C3C5EA0C15B}" srcOrd="5" destOrd="0" presId="urn:microsoft.com/office/officeart/2005/8/layout/lProcess2"/>
    <dgm:cxn modelId="{BA7446D8-369E-457A-99B6-EA00DEA2E3AA}" type="presParOf" srcId="{81F7E5CD-C2AA-4F1A-8701-51CFFD5C85F7}" destId="{D4F798EA-EEB3-4924-BED9-EB4028DDFB23}" srcOrd="6" destOrd="0" presId="urn:microsoft.com/office/officeart/2005/8/layout/lProcess2"/>
    <dgm:cxn modelId="{2297FDC0-619B-4F45-A62C-F94C87A66C83}" type="presParOf" srcId="{81F7E5CD-C2AA-4F1A-8701-51CFFD5C85F7}" destId="{D4386088-2C08-44F1-B10F-8B35EF72BFB0}" srcOrd="7" destOrd="0" presId="urn:microsoft.com/office/officeart/2005/8/layout/lProcess2"/>
    <dgm:cxn modelId="{26A1D348-9D7F-4361-80A7-5F4A152DA3AA}" type="presParOf" srcId="{81F7E5CD-C2AA-4F1A-8701-51CFFD5C85F7}" destId="{91ACBA37-DACE-4326-85D4-9674C2CECD84}" srcOrd="8" destOrd="0" presId="urn:microsoft.com/office/officeart/2005/8/layout/lProcess2"/>
    <dgm:cxn modelId="{F1E4FE80-61AA-4140-AF23-5DEF3E463CD6}" type="presParOf" srcId="{81F7E5CD-C2AA-4F1A-8701-51CFFD5C85F7}" destId="{BFF6970E-1B14-443D-8BD3-62523037C617}" srcOrd="9" destOrd="0" presId="urn:microsoft.com/office/officeart/2005/8/layout/lProcess2"/>
    <dgm:cxn modelId="{9371C619-6610-489A-92C7-6145C730F93C}" type="presParOf" srcId="{81F7E5CD-C2AA-4F1A-8701-51CFFD5C85F7}" destId="{281CCBA2-4B29-4046-8F4F-5A088882CE1C}" srcOrd="10" destOrd="0" presId="urn:microsoft.com/office/officeart/2005/8/layout/lProcess2"/>
    <dgm:cxn modelId="{2A7740C8-B2E6-4DE9-98B4-6D9B33D149DE}" type="presParOf" srcId="{81F7E5CD-C2AA-4F1A-8701-51CFFD5C85F7}" destId="{1AEC4EFE-E495-4C8F-B413-548F58674F40}" srcOrd="11" destOrd="0" presId="urn:microsoft.com/office/officeart/2005/8/layout/lProcess2"/>
    <dgm:cxn modelId="{F2477873-9F3C-4091-B764-911DC2B42FB7}" type="presParOf" srcId="{81F7E5CD-C2AA-4F1A-8701-51CFFD5C85F7}" destId="{F6C36F75-D5B9-49BB-A0EA-8F87D213B710}" srcOrd="1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F0EF0B5-0F3E-44F5-8469-9BAE711BE369}" type="doc">
      <dgm:prSet loTypeId="urn:microsoft.com/office/officeart/2011/layout/InterconnectedBlockProcess" loCatId="process" qsTypeId="urn:microsoft.com/office/officeart/2005/8/quickstyle/3d3" qsCatId="3D" csTypeId="urn:microsoft.com/office/officeart/2005/8/colors/accent1_2" csCatId="accent1" phldr="1"/>
      <dgm:spPr/>
      <dgm:t>
        <a:bodyPr/>
        <a:lstStyle/>
        <a:p>
          <a:endParaRPr lang="en-US"/>
        </a:p>
      </dgm:t>
    </dgm:pt>
    <dgm:pt modelId="{D3D74CB1-EDC8-4D72-98B5-C79FCE32C95F}">
      <dgm:prSet phldrT="[Text]"/>
      <dgm:spPr/>
      <dgm:t>
        <a:bodyPr/>
        <a:lstStyle/>
        <a:p>
          <a:r>
            <a:rPr lang="fa-IR" dirty="0" smtClean="0">
              <a:cs typeface="B Koodak" panose="00000700000000000000" pitchFamily="2" charset="-78"/>
            </a:rPr>
            <a:t>اهداف و روش های ارزشیابی</a:t>
          </a:r>
          <a:endParaRPr lang="en-US" dirty="0">
            <a:cs typeface="B Koodak" panose="00000700000000000000" pitchFamily="2" charset="-78"/>
          </a:endParaRPr>
        </a:p>
      </dgm:t>
    </dgm:pt>
    <dgm:pt modelId="{7A4EBD93-E6F2-4B74-9FD4-A239064405B9}" type="parTrans" cxnId="{C6DB7A07-B563-4941-B062-FEEA9180E7AA}">
      <dgm:prSet/>
      <dgm:spPr/>
      <dgm:t>
        <a:bodyPr/>
        <a:lstStyle/>
        <a:p>
          <a:endParaRPr lang="en-US"/>
        </a:p>
      </dgm:t>
    </dgm:pt>
    <dgm:pt modelId="{C6456129-A28A-44A1-92DC-933E651B8491}" type="sibTrans" cxnId="{C6DB7A07-B563-4941-B062-FEEA9180E7AA}">
      <dgm:prSet/>
      <dgm:spPr/>
      <dgm:t>
        <a:bodyPr/>
        <a:lstStyle/>
        <a:p>
          <a:endParaRPr lang="en-US"/>
        </a:p>
      </dgm:t>
    </dgm:pt>
    <dgm:pt modelId="{8389EEFD-60F3-4C6E-BF02-9A38A844E98A}">
      <dgm:prSet phldrT="[Text]" custT="1"/>
      <dgm:spPr/>
      <dgm:t>
        <a:bodyPr/>
        <a:lstStyle/>
        <a:p>
          <a:r>
            <a:rPr lang="fa-IR" sz="1600" dirty="0" smtClean="0">
              <a:cs typeface="B Koodak" panose="00000700000000000000" pitchFamily="2" charset="-78"/>
            </a:rPr>
            <a:t>- توصیف فعالیت ها و اهداف هر بخش از درس </a:t>
          </a:r>
        </a:p>
        <a:p>
          <a:r>
            <a:rPr lang="fa-IR" sz="1600" dirty="0" smtClean="0">
              <a:cs typeface="B Koodak" panose="00000700000000000000" pitchFamily="2" charset="-78"/>
            </a:rPr>
            <a:t>-توصیفی واقعی و ملموس از میزان یافته های به دست آمده در هر بخش تدریس</a:t>
          </a:r>
          <a:endParaRPr lang="en-US" sz="1600" dirty="0">
            <a:cs typeface="B Koodak" panose="00000700000000000000" pitchFamily="2" charset="-78"/>
          </a:endParaRPr>
        </a:p>
      </dgm:t>
    </dgm:pt>
    <dgm:pt modelId="{3E62AD17-CBCD-4FF6-9211-8839820AC7E3}" type="parTrans" cxnId="{27DB6622-98D1-46E9-A27D-BB28AC55C983}">
      <dgm:prSet/>
      <dgm:spPr/>
      <dgm:t>
        <a:bodyPr/>
        <a:lstStyle/>
        <a:p>
          <a:endParaRPr lang="en-US"/>
        </a:p>
      </dgm:t>
    </dgm:pt>
    <dgm:pt modelId="{E80D0D88-EC07-488A-8B5C-3A8343A01833}" type="sibTrans" cxnId="{27DB6622-98D1-46E9-A27D-BB28AC55C983}">
      <dgm:prSet/>
      <dgm:spPr/>
      <dgm:t>
        <a:bodyPr/>
        <a:lstStyle/>
        <a:p>
          <a:endParaRPr lang="en-US"/>
        </a:p>
      </dgm:t>
    </dgm:pt>
    <dgm:pt modelId="{2A5922ED-4805-4563-94CC-D19F0781F559}">
      <dgm:prSet phldrT="[Text]"/>
      <dgm:spPr/>
      <dgm:t>
        <a:bodyPr/>
        <a:lstStyle/>
        <a:p>
          <a:r>
            <a:rPr lang="fa-IR" dirty="0" smtClean="0">
              <a:cs typeface="B Koodak" panose="00000700000000000000" pitchFamily="2" charset="-78"/>
            </a:rPr>
            <a:t>پاسخ های معلم به واکنش های دانش آموز/مواردی که معلم باید به خاطر داشته باشد</a:t>
          </a:r>
          <a:endParaRPr lang="en-US" dirty="0">
            <a:cs typeface="B Koodak" panose="00000700000000000000" pitchFamily="2" charset="-78"/>
          </a:endParaRPr>
        </a:p>
      </dgm:t>
    </dgm:pt>
    <dgm:pt modelId="{1D217E66-F861-42C3-B4F2-EEC675FC69D7}" type="parTrans" cxnId="{9CBC0CEC-F56E-48A1-87D6-96AACF87C27E}">
      <dgm:prSet/>
      <dgm:spPr/>
      <dgm:t>
        <a:bodyPr/>
        <a:lstStyle/>
        <a:p>
          <a:endParaRPr lang="en-US"/>
        </a:p>
      </dgm:t>
    </dgm:pt>
    <dgm:pt modelId="{E78D3F5F-5150-4D53-836A-B463D7502302}" type="sibTrans" cxnId="{9CBC0CEC-F56E-48A1-87D6-96AACF87C27E}">
      <dgm:prSet/>
      <dgm:spPr/>
      <dgm:t>
        <a:bodyPr/>
        <a:lstStyle/>
        <a:p>
          <a:endParaRPr lang="en-US"/>
        </a:p>
      </dgm:t>
    </dgm:pt>
    <dgm:pt modelId="{2B45BE3D-F889-4D75-854B-88629605815A}">
      <dgm:prSet phldrT="[Text]" custT="1"/>
      <dgm:spPr/>
      <dgm:t>
        <a:bodyPr/>
        <a:lstStyle/>
        <a:p>
          <a:r>
            <a:rPr lang="fa-IR" sz="1100" dirty="0" smtClean="0">
              <a:cs typeface="B Koodak" panose="00000700000000000000" pitchFamily="2" charset="-78"/>
            </a:rPr>
            <a:t>-</a:t>
          </a:r>
          <a:r>
            <a:rPr lang="fa-IR" sz="1600" dirty="0" smtClean="0">
              <a:cs typeface="B Koodak" panose="00000700000000000000" pitchFamily="2" charset="-78"/>
            </a:rPr>
            <a:t>یادآوری چیزهایی که در جریان تدریس باید انجام بدهید یا ندهید</a:t>
          </a:r>
        </a:p>
        <a:p>
          <a:r>
            <a:rPr lang="fa-IR" sz="1600" dirty="0" smtClean="0">
              <a:cs typeface="B Koodak" panose="00000700000000000000" pitchFamily="2" charset="-78"/>
            </a:rPr>
            <a:t>-سنجش پرسش ها و پاسخ های احتمالی دانش آموزان و ایجاد فرصتی برای انتقال یک تجربه ی موفق با استفاده از پاسخ ها و واکنش های دانش آموزان در یک کلاس واقعی</a:t>
          </a:r>
          <a:endParaRPr lang="en-US" sz="1600" dirty="0">
            <a:cs typeface="B Koodak" panose="00000700000000000000" pitchFamily="2" charset="-78"/>
          </a:endParaRPr>
        </a:p>
      </dgm:t>
    </dgm:pt>
    <dgm:pt modelId="{7BF09771-34E2-40E5-A979-78F7C68729AE}" type="parTrans" cxnId="{07BA7DD1-B84F-42CD-A271-976EBD2F8BE1}">
      <dgm:prSet/>
      <dgm:spPr/>
      <dgm:t>
        <a:bodyPr/>
        <a:lstStyle/>
        <a:p>
          <a:endParaRPr lang="en-US"/>
        </a:p>
      </dgm:t>
    </dgm:pt>
    <dgm:pt modelId="{F46670EB-E87F-4725-81D7-145B9C4212D5}" type="sibTrans" cxnId="{07BA7DD1-B84F-42CD-A271-976EBD2F8BE1}">
      <dgm:prSet/>
      <dgm:spPr/>
      <dgm:t>
        <a:bodyPr/>
        <a:lstStyle/>
        <a:p>
          <a:endParaRPr lang="en-US"/>
        </a:p>
      </dgm:t>
    </dgm:pt>
    <dgm:pt modelId="{A34A288A-21A7-4194-956E-0692331E6758}">
      <dgm:prSet/>
      <dgm:spPr/>
      <dgm:t>
        <a:bodyPr/>
        <a:lstStyle/>
        <a:p>
          <a:r>
            <a:rPr lang="fa-IR" dirty="0" smtClean="0">
              <a:cs typeface="B Koodak" panose="00000700000000000000" pitchFamily="2" charset="-78"/>
            </a:rPr>
            <a:t>فعالیت های دانش آموز/واکنش ها یا پاسخ های پیش بینی شده ی دانش آموز</a:t>
          </a:r>
          <a:endParaRPr lang="en-US" dirty="0">
            <a:cs typeface="B Koodak" panose="00000700000000000000" pitchFamily="2" charset="-78"/>
          </a:endParaRPr>
        </a:p>
      </dgm:t>
    </dgm:pt>
    <dgm:pt modelId="{E0DC1B68-FF8D-46F0-BC33-905A175652F6}" type="parTrans" cxnId="{E8935E3C-3096-408C-8471-02FF192CB6F3}">
      <dgm:prSet/>
      <dgm:spPr/>
      <dgm:t>
        <a:bodyPr/>
        <a:lstStyle/>
        <a:p>
          <a:endParaRPr lang="en-US"/>
        </a:p>
      </dgm:t>
    </dgm:pt>
    <dgm:pt modelId="{55E2599B-827E-4082-9225-783BB7C8846A}" type="sibTrans" cxnId="{E8935E3C-3096-408C-8471-02FF192CB6F3}">
      <dgm:prSet/>
      <dgm:spPr/>
      <dgm:t>
        <a:bodyPr/>
        <a:lstStyle/>
        <a:p>
          <a:endParaRPr lang="en-US"/>
        </a:p>
      </dgm:t>
    </dgm:pt>
    <dgm:pt modelId="{8A0F3214-DFB2-417F-93CB-91AF1929B1F5}">
      <dgm:prSet/>
      <dgm:spPr/>
      <dgm:t>
        <a:bodyPr/>
        <a:lstStyle/>
        <a:p>
          <a:r>
            <a:rPr lang="fa-IR" dirty="0" smtClean="0">
              <a:cs typeface="B Koodak" panose="00000700000000000000" pitchFamily="2" charset="-78"/>
            </a:rPr>
            <a:t>مراحل درس/فعالیت های یادگیری/پرسش های کلیدی/تخصیص زمان</a:t>
          </a:r>
          <a:endParaRPr lang="en-US" dirty="0">
            <a:cs typeface="B Koodak" panose="00000700000000000000" pitchFamily="2" charset="-78"/>
          </a:endParaRPr>
        </a:p>
      </dgm:t>
    </dgm:pt>
    <dgm:pt modelId="{D2750ACF-781E-4B6E-AF37-77A0FB635673}" type="parTrans" cxnId="{AB3B8345-0731-4FCC-90E8-88A2AB6A81FB}">
      <dgm:prSet/>
      <dgm:spPr/>
      <dgm:t>
        <a:bodyPr/>
        <a:lstStyle/>
        <a:p>
          <a:endParaRPr lang="en-US"/>
        </a:p>
      </dgm:t>
    </dgm:pt>
    <dgm:pt modelId="{D5C7FC3A-CBFE-4E08-A619-8251BB9F5781}" type="sibTrans" cxnId="{AB3B8345-0731-4FCC-90E8-88A2AB6A81FB}">
      <dgm:prSet/>
      <dgm:spPr/>
      <dgm:t>
        <a:bodyPr/>
        <a:lstStyle/>
        <a:p>
          <a:endParaRPr lang="en-US"/>
        </a:p>
      </dgm:t>
    </dgm:pt>
    <dgm:pt modelId="{8F4481F2-458A-47DF-89BB-3EBAEE011E83}">
      <dgm:prSet custT="1"/>
      <dgm:spPr/>
      <dgm:t>
        <a:bodyPr/>
        <a:lstStyle/>
        <a:p>
          <a:endParaRPr lang="fa-IR" sz="1400" dirty="0" smtClean="0">
            <a:cs typeface="B Koodak" panose="00000700000000000000" pitchFamily="2" charset="-78"/>
          </a:endParaRPr>
        </a:p>
        <a:p>
          <a:r>
            <a:rPr lang="fa-IR" sz="1600" dirty="0" smtClean="0">
              <a:cs typeface="B Koodak" panose="00000700000000000000" pitchFamily="2" charset="-78"/>
            </a:rPr>
            <a:t>- چیدمان بر اساس ترتیب بخش های مختلف تدریس مانند،آماده سازی،ارزشیابی تشخیصی،ایجاد انگیزه و....</a:t>
          </a:r>
        </a:p>
        <a:p>
          <a:r>
            <a:rPr lang="fa-IR" sz="1600" dirty="0" smtClean="0">
              <a:cs typeface="B Koodak" panose="00000700000000000000" pitchFamily="2" charset="-78"/>
            </a:rPr>
            <a:t>- شامل پرسش ها و فعالیت های کلیدی جهت ادامه ی درس از مرحله ای به مرحله ی دیگر</a:t>
          </a:r>
        </a:p>
        <a:p>
          <a:endParaRPr lang="fa-IR" sz="1400" dirty="0" smtClean="0">
            <a:cs typeface="B Koodak" panose="00000700000000000000" pitchFamily="2" charset="-78"/>
          </a:endParaRPr>
        </a:p>
        <a:p>
          <a:endParaRPr lang="en-US" sz="1400" dirty="0">
            <a:cs typeface="B Koodak" panose="00000700000000000000" pitchFamily="2" charset="-78"/>
          </a:endParaRPr>
        </a:p>
      </dgm:t>
    </dgm:pt>
    <dgm:pt modelId="{7F5CAAB7-3199-4C44-98C4-9302613B9EC0}" type="sibTrans" cxnId="{3F39B4A5-FC42-4D83-A596-49E62941FF1F}">
      <dgm:prSet/>
      <dgm:spPr/>
      <dgm:t>
        <a:bodyPr/>
        <a:lstStyle/>
        <a:p>
          <a:endParaRPr lang="en-US"/>
        </a:p>
      </dgm:t>
    </dgm:pt>
    <dgm:pt modelId="{9FA277BC-A85E-456F-800D-B259416A8BA2}" type="parTrans" cxnId="{3F39B4A5-FC42-4D83-A596-49E62941FF1F}">
      <dgm:prSet/>
      <dgm:spPr/>
      <dgm:t>
        <a:bodyPr/>
        <a:lstStyle/>
        <a:p>
          <a:endParaRPr lang="en-US"/>
        </a:p>
      </dgm:t>
    </dgm:pt>
    <dgm:pt modelId="{7D733615-FC13-475A-A2C9-8745B3ACFB96}">
      <dgm:prSet/>
      <dgm:spPr/>
      <dgm:t>
        <a:bodyPr/>
        <a:lstStyle/>
        <a:p>
          <a:endParaRPr lang="en-US" dirty="0"/>
        </a:p>
      </dgm:t>
    </dgm:pt>
    <dgm:pt modelId="{FEA18798-60A4-4091-9219-CE6C53307189}" type="parTrans" cxnId="{9191E9A3-24A5-4A7A-96A9-35D519EB4C9B}">
      <dgm:prSet/>
      <dgm:spPr/>
      <dgm:t>
        <a:bodyPr/>
        <a:lstStyle/>
        <a:p>
          <a:endParaRPr lang="en-US"/>
        </a:p>
      </dgm:t>
    </dgm:pt>
    <dgm:pt modelId="{D12C2AC7-0AC5-4EF5-9C8A-B8813E1DBFDB}" type="sibTrans" cxnId="{9191E9A3-24A5-4A7A-96A9-35D519EB4C9B}">
      <dgm:prSet/>
      <dgm:spPr/>
      <dgm:t>
        <a:bodyPr/>
        <a:lstStyle/>
        <a:p>
          <a:endParaRPr lang="en-US"/>
        </a:p>
      </dgm:t>
    </dgm:pt>
    <dgm:pt modelId="{1AD64471-61CE-4F37-A58D-E1A3A1D63BE2}" type="pres">
      <dgm:prSet presAssocID="{0F0EF0B5-0F3E-44F5-8469-9BAE711BE369}" presName="Name0" presStyleCnt="0">
        <dgm:presLayoutVars>
          <dgm:chMax val="7"/>
          <dgm:chPref val="5"/>
          <dgm:dir/>
          <dgm:animOne val="branch"/>
          <dgm:animLvl val="lvl"/>
        </dgm:presLayoutVars>
      </dgm:prSet>
      <dgm:spPr/>
      <dgm:t>
        <a:bodyPr/>
        <a:lstStyle/>
        <a:p>
          <a:endParaRPr lang="en-US"/>
        </a:p>
      </dgm:t>
    </dgm:pt>
    <dgm:pt modelId="{E273FF9D-B180-4D01-BF17-779D634388CD}" type="pres">
      <dgm:prSet presAssocID="{8A0F3214-DFB2-417F-93CB-91AF1929B1F5}" presName="ChildAccent4" presStyleCnt="0"/>
      <dgm:spPr/>
    </dgm:pt>
    <dgm:pt modelId="{20642095-125B-43E6-B183-CA5B3044E171}" type="pres">
      <dgm:prSet presAssocID="{8A0F3214-DFB2-417F-93CB-91AF1929B1F5}" presName="ChildAccent" presStyleLbl="alignImgPlace1" presStyleIdx="0" presStyleCnt="4" custLinFactNeighborX="-848" custLinFactNeighborY="-910"/>
      <dgm:spPr/>
      <dgm:t>
        <a:bodyPr/>
        <a:lstStyle/>
        <a:p>
          <a:endParaRPr lang="en-US"/>
        </a:p>
      </dgm:t>
    </dgm:pt>
    <dgm:pt modelId="{CE625653-FDFE-4648-896E-BA0386C4A2FF}" type="pres">
      <dgm:prSet presAssocID="{8A0F3214-DFB2-417F-93CB-91AF1929B1F5}" presName="Child4" presStyleLbl="revTx" presStyleIdx="0" presStyleCnt="0">
        <dgm:presLayoutVars>
          <dgm:chMax val="0"/>
          <dgm:chPref val="0"/>
          <dgm:bulletEnabled val="1"/>
        </dgm:presLayoutVars>
      </dgm:prSet>
      <dgm:spPr/>
      <dgm:t>
        <a:bodyPr/>
        <a:lstStyle/>
        <a:p>
          <a:endParaRPr lang="en-US"/>
        </a:p>
      </dgm:t>
    </dgm:pt>
    <dgm:pt modelId="{91A8B7F7-F0AD-4E53-AFD6-23C044DA844E}" type="pres">
      <dgm:prSet presAssocID="{8A0F3214-DFB2-417F-93CB-91AF1929B1F5}" presName="Parent4" presStyleLbl="node1" presStyleIdx="0" presStyleCnt="4">
        <dgm:presLayoutVars>
          <dgm:chMax val="2"/>
          <dgm:chPref val="1"/>
          <dgm:bulletEnabled val="1"/>
        </dgm:presLayoutVars>
      </dgm:prSet>
      <dgm:spPr/>
      <dgm:t>
        <a:bodyPr/>
        <a:lstStyle/>
        <a:p>
          <a:endParaRPr lang="en-US"/>
        </a:p>
      </dgm:t>
    </dgm:pt>
    <dgm:pt modelId="{09163E51-2CE5-4BCE-B914-8B34DA45F36D}" type="pres">
      <dgm:prSet presAssocID="{A34A288A-21A7-4194-956E-0692331E6758}" presName="ChildAccent3" presStyleCnt="0"/>
      <dgm:spPr/>
    </dgm:pt>
    <dgm:pt modelId="{E52ECF81-CA7A-41A5-B046-72F5B1A11C72}" type="pres">
      <dgm:prSet presAssocID="{A34A288A-21A7-4194-956E-0692331E6758}" presName="ChildAccent" presStyleLbl="alignImgPlace1" presStyleIdx="1" presStyleCnt="4"/>
      <dgm:spPr/>
      <dgm:t>
        <a:bodyPr/>
        <a:lstStyle/>
        <a:p>
          <a:endParaRPr lang="en-US"/>
        </a:p>
      </dgm:t>
    </dgm:pt>
    <dgm:pt modelId="{D79D65AC-BE7A-465E-AFFA-2F5CC3B64902}" type="pres">
      <dgm:prSet presAssocID="{A34A288A-21A7-4194-956E-0692331E6758}" presName="Child3" presStyleLbl="revTx" presStyleIdx="0" presStyleCnt="0">
        <dgm:presLayoutVars>
          <dgm:chMax val="0"/>
          <dgm:chPref val="0"/>
          <dgm:bulletEnabled val="1"/>
        </dgm:presLayoutVars>
      </dgm:prSet>
      <dgm:spPr/>
      <dgm:t>
        <a:bodyPr/>
        <a:lstStyle/>
        <a:p>
          <a:endParaRPr lang="en-US"/>
        </a:p>
      </dgm:t>
    </dgm:pt>
    <dgm:pt modelId="{3AA5BBB7-07DE-4034-90A5-6CEA7893D068}" type="pres">
      <dgm:prSet presAssocID="{A34A288A-21A7-4194-956E-0692331E6758}" presName="Parent3" presStyleLbl="node1" presStyleIdx="1" presStyleCnt="4" custLinFactNeighborX="0" custLinFactNeighborY="2016">
        <dgm:presLayoutVars>
          <dgm:chMax val="2"/>
          <dgm:chPref val="1"/>
          <dgm:bulletEnabled val="1"/>
        </dgm:presLayoutVars>
      </dgm:prSet>
      <dgm:spPr/>
      <dgm:t>
        <a:bodyPr/>
        <a:lstStyle/>
        <a:p>
          <a:endParaRPr lang="en-US"/>
        </a:p>
      </dgm:t>
    </dgm:pt>
    <dgm:pt modelId="{A5B67F47-B62A-47FC-952E-E3D71F0BB9C0}" type="pres">
      <dgm:prSet presAssocID="{2A5922ED-4805-4563-94CC-D19F0781F559}" presName="ChildAccent2" presStyleCnt="0"/>
      <dgm:spPr/>
    </dgm:pt>
    <dgm:pt modelId="{4558FE69-2FA9-47FC-9AE5-251747476ED8}" type="pres">
      <dgm:prSet presAssocID="{2A5922ED-4805-4563-94CC-D19F0781F559}" presName="ChildAccent" presStyleLbl="alignImgPlace1" presStyleIdx="2" presStyleCnt="4"/>
      <dgm:spPr/>
      <dgm:t>
        <a:bodyPr/>
        <a:lstStyle/>
        <a:p>
          <a:endParaRPr lang="en-US"/>
        </a:p>
      </dgm:t>
    </dgm:pt>
    <dgm:pt modelId="{FF739936-F5F4-4880-A5C1-775B6FDE8C63}" type="pres">
      <dgm:prSet presAssocID="{2A5922ED-4805-4563-94CC-D19F0781F559}" presName="Child2" presStyleLbl="revTx" presStyleIdx="0" presStyleCnt="0">
        <dgm:presLayoutVars>
          <dgm:chMax val="0"/>
          <dgm:chPref val="0"/>
          <dgm:bulletEnabled val="1"/>
        </dgm:presLayoutVars>
      </dgm:prSet>
      <dgm:spPr/>
      <dgm:t>
        <a:bodyPr/>
        <a:lstStyle/>
        <a:p>
          <a:endParaRPr lang="en-US"/>
        </a:p>
      </dgm:t>
    </dgm:pt>
    <dgm:pt modelId="{07A608CA-B60E-42FE-81D0-472E6EE7569C}" type="pres">
      <dgm:prSet presAssocID="{2A5922ED-4805-4563-94CC-D19F0781F559}" presName="Parent2" presStyleLbl="node1" presStyleIdx="2" presStyleCnt="4">
        <dgm:presLayoutVars>
          <dgm:chMax val="2"/>
          <dgm:chPref val="1"/>
          <dgm:bulletEnabled val="1"/>
        </dgm:presLayoutVars>
      </dgm:prSet>
      <dgm:spPr/>
      <dgm:t>
        <a:bodyPr/>
        <a:lstStyle/>
        <a:p>
          <a:endParaRPr lang="en-US"/>
        </a:p>
      </dgm:t>
    </dgm:pt>
    <dgm:pt modelId="{940E84F3-BF93-4EFB-BCB6-E83F0EE38436}" type="pres">
      <dgm:prSet presAssocID="{D3D74CB1-EDC8-4D72-98B5-C79FCE32C95F}" presName="ChildAccent1" presStyleCnt="0"/>
      <dgm:spPr/>
    </dgm:pt>
    <dgm:pt modelId="{DBB7EBAC-A115-4D4C-A518-1D8D4632E987}" type="pres">
      <dgm:prSet presAssocID="{D3D74CB1-EDC8-4D72-98B5-C79FCE32C95F}" presName="ChildAccent" presStyleLbl="alignImgPlace1" presStyleIdx="3" presStyleCnt="4"/>
      <dgm:spPr/>
      <dgm:t>
        <a:bodyPr/>
        <a:lstStyle/>
        <a:p>
          <a:endParaRPr lang="en-US"/>
        </a:p>
      </dgm:t>
    </dgm:pt>
    <dgm:pt modelId="{BB92B2EE-105E-4321-9CBE-FD4E8EC185CE}" type="pres">
      <dgm:prSet presAssocID="{D3D74CB1-EDC8-4D72-98B5-C79FCE32C95F}" presName="Child1" presStyleLbl="revTx" presStyleIdx="0" presStyleCnt="0">
        <dgm:presLayoutVars>
          <dgm:chMax val="0"/>
          <dgm:chPref val="0"/>
          <dgm:bulletEnabled val="1"/>
        </dgm:presLayoutVars>
      </dgm:prSet>
      <dgm:spPr/>
      <dgm:t>
        <a:bodyPr/>
        <a:lstStyle/>
        <a:p>
          <a:endParaRPr lang="en-US"/>
        </a:p>
      </dgm:t>
    </dgm:pt>
    <dgm:pt modelId="{8FDD303C-427F-43A6-9A18-D43F556507CA}" type="pres">
      <dgm:prSet presAssocID="{D3D74CB1-EDC8-4D72-98B5-C79FCE32C95F}" presName="Parent1" presStyleLbl="node1" presStyleIdx="3" presStyleCnt="4">
        <dgm:presLayoutVars>
          <dgm:chMax val="2"/>
          <dgm:chPref val="1"/>
          <dgm:bulletEnabled val="1"/>
        </dgm:presLayoutVars>
      </dgm:prSet>
      <dgm:spPr/>
      <dgm:t>
        <a:bodyPr/>
        <a:lstStyle/>
        <a:p>
          <a:endParaRPr lang="en-US"/>
        </a:p>
      </dgm:t>
    </dgm:pt>
  </dgm:ptLst>
  <dgm:cxnLst>
    <dgm:cxn modelId="{656B6A21-88AF-4E78-9154-FCFF74177900}" type="presOf" srcId="{7D733615-FC13-475A-A2C9-8745B3ACFB96}" destId="{E52ECF81-CA7A-41A5-B046-72F5B1A11C72}" srcOrd="0" destOrd="0" presId="urn:microsoft.com/office/officeart/2011/layout/InterconnectedBlockProcess"/>
    <dgm:cxn modelId="{C6DB7A07-B563-4941-B062-FEEA9180E7AA}" srcId="{0F0EF0B5-0F3E-44F5-8469-9BAE711BE369}" destId="{D3D74CB1-EDC8-4D72-98B5-C79FCE32C95F}" srcOrd="0" destOrd="0" parTransId="{7A4EBD93-E6F2-4B74-9FD4-A239064405B9}" sibTransId="{C6456129-A28A-44A1-92DC-933E651B8491}"/>
    <dgm:cxn modelId="{3F39B4A5-FC42-4D83-A596-49E62941FF1F}" srcId="{8A0F3214-DFB2-417F-93CB-91AF1929B1F5}" destId="{8F4481F2-458A-47DF-89BB-3EBAEE011E83}" srcOrd="0" destOrd="0" parTransId="{9FA277BC-A85E-456F-800D-B259416A8BA2}" sibTransId="{7F5CAAB7-3199-4C44-98C4-9302613B9EC0}"/>
    <dgm:cxn modelId="{07BA7DD1-B84F-42CD-A271-976EBD2F8BE1}" srcId="{2A5922ED-4805-4563-94CC-D19F0781F559}" destId="{2B45BE3D-F889-4D75-854B-88629605815A}" srcOrd="0" destOrd="0" parTransId="{7BF09771-34E2-40E5-A979-78F7C68729AE}" sibTransId="{F46670EB-E87F-4725-81D7-145B9C4212D5}"/>
    <dgm:cxn modelId="{B33F5947-BF03-4A97-97F0-5B9922EAFE0D}" type="presOf" srcId="{2B45BE3D-F889-4D75-854B-88629605815A}" destId="{4558FE69-2FA9-47FC-9AE5-251747476ED8}" srcOrd="0" destOrd="0" presId="urn:microsoft.com/office/officeart/2011/layout/InterconnectedBlockProcess"/>
    <dgm:cxn modelId="{27DB6622-98D1-46E9-A27D-BB28AC55C983}" srcId="{D3D74CB1-EDC8-4D72-98B5-C79FCE32C95F}" destId="{8389EEFD-60F3-4C6E-BF02-9A38A844E98A}" srcOrd="0" destOrd="0" parTransId="{3E62AD17-CBCD-4FF6-9211-8839820AC7E3}" sibTransId="{E80D0D88-EC07-488A-8B5C-3A8343A01833}"/>
    <dgm:cxn modelId="{5104E975-CBF2-4313-9EC0-26055BBA22F6}" type="presOf" srcId="{2B45BE3D-F889-4D75-854B-88629605815A}" destId="{FF739936-F5F4-4880-A5C1-775B6FDE8C63}" srcOrd="1" destOrd="0" presId="urn:microsoft.com/office/officeart/2011/layout/InterconnectedBlockProcess"/>
    <dgm:cxn modelId="{AB3B8345-0731-4FCC-90E8-88A2AB6A81FB}" srcId="{0F0EF0B5-0F3E-44F5-8469-9BAE711BE369}" destId="{8A0F3214-DFB2-417F-93CB-91AF1929B1F5}" srcOrd="3" destOrd="0" parTransId="{D2750ACF-781E-4B6E-AF37-77A0FB635673}" sibTransId="{D5C7FC3A-CBFE-4E08-A619-8251BB9F5781}"/>
    <dgm:cxn modelId="{C1AF4CE9-D88F-456D-8372-2C61E4EA0D54}" type="presOf" srcId="{0F0EF0B5-0F3E-44F5-8469-9BAE711BE369}" destId="{1AD64471-61CE-4F37-A58D-E1A3A1D63BE2}" srcOrd="0" destOrd="0" presId="urn:microsoft.com/office/officeart/2011/layout/InterconnectedBlockProcess"/>
    <dgm:cxn modelId="{1F9B650E-BC40-47F6-B87C-19FA8B5F4660}" type="presOf" srcId="{8A0F3214-DFB2-417F-93CB-91AF1929B1F5}" destId="{91A8B7F7-F0AD-4E53-AFD6-23C044DA844E}" srcOrd="0" destOrd="0" presId="urn:microsoft.com/office/officeart/2011/layout/InterconnectedBlockProcess"/>
    <dgm:cxn modelId="{9CBC0CEC-F56E-48A1-87D6-96AACF87C27E}" srcId="{0F0EF0B5-0F3E-44F5-8469-9BAE711BE369}" destId="{2A5922ED-4805-4563-94CC-D19F0781F559}" srcOrd="1" destOrd="0" parTransId="{1D217E66-F861-42C3-B4F2-EEC675FC69D7}" sibTransId="{E78D3F5F-5150-4D53-836A-B463D7502302}"/>
    <dgm:cxn modelId="{9191E9A3-24A5-4A7A-96A9-35D519EB4C9B}" srcId="{A34A288A-21A7-4194-956E-0692331E6758}" destId="{7D733615-FC13-475A-A2C9-8745B3ACFB96}" srcOrd="0" destOrd="0" parTransId="{FEA18798-60A4-4091-9219-CE6C53307189}" sibTransId="{D12C2AC7-0AC5-4EF5-9C8A-B8813E1DBFDB}"/>
    <dgm:cxn modelId="{E6FF24B5-50B7-4AFF-B376-DF900E583B4A}" type="presOf" srcId="{8F4481F2-458A-47DF-89BB-3EBAEE011E83}" destId="{20642095-125B-43E6-B183-CA5B3044E171}" srcOrd="0" destOrd="0" presId="urn:microsoft.com/office/officeart/2011/layout/InterconnectedBlockProcess"/>
    <dgm:cxn modelId="{CC4000C1-83FD-4677-9FC8-DF594F359B90}" type="presOf" srcId="{8389EEFD-60F3-4C6E-BF02-9A38A844E98A}" destId="{BB92B2EE-105E-4321-9CBE-FD4E8EC185CE}" srcOrd="1" destOrd="0" presId="urn:microsoft.com/office/officeart/2011/layout/InterconnectedBlockProcess"/>
    <dgm:cxn modelId="{E8935E3C-3096-408C-8471-02FF192CB6F3}" srcId="{0F0EF0B5-0F3E-44F5-8469-9BAE711BE369}" destId="{A34A288A-21A7-4194-956E-0692331E6758}" srcOrd="2" destOrd="0" parTransId="{E0DC1B68-FF8D-46F0-BC33-905A175652F6}" sibTransId="{55E2599B-827E-4082-9225-783BB7C8846A}"/>
    <dgm:cxn modelId="{F1B740E5-A56F-4C9B-AC9B-E29ADD6B40B7}" type="presOf" srcId="{2A5922ED-4805-4563-94CC-D19F0781F559}" destId="{07A608CA-B60E-42FE-81D0-472E6EE7569C}" srcOrd="0" destOrd="0" presId="urn:microsoft.com/office/officeart/2011/layout/InterconnectedBlockProcess"/>
    <dgm:cxn modelId="{6698CE05-AAE1-496F-9713-46BD4B69218B}" type="presOf" srcId="{7D733615-FC13-475A-A2C9-8745B3ACFB96}" destId="{D79D65AC-BE7A-465E-AFFA-2F5CC3B64902}" srcOrd="1" destOrd="0" presId="urn:microsoft.com/office/officeart/2011/layout/InterconnectedBlockProcess"/>
    <dgm:cxn modelId="{A7F1D05F-C495-4B68-8A1C-959434DFB7BA}" type="presOf" srcId="{8389EEFD-60F3-4C6E-BF02-9A38A844E98A}" destId="{DBB7EBAC-A115-4D4C-A518-1D8D4632E987}" srcOrd="0" destOrd="0" presId="urn:microsoft.com/office/officeart/2011/layout/InterconnectedBlockProcess"/>
    <dgm:cxn modelId="{EEA9FC5D-5DA7-4D11-A12D-59C54D484A32}" type="presOf" srcId="{D3D74CB1-EDC8-4D72-98B5-C79FCE32C95F}" destId="{8FDD303C-427F-43A6-9A18-D43F556507CA}" srcOrd="0" destOrd="0" presId="urn:microsoft.com/office/officeart/2011/layout/InterconnectedBlockProcess"/>
    <dgm:cxn modelId="{EF9194F7-F730-4273-9D8C-124DFB67B366}" type="presOf" srcId="{8F4481F2-458A-47DF-89BB-3EBAEE011E83}" destId="{CE625653-FDFE-4648-896E-BA0386C4A2FF}" srcOrd="1" destOrd="0" presId="urn:microsoft.com/office/officeart/2011/layout/InterconnectedBlockProcess"/>
    <dgm:cxn modelId="{E0078607-56FD-4C6A-AE52-B13DEF7FA376}" type="presOf" srcId="{A34A288A-21A7-4194-956E-0692331E6758}" destId="{3AA5BBB7-07DE-4034-90A5-6CEA7893D068}" srcOrd="0" destOrd="0" presId="urn:microsoft.com/office/officeart/2011/layout/InterconnectedBlockProcess"/>
    <dgm:cxn modelId="{275901F7-70B7-4367-8536-D271F714C9D8}" type="presParOf" srcId="{1AD64471-61CE-4F37-A58D-E1A3A1D63BE2}" destId="{E273FF9D-B180-4D01-BF17-779D634388CD}" srcOrd="0" destOrd="0" presId="urn:microsoft.com/office/officeart/2011/layout/InterconnectedBlockProcess"/>
    <dgm:cxn modelId="{0F25A340-B4DF-448B-BD99-68A777DEA940}" type="presParOf" srcId="{E273FF9D-B180-4D01-BF17-779D634388CD}" destId="{20642095-125B-43E6-B183-CA5B3044E171}" srcOrd="0" destOrd="0" presId="urn:microsoft.com/office/officeart/2011/layout/InterconnectedBlockProcess"/>
    <dgm:cxn modelId="{FA2AEEFC-BE7D-4EE2-8FC3-345FBC01CDCE}" type="presParOf" srcId="{1AD64471-61CE-4F37-A58D-E1A3A1D63BE2}" destId="{CE625653-FDFE-4648-896E-BA0386C4A2FF}" srcOrd="1" destOrd="0" presId="urn:microsoft.com/office/officeart/2011/layout/InterconnectedBlockProcess"/>
    <dgm:cxn modelId="{A7C6258D-8487-4510-A980-6D55740F3130}" type="presParOf" srcId="{1AD64471-61CE-4F37-A58D-E1A3A1D63BE2}" destId="{91A8B7F7-F0AD-4E53-AFD6-23C044DA844E}" srcOrd="2" destOrd="0" presId="urn:microsoft.com/office/officeart/2011/layout/InterconnectedBlockProcess"/>
    <dgm:cxn modelId="{D3D3325F-D015-4DA7-9335-8C742821625C}" type="presParOf" srcId="{1AD64471-61CE-4F37-A58D-E1A3A1D63BE2}" destId="{09163E51-2CE5-4BCE-B914-8B34DA45F36D}" srcOrd="3" destOrd="0" presId="urn:microsoft.com/office/officeart/2011/layout/InterconnectedBlockProcess"/>
    <dgm:cxn modelId="{DC41FC59-96CE-4702-9908-444DFF5F86E4}" type="presParOf" srcId="{09163E51-2CE5-4BCE-B914-8B34DA45F36D}" destId="{E52ECF81-CA7A-41A5-B046-72F5B1A11C72}" srcOrd="0" destOrd="0" presId="urn:microsoft.com/office/officeart/2011/layout/InterconnectedBlockProcess"/>
    <dgm:cxn modelId="{7CAD2947-2BC3-450D-B073-8E788B1E2B5F}" type="presParOf" srcId="{1AD64471-61CE-4F37-A58D-E1A3A1D63BE2}" destId="{D79D65AC-BE7A-465E-AFFA-2F5CC3B64902}" srcOrd="4" destOrd="0" presId="urn:microsoft.com/office/officeart/2011/layout/InterconnectedBlockProcess"/>
    <dgm:cxn modelId="{7B74002C-1CFE-49AF-9E5B-C81CDA83CC6A}" type="presParOf" srcId="{1AD64471-61CE-4F37-A58D-E1A3A1D63BE2}" destId="{3AA5BBB7-07DE-4034-90A5-6CEA7893D068}" srcOrd="5" destOrd="0" presId="urn:microsoft.com/office/officeart/2011/layout/InterconnectedBlockProcess"/>
    <dgm:cxn modelId="{83324B27-B9FD-4B90-9046-B64A913E65B1}" type="presParOf" srcId="{1AD64471-61CE-4F37-A58D-E1A3A1D63BE2}" destId="{A5B67F47-B62A-47FC-952E-E3D71F0BB9C0}" srcOrd="6" destOrd="0" presId="urn:microsoft.com/office/officeart/2011/layout/InterconnectedBlockProcess"/>
    <dgm:cxn modelId="{A5F48602-51F4-4E0B-BDA6-8C8711C237BB}" type="presParOf" srcId="{A5B67F47-B62A-47FC-952E-E3D71F0BB9C0}" destId="{4558FE69-2FA9-47FC-9AE5-251747476ED8}" srcOrd="0" destOrd="0" presId="urn:microsoft.com/office/officeart/2011/layout/InterconnectedBlockProcess"/>
    <dgm:cxn modelId="{7C12129B-259A-423F-A9EF-E31B35CC9205}" type="presParOf" srcId="{1AD64471-61CE-4F37-A58D-E1A3A1D63BE2}" destId="{FF739936-F5F4-4880-A5C1-775B6FDE8C63}" srcOrd="7" destOrd="0" presId="urn:microsoft.com/office/officeart/2011/layout/InterconnectedBlockProcess"/>
    <dgm:cxn modelId="{79E6A7EF-4978-4C9E-A111-451E8CD1A347}" type="presParOf" srcId="{1AD64471-61CE-4F37-A58D-E1A3A1D63BE2}" destId="{07A608CA-B60E-42FE-81D0-472E6EE7569C}" srcOrd="8" destOrd="0" presId="urn:microsoft.com/office/officeart/2011/layout/InterconnectedBlockProcess"/>
    <dgm:cxn modelId="{5DB70FAA-FE11-4AB7-8545-AFBFAE4C53C9}" type="presParOf" srcId="{1AD64471-61CE-4F37-A58D-E1A3A1D63BE2}" destId="{940E84F3-BF93-4EFB-BCB6-E83F0EE38436}" srcOrd="9" destOrd="0" presId="urn:microsoft.com/office/officeart/2011/layout/InterconnectedBlockProcess"/>
    <dgm:cxn modelId="{0443FBB1-E26D-4E42-A44C-D61565248BDA}" type="presParOf" srcId="{940E84F3-BF93-4EFB-BCB6-E83F0EE38436}" destId="{DBB7EBAC-A115-4D4C-A518-1D8D4632E987}" srcOrd="0" destOrd="0" presId="urn:microsoft.com/office/officeart/2011/layout/InterconnectedBlockProcess"/>
    <dgm:cxn modelId="{F272D85B-6053-4C29-9E7C-B19ECBA2E035}" type="presParOf" srcId="{1AD64471-61CE-4F37-A58D-E1A3A1D63BE2}" destId="{BB92B2EE-105E-4321-9CBE-FD4E8EC185CE}" srcOrd="10" destOrd="0" presId="urn:microsoft.com/office/officeart/2011/layout/InterconnectedBlockProcess"/>
    <dgm:cxn modelId="{1CD71175-8704-45C9-A039-4C020797BAC8}" type="presParOf" srcId="{1AD64471-61CE-4F37-A58D-E1A3A1D63BE2}" destId="{8FDD303C-427F-43A6-9A18-D43F556507CA}"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F0EF0B5-0F3E-44F5-8469-9BAE711BE369}" type="doc">
      <dgm:prSet loTypeId="urn:microsoft.com/office/officeart/2011/layout/InterconnectedBlockProcess" loCatId="process" qsTypeId="urn:microsoft.com/office/officeart/2005/8/quickstyle/3d3" qsCatId="3D" csTypeId="urn:microsoft.com/office/officeart/2005/8/colors/accent1_2" csCatId="accent1" phldr="1"/>
      <dgm:spPr/>
      <dgm:t>
        <a:bodyPr/>
        <a:lstStyle/>
        <a:p>
          <a:endParaRPr lang="en-US"/>
        </a:p>
      </dgm:t>
    </dgm:pt>
    <dgm:pt modelId="{D3D74CB1-EDC8-4D72-98B5-C79FCE32C95F}">
      <dgm:prSet phldrT="[Text]"/>
      <dgm:spPr/>
      <dgm:t>
        <a:bodyPr/>
        <a:lstStyle/>
        <a:p>
          <a:r>
            <a:rPr lang="fa-IR" dirty="0" smtClean="0">
              <a:cs typeface="B Koodak" panose="00000700000000000000" pitchFamily="2" charset="-78"/>
            </a:rPr>
            <a:t>اهداف و روش های ارزشیابی</a:t>
          </a:r>
          <a:endParaRPr lang="en-US" dirty="0">
            <a:cs typeface="B Koodak" panose="00000700000000000000" pitchFamily="2" charset="-78"/>
          </a:endParaRPr>
        </a:p>
      </dgm:t>
    </dgm:pt>
    <dgm:pt modelId="{7A4EBD93-E6F2-4B74-9FD4-A239064405B9}" type="parTrans" cxnId="{C6DB7A07-B563-4941-B062-FEEA9180E7AA}">
      <dgm:prSet/>
      <dgm:spPr/>
      <dgm:t>
        <a:bodyPr/>
        <a:lstStyle/>
        <a:p>
          <a:endParaRPr lang="en-US"/>
        </a:p>
      </dgm:t>
    </dgm:pt>
    <dgm:pt modelId="{C6456129-A28A-44A1-92DC-933E651B8491}" type="sibTrans" cxnId="{C6DB7A07-B563-4941-B062-FEEA9180E7AA}">
      <dgm:prSet/>
      <dgm:spPr/>
      <dgm:t>
        <a:bodyPr/>
        <a:lstStyle/>
        <a:p>
          <a:endParaRPr lang="en-US"/>
        </a:p>
      </dgm:t>
    </dgm:pt>
    <dgm:pt modelId="{8389EEFD-60F3-4C6E-BF02-9A38A844E98A}">
      <dgm:prSet phldrT="[Text]" phldr="1"/>
      <dgm:spPr/>
      <dgm:t>
        <a:bodyPr/>
        <a:lstStyle/>
        <a:p>
          <a:endParaRPr lang="en-US" dirty="0">
            <a:cs typeface="B Koodak" panose="00000700000000000000" pitchFamily="2" charset="-78"/>
          </a:endParaRPr>
        </a:p>
      </dgm:t>
    </dgm:pt>
    <dgm:pt modelId="{3E62AD17-CBCD-4FF6-9211-8839820AC7E3}" type="parTrans" cxnId="{27DB6622-98D1-46E9-A27D-BB28AC55C983}">
      <dgm:prSet/>
      <dgm:spPr/>
      <dgm:t>
        <a:bodyPr/>
        <a:lstStyle/>
        <a:p>
          <a:endParaRPr lang="en-US"/>
        </a:p>
      </dgm:t>
    </dgm:pt>
    <dgm:pt modelId="{E80D0D88-EC07-488A-8B5C-3A8343A01833}" type="sibTrans" cxnId="{27DB6622-98D1-46E9-A27D-BB28AC55C983}">
      <dgm:prSet/>
      <dgm:spPr/>
      <dgm:t>
        <a:bodyPr/>
        <a:lstStyle/>
        <a:p>
          <a:endParaRPr lang="en-US"/>
        </a:p>
      </dgm:t>
    </dgm:pt>
    <dgm:pt modelId="{2A5922ED-4805-4563-94CC-D19F0781F559}">
      <dgm:prSet phldrT="[Text]"/>
      <dgm:spPr/>
      <dgm:t>
        <a:bodyPr/>
        <a:lstStyle/>
        <a:p>
          <a:r>
            <a:rPr lang="fa-IR" dirty="0" smtClean="0">
              <a:cs typeface="B Koodak" panose="00000700000000000000" pitchFamily="2" charset="-78"/>
            </a:rPr>
            <a:t>پاسخ های معلم به واکنش های دانش آموز/مواردی که معلم باید به خاطر داشته باشد</a:t>
          </a:r>
          <a:endParaRPr lang="en-US" dirty="0">
            <a:cs typeface="B Koodak" panose="00000700000000000000" pitchFamily="2" charset="-78"/>
          </a:endParaRPr>
        </a:p>
      </dgm:t>
    </dgm:pt>
    <dgm:pt modelId="{1D217E66-F861-42C3-B4F2-EEC675FC69D7}" type="parTrans" cxnId="{9CBC0CEC-F56E-48A1-87D6-96AACF87C27E}">
      <dgm:prSet/>
      <dgm:spPr/>
      <dgm:t>
        <a:bodyPr/>
        <a:lstStyle/>
        <a:p>
          <a:endParaRPr lang="en-US"/>
        </a:p>
      </dgm:t>
    </dgm:pt>
    <dgm:pt modelId="{E78D3F5F-5150-4D53-836A-B463D7502302}" type="sibTrans" cxnId="{9CBC0CEC-F56E-48A1-87D6-96AACF87C27E}">
      <dgm:prSet/>
      <dgm:spPr/>
      <dgm:t>
        <a:bodyPr/>
        <a:lstStyle/>
        <a:p>
          <a:endParaRPr lang="en-US"/>
        </a:p>
      </dgm:t>
    </dgm:pt>
    <dgm:pt modelId="{2B45BE3D-F889-4D75-854B-88629605815A}">
      <dgm:prSet phldrT="[Text]" phldr="1"/>
      <dgm:spPr/>
      <dgm:t>
        <a:bodyPr/>
        <a:lstStyle/>
        <a:p>
          <a:endParaRPr lang="en-US">
            <a:cs typeface="B Koodak" panose="00000700000000000000" pitchFamily="2" charset="-78"/>
          </a:endParaRPr>
        </a:p>
      </dgm:t>
    </dgm:pt>
    <dgm:pt modelId="{7BF09771-34E2-40E5-A979-78F7C68729AE}" type="parTrans" cxnId="{07BA7DD1-B84F-42CD-A271-976EBD2F8BE1}">
      <dgm:prSet/>
      <dgm:spPr/>
      <dgm:t>
        <a:bodyPr/>
        <a:lstStyle/>
        <a:p>
          <a:endParaRPr lang="en-US"/>
        </a:p>
      </dgm:t>
    </dgm:pt>
    <dgm:pt modelId="{F46670EB-E87F-4725-81D7-145B9C4212D5}" type="sibTrans" cxnId="{07BA7DD1-B84F-42CD-A271-976EBD2F8BE1}">
      <dgm:prSet/>
      <dgm:spPr/>
      <dgm:t>
        <a:bodyPr/>
        <a:lstStyle/>
        <a:p>
          <a:endParaRPr lang="en-US"/>
        </a:p>
      </dgm:t>
    </dgm:pt>
    <dgm:pt modelId="{A34A288A-21A7-4194-956E-0692331E6758}">
      <dgm:prSet/>
      <dgm:spPr/>
      <dgm:t>
        <a:bodyPr/>
        <a:lstStyle/>
        <a:p>
          <a:r>
            <a:rPr lang="fa-IR" dirty="0" smtClean="0">
              <a:cs typeface="B Koodak" panose="00000700000000000000" pitchFamily="2" charset="-78"/>
            </a:rPr>
            <a:t>فعالیت های دانش آموز/واکنش ها یا پاسخ های پیش بینی شده ی دانش آموز</a:t>
          </a:r>
          <a:endParaRPr lang="en-US" dirty="0">
            <a:cs typeface="B Koodak" panose="00000700000000000000" pitchFamily="2" charset="-78"/>
          </a:endParaRPr>
        </a:p>
      </dgm:t>
    </dgm:pt>
    <dgm:pt modelId="{E0DC1B68-FF8D-46F0-BC33-905A175652F6}" type="parTrans" cxnId="{E8935E3C-3096-408C-8471-02FF192CB6F3}">
      <dgm:prSet/>
      <dgm:spPr/>
      <dgm:t>
        <a:bodyPr/>
        <a:lstStyle/>
        <a:p>
          <a:endParaRPr lang="en-US"/>
        </a:p>
      </dgm:t>
    </dgm:pt>
    <dgm:pt modelId="{55E2599B-827E-4082-9225-783BB7C8846A}" type="sibTrans" cxnId="{E8935E3C-3096-408C-8471-02FF192CB6F3}">
      <dgm:prSet/>
      <dgm:spPr/>
      <dgm:t>
        <a:bodyPr/>
        <a:lstStyle/>
        <a:p>
          <a:endParaRPr lang="en-US"/>
        </a:p>
      </dgm:t>
    </dgm:pt>
    <dgm:pt modelId="{8A0F3214-DFB2-417F-93CB-91AF1929B1F5}">
      <dgm:prSet/>
      <dgm:spPr/>
      <dgm:t>
        <a:bodyPr/>
        <a:lstStyle/>
        <a:p>
          <a:r>
            <a:rPr lang="fa-IR" dirty="0" smtClean="0">
              <a:cs typeface="B Koodak" panose="00000700000000000000" pitchFamily="2" charset="-78"/>
            </a:rPr>
            <a:t>مراحل درس/فعالیت های یادگیری/پرسش های کلیدی/تخصیص زمان</a:t>
          </a:r>
          <a:endParaRPr lang="en-US" dirty="0">
            <a:cs typeface="B Koodak" panose="00000700000000000000" pitchFamily="2" charset="-78"/>
          </a:endParaRPr>
        </a:p>
      </dgm:t>
    </dgm:pt>
    <dgm:pt modelId="{D2750ACF-781E-4B6E-AF37-77A0FB635673}" type="parTrans" cxnId="{AB3B8345-0731-4FCC-90E8-88A2AB6A81FB}">
      <dgm:prSet/>
      <dgm:spPr/>
      <dgm:t>
        <a:bodyPr/>
        <a:lstStyle/>
        <a:p>
          <a:endParaRPr lang="en-US"/>
        </a:p>
      </dgm:t>
    </dgm:pt>
    <dgm:pt modelId="{D5C7FC3A-CBFE-4E08-A619-8251BB9F5781}" type="sibTrans" cxnId="{AB3B8345-0731-4FCC-90E8-88A2AB6A81FB}">
      <dgm:prSet/>
      <dgm:spPr/>
      <dgm:t>
        <a:bodyPr/>
        <a:lstStyle/>
        <a:p>
          <a:endParaRPr lang="en-US"/>
        </a:p>
      </dgm:t>
    </dgm:pt>
    <dgm:pt modelId="{812B2FB8-43B9-464C-A23B-4911A8F0772A}">
      <dgm:prSet/>
      <dgm:spPr/>
      <dgm:t>
        <a:bodyPr/>
        <a:lstStyle/>
        <a:p>
          <a:endParaRPr lang="fa-IR" dirty="0" smtClean="0"/>
        </a:p>
        <a:p>
          <a:endParaRPr lang="fa-IR" dirty="0" smtClean="0"/>
        </a:p>
        <a:p>
          <a:endParaRPr lang="en-US" dirty="0"/>
        </a:p>
      </dgm:t>
    </dgm:pt>
    <dgm:pt modelId="{3B1AB10E-4108-487F-96D7-A75B47F90762}" type="parTrans" cxnId="{396CFAF9-B489-411B-8945-1A130221FB41}">
      <dgm:prSet/>
      <dgm:spPr/>
      <dgm:t>
        <a:bodyPr/>
        <a:lstStyle/>
        <a:p>
          <a:endParaRPr lang="en-US"/>
        </a:p>
      </dgm:t>
    </dgm:pt>
    <dgm:pt modelId="{06E6C537-5419-4B21-B87E-1B6393C55CEC}" type="sibTrans" cxnId="{396CFAF9-B489-411B-8945-1A130221FB41}">
      <dgm:prSet/>
      <dgm:spPr/>
      <dgm:t>
        <a:bodyPr/>
        <a:lstStyle/>
        <a:p>
          <a:endParaRPr lang="en-US"/>
        </a:p>
      </dgm:t>
    </dgm:pt>
    <dgm:pt modelId="{1AD64471-61CE-4F37-A58D-E1A3A1D63BE2}" type="pres">
      <dgm:prSet presAssocID="{0F0EF0B5-0F3E-44F5-8469-9BAE711BE369}" presName="Name0" presStyleCnt="0">
        <dgm:presLayoutVars>
          <dgm:chMax val="7"/>
          <dgm:chPref val="5"/>
          <dgm:dir/>
          <dgm:animOne val="branch"/>
          <dgm:animLvl val="lvl"/>
        </dgm:presLayoutVars>
      </dgm:prSet>
      <dgm:spPr/>
      <dgm:t>
        <a:bodyPr/>
        <a:lstStyle/>
        <a:p>
          <a:endParaRPr lang="en-US"/>
        </a:p>
      </dgm:t>
    </dgm:pt>
    <dgm:pt modelId="{E273FF9D-B180-4D01-BF17-779D634388CD}" type="pres">
      <dgm:prSet presAssocID="{8A0F3214-DFB2-417F-93CB-91AF1929B1F5}" presName="ChildAccent4" presStyleCnt="0"/>
      <dgm:spPr/>
    </dgm:pt>
    <dgm:pt modelId="{20642095-125B-43E6-B183-CA5B3044E171}" type="pres">
      <dgm:prSet presAssocID="{8A0F3214-DFB2-417F-93CB-91AF1929B1F5}" presName="ChildAccent" presStyleLbl="alignImgPlace1" presStyleIdx="0" presStyleCnt="4"/>
      <dgm:spPr/>
      <dgm:t>
        <a:bodyPr/>
        <a:lstStyle/>
        <a:p>
          <a:endParaRPr lang="en-US"/>
        </a:p>
      </dgm:t>
    </dgm:pt>
    <dgm:pt modelId="{CE625653-FDFE-4648-896E-BA0386C4A2FF}" type="pres">
      <dgm:prSet presAssocID="{8A0F3214-DFB2-417F-93CB-91AF1929B1F5}" presName="Child4" presStyleLbl="revTx" presStyleIdx="0" presStyleCnt="0">
        <dgm:presLayoutVars>
          <dgm:chMax val="0"/>
          <dgm:chPref val="0"/>
          <dgm:bulletEnabled val="1"/>
        </dgm:presLayoutVars>
      </dgm:prSet>
      <dgm:spPr/>
      <dgm:t>
        <a:bodyPr/>
        <a:lstStyle/>
        <a:p>
          <a:endParaRPr lang="en-US"/>
        </a:p>
      </dgm:t>
    </dgm:pt>
    <dgm:pt modelId="{91A8B7F7-F0AD-4E53-AFD6-23C044DA844E}" type="pres">
      <dgm:prSet presAssocID="{8A0F3214-DFB2-417F-93CB-91AF1929B1F5}" presName="Parent4" presStyleLbl="node1" presStyleIdx="0" presStyleCnt="4">
        <dgm:presLayoutVars>
          <dgm:chMax val="2"/>
          <dgm:chPref val="1"/>
          <dgm:bulletEnabled val="1"/>
        </dgm:presLayoutVars>
      </dgm:prSet>
      <dgm:spPr/>
      <dgm:t>
        <a:bodyPr/>
        <a:lstStyle/>
        <a:p>
          <a:endParaRPr lang="en-US"/>
        </a:p>
      </dgm:t>
    </dgm:pt>
    <dgm:pt modelId="{09163E51-2CE5-4BCE-B914-8B34DA45F36D}" type="pres">
      <dgm:prSet presAssocID="{A34A288A-21A7-4194-956E-0692331E6758}" presName="ChildAccent3" presStyleCnt="0"/>
      <dgm:spPr/>
    </dgm:pt>
    <dgm:pt modelId="{E52ECF81-CA7A-41A5-B046-72F5B1A11C72}" type="pres">
      <dgm:prSet presAssocID="{A34A288A-21A7-4194-956E-0692331E6758}" presName="ChildAccent" presStyleLbl="alignImgPlace1" presStyleIdx="1" presStyleCnt="4"/>
      <dgm:spPr/>
    </dgm:pt>
    <dgm:pt modelId="{D79D65AC-BE7A-465E-AFFA-2F5CC3B64902}" type="pres">
      <dgm:prSet presAssocID="{A34A288A-21A7-4194-956E-0692331E6758}" presName="Child3" presStyleLbl="revTx" presStyleIdx="0" presStyleCnt="0">
        <dgm:presLayoutVars>
          <dgm:chMax val="0"/>
          <dgm:chPref val="0"/>
          <dgm:bulletEnabled val="1"/>
        </dgm:presLayoutVars>
      </dgm:prSet>
      <dgm:spPr/>
    </dgm:pt>
    <dgm:pt modelId="{3AA5BBB7-07DE-4034-90A5-6CEA7893D068}" type="pres">
      <dgm:prSet presAssocID="{A34A288A-21A7-4194-956E-0692331E6758}" presName="Parent3" presStyleLbl="node1" presStyleIdx="1" presStyleCnt="4" custLinFactNeighborX="0" custLinFactNeighborY="2016">
        <dgm:presLayoutVars>
          <dgm:chMax val="2"/>
          <dgm:chPref val="1"/>
          <dgm:bulletEnabled val="1"/>
        </dgm:presLayoutVars>
      </dgm:prSet>
      <dgm:spPr/>
      <dgm:t>
        <a:bodyPr/>
        <a:lstStyle/>
        <a:p>
          <a:endParaRPr lang="en-US"/>
        </a:p>
      </dgm:t>
    </dgm:pt>
    <dgm:pt modelId="{A5B67F47-B62A-47FC-952E-E3D71F0BB9C0}" type="pres">
      <dgm:prSet presAssocID="{2A5922ED-4805-4563-94CC-D19F0781F559}" presName="ChildAccent2" presStyleCnt="0"/>
      <dgm:spPr/>
    </dgm:pt>
    <dgm:pt modelId="{4558FE69-2FA9-47FC-9AE5-251747476ED8}" type="pres">
      <dgm:prSet presAssocID="{2A5922ED-4805-4563-94CC-D19F0781F559}" presName="ChildAccent" presStyleLbl="alignImgPlace1" presStyleIdx="2" presStyleCnt="4"/>
      <dgm:spPr/>
      <dgm:t>
        <a:bodyPr/>
        <a:lstStyle/>
        <a:p>
          <a:endParaRPr lang="en-US"/>
        </a:p>
      </dgm:t>
    </dgm:pt>
    <dgm:pt modelId="{FF739936-F5F4-4880-A5C1-775B6FDE8C63}" type="pres">
      <dgm:prSet presAssocID="{2A5922ED-4805-4563-94CC-D19F0781F559}" presName="Child2" presStyleLbl="revTx" presStyleIdx="0" presStyleCnt="0">
        <dgm:presLayoutVars>
          <dgm:chMax val="0"/>
          <dgm:chPref val="0"/>
          <dgm:bulletEnabled val="1"/>
        </dgm:presLayoutVars>
      </dgm:prSet>
      <dgm:spPr/>
      <dgm:t>
        <a:bodyPr/>
        <a:lstStyle/>
        <a:p>
          <a:endParaRPr lang="en-US"/>
        </a:p>
      </dgm:t>
    </dgm:pt>
    <dgm:pt modelId="{07A608CA-B60E-42FE-81D0-472E6EE7569C}" type="pres">
      <dgm:prSet presAssocID="{2A5922ED-4805-4563-94CC-D19F0781F559}" presName="Parent2" presStyleLbl="node1" presStyleIdx="2" presStyleCnt="4">
        <dgm:presLayoutVars>
          <dgm:chMax val="2"/>
          <dgm:chPref val="1"/>
          <dgm:bulletEnabled val="1"/>
        </dgm:presLayoutVars>
      </dgm:prSet>
      <dgm:spPr/>
      <dgm:t>
        <a:bodyPr/>
        <a:lstStyle/>
        <a:p>
          <a:endParaRPr lang="en-US"/>
        </a:p>
      </dgm:t>
    </dgm:pt>
    <dgm:pt modelId="{940E84F3-BF93-4EFB-BCB6-E83F0EE38436}" type="pres">
      <dgm:prSet presAssocID="{D3D74CB1-EDC8-4D72-98B5-C79FCE32C95F}" presName="ChildAccent1" presStyleCnt="0"/>
      <dgm:spPr/>
    </dgm:pt>
    <dgm:pt modelId="{DBB7EBAC-A115-4D4C-A518-1D8D4632E987}" type="pres">
      <dgm:prSet presAssocID="{D3D74CB1-EDC8-4D72-98B5-C79FCE32C95F}" presName="ChildAccent" presStyleLbl="alignImgPlace1" presStyleIdx="3" presStyleCnt="4"/>
      <dgm:spPr/>
      <dgm:t>
        <a:bodyPr/>
        <a:lstStyle/>
        <a:p>
          <a:endParaRPr lang="en-US"/>
        </a:p>
      </dgm:t>
    </dgm:pt>
    <dgm:pt modelId="{BB92B2EE-105E-4321-9CBE-FD4E8EC185CE}" type="pres">
      <dgm:prSet presAssocID="{D3D74CB1-EDC8-4D72-98B5-C79FCE32C95F}" presName="Child1" presStyleLbl="revTx" presStyleIdx="0" presStyleCnt="0">
        <dgm:presLayoutVars>
          <dgm:chMax val="0"/>
          <dgm:chPref val="0"/>
          <dgm:bulletEnabled val="1"/>
        </dgm:presLayoutVars>
      </dgm:prSet>
      <dgm:spPr/>
      <dgm:t>
        <a:bodyPr/>
        <a:lstStyle/>
        <a:p>
          <a:endParaRPr lang="en-US"/>
        </a:p>
      </dgm:t>
    </dgm:pt>
    <dgm:pt modelId="{8FDD303C-427F-43A6-9A18-D43F556507CA}" type="pres">
      <dgm:prSet presAssocID="{D3D74CB1-EDC8-4D72-98B5-C79FCE32C95F}" presName="Parent1" presStyleLbl="node1" presStyleIdx="3" presStyleCnt="4">
        <dgm:presLayoutVars>
          <dgm:chMax val="2"/>
          <dgm:chPref val="1"/>
          <dgm:bulletEnabled val="1"/>
        </dgm:presLayoutVars>
      </dgm:prSet>
      <dgm:spPr/>
      <dgm:t>
        <a:bodyPr/>
        <a:lstStyle/>
        <a:p>
          <a:endParaRPr lang="en-US"/>
        </a:p>
      </dgm:t>
    </dgm:pt>
  </dgm:ptLst>
  <dgm:cxnLst>
    <dgm:cxn modelId="{C6DB7A07-B563-4941-B062-FEEA9180E7AA}" srcId="{0F0EF0B5-0F3E-44F5-8469-9BAE711BE369}" destId="{D3D74CB1-EDC8-4D72-98B5-C79FCE32C95F}" srcOrd="0" destOrd="0" parTransId="{7A4EBD93-E6F2-4B74-9FD4-A239064405B9}" sibTransId="{C6456129-A28A-44A1-92DC-933E651B8491}"/>
    <dgm:cxn modelId="{07BA7DD1-B84F-42CD-A271-976EBD2F8BE1}" srcId="{2A5922ED-4805-4563-94CC-D19F0781F559}" destId="{2B45BE3D-F889-4D75-854B-88629605815A}" srcOrd="0" destOrd="0" parTransId="{7BF09771-34E2-40E5-A979-78F7C68729AE}" sibTransId="{F46670EB-E87F-4725-81D7-145B9C4212D5}"/>
    <dgm:cxn modelId="{B33F5947-BF03-4A97-97F0-5B9922EAFE0D}" type="presOf" srcId="{2B45BE3D-F889-4D75-854B-88629605815A}" destId="{4558FE69-2FA9-47FC-9AE5-251747476ED8}" srcOrd="0" destOrd="0" presId="urn:microsoft.com/office/officeart/2011/layout/InterconnectedBlockProcess"/>
    <dgm:cxn modelId="{27DB6622-98D1-46E9-A27D-BB28AC55C983}" srcId="{D3D74CB1-EDC8-4D72-98B5-C79FCE32C95F}" destId="{8389EEFD-60F3-4C6E-BF02-9A38A844E98A}" srcOrd="0" destOrd="0" parTransId="{3E62AD17-CBCD-4FF6-9211-8839820AC7E3}" sibTransId="{E80D0D88-EC07-488A-8B5C-3A8343A01833}"/>
    <dgm:cxn modelId="{5104E975-CBF2-4313-9EC0-26055BBA22F6}" type="presOf" srcId="{2B45BE3D-F889-4D75-854B-88629605815A}" destId="{FF739936-F5F4-4880-A5C1-775B6FDE8C63}" srcOrd="1" destOrd="0" presId="urn:microsoft.com/office/officeart/2011/layout/InterconnectedBlockProcess"/>
    <dgm:cxn modelId="{AB3B8345-0731-4FCC-90E8-88A2AB6A81FB}" srcId="{0F0EF0B5-0F3E-44F5-8469-9BAE711BE369}" destId="{8A0F3214-DFB2-417F-93CB-91AF1929B1F5}" srcOrd="3" destOrd="0" parTransId="{D2750ACF-781E-4B6E-AF37-77A0FB635673}" sibTransId="{D5C7FC3A-CBFE-4E08-A619-8251BB9F5781}"/>
    <dgm:cxn modelId="{C1AF4CE9-D88F-456D-8372-2C61E4EA0D54}" type="presOf" srcId="{0F0EF0B5-0F3E-44F5-8469-9BAE711BE369}" destId="{1AD64471-61CE-4F37-A58D-E1A3A1D63BE2}" srcOrd="0" destOrd="0" presId="urn:microsoft.com/office/officeart/2011/layout/InterconnectedBlockProcess"/>
    <dgm:cxn modelId="{1F9B650E-BC40-47F6-B87C-19FA8B5F4660}" type="presOf" srcId="{8A0F3214-DFB2-417F-93CB-91AF1929B1F5}" destId="{91A8B7F7-F0AD-4E53-AFD6-23C044DA844E}" srcOrd="0" destOrd="0" presId="urn:microsoft.com/office/officeart/2011/layout/InterconnectedBlockProcess"/>
    <dgm:cxn modelId="{9CBC0CEC-F56E-48A1-87D6-96AACF87C27E}" srcId="{0F0EF0B5-0F3E-44F5-8469-9BAE711BE369}" destId="{2A5922ED-4805-4563-94CC-D19F0781F559}" srcOrd="1" destOrd="0" parTransId="{1D217E66-F861-42C3-B4F2-EEC675FC69D7}" sibTransId="{E78D3F5F-5150-4D53-836A-B463D7502302}"/>
    <dgm:cxn modelId="{CC4000C1-83FD-4677-9FC8-DF594F359B90}" type="presOf" srcId="{8389EEFD-60F3-4C6E-BF02-9A38A844E98A}" destId="{BB92B2EE-105E-4321-9CBE-FD4E8EC185CE}" srcOrd="1" destOrd="0" presId="urn:microsoft.com/office/officeart/2011/layout/InterconnectedBlockProcess"/>
    <dgm:cxn modelId="{E8935E3C-3096-408C-8471-02FF192CB6F3}" srcId="{0F0EF0B5-0F3E-44F5-8469-9BAE711BE369}" destId="{A34A288A-21A7-4194-956E-0692331E6758}" srcOrd="2" destOrd="0" parTransId="{E0DC1B68-FF8D-46F0-BC33-905A175652F6}" sibTransId="{55E2599B-827E-4082-9225-783BB7C8846A}"/>
    <dgm:cxn modelId="{F1B740E5-A56F-4C9B-AC9B-E29ADD6B40B7}" type="presOf" srcId="{2A5922ED-4805-4563-94CC-D19F0781F559}" destId="{07A608CA-B60E-42FE-81D0-472E6EE7569C}" srcOrd="0" destOrd="0" presId="urn:microsoft.com/office/officeart/2011/layout/InterconnectedBlockProcess"/>
    <dgm:cxn modelId="{396CFAF9-B489-411B-8945-1A130221FB41}" srcId="{8A0F3214-DFB2-417F-93CB-91AF1929B1F5}" destId="{812B2FB8-43B9-464C-A23B-4911A8F0772A}" srcOrd="0" destOrd="0" parTransId="{3B1AB10E-4108-487F-96D7-A75B47F90762}" sibTransId="{06E6C537-5419-4B21-B87E-1B6393C55CEC}"/>
    <dgm:cxn modelId="{13ABAF3D-689F-4E05-9E80-6B22B23F494A}" type="presOf" srcId="{812B2FB8-43B9-464C-A23B-4911A8F0772A}" destId="{20642095-125B-43E6-B183-CA5B3044E171}" srcOrd="0" destOrd="0" presId="urn:microsoft.com/office/officeart/2011/layout/InterconnectedBlockProcess"/>
    <dgm:cxn modelId="{E060C952-90E4-4A82-A56B-B30EDDCB869C}" type="presOf" srcId="{812B2FB8-43B9-464C-A23B-4911A8F0772A}" destId="{CE625653-FDFE-4648-896E-BA0386C4A2FF}" srcOrd="1" destOrd="0" presId="urn:microsoft.com/office/officeart/2011/layout/InterconnectedBlockProcess"/>
    <dgm:cxn modelId="{EEA9FC5D-5DA7-4D11-A12D-59C54D484A32}" type="presOf" srcId="{D3D74CB1-EDC8-4D72-98B5-C79FCE32C95F}" destId="{8FDD303C-427F-43A6-9A18-D43F556507CA}" srcOrd="0" destOrd="0" presId="urn:microsoft.com/office/officeart/2011/layout/InterconnectedBlockProcess"/>
    <dgm:cxn modelId="{A7F1D05F-C495-4B68-8A1C-959434DFB7BA}" type="presOf" srcId="{8389EEFD-60F3-4C6E-BF02-9A38A844E98A}" destId="{DBB7EBAC-A115-4D4C-A518-1D8D4632E987}" srcOrd="0" destOrd="0" presId="urn:microsoft.com/office/officeart/2011/layout/InterconnectedBlockProcess"/>
    <dgm:cxn modelId="{E0078607-56FD-4C6A-AE52-B13DEF7FA376}" type="presOf" srcId="{A34A288A-21A7-4194-956E-0692331E6758}" destId="{3AA5BBB7-07DE-4034-90A5-6CEA7893D068}" srcOrd="0" destOrd="0" presId="urn:microsoft.com/office/officeart/2011/layout/InterconnectedBlockProcess"/>
    <dgm:cxn modelId="{275901F7-70B7-4367-8536-D271F714C9D8}" type="presParOf" srcId="{1AD64471-61CE-4F37-A58D-E1A3A1D63BE2}" destId="{E273FF9D-B180-4D01-BF17-779D634388CD}" srcOrd="0" destOrd="0" presId="urn:microsoft.com/office/officeart/2011/layout/InterconnectedBlockProcess"/>
    <dgm:cxn modelId="{0F25A340-B4DF-448B-BD99-68A777DEA940}" type="presParOf" srcId="{E273FF9D-B180-4D01-BF17-779D634388CD}" destId="{20642095-125B-43E6-B183-CA5B3044E171}" srcOrd="0" destOrd="0" presId="urn:microsoft.com/office/officeart/2011/layout/InterconnectedBlockProcess"/>
    <dgm:cxn modelId="{FA2AEEFC-BE7D-4EE2-8FC3-345FBC01CDCE}" type="presParOf" srcId="{1AD64471-61CE-4F37-A58D-E1A3A1D63BE2}" destId="{CE625653-FDFE-4648-896E-BA0386C4A2FF}" srcOrd="1" destOrd="0" presId="urn:microsoft.com/office/officeart/2011/layout/InterconnectedBlockProcess"/>
    <dgm:cxn modelId="{A7C6258D-8487-4510-A980-6D55740F3130}" type="presParOf" srcId="{1AD64471-61CE-4F37-A58D-E1A3A1D63BE2}" destId="{91A8B7F7-F0AD-4E53-AFD6-23C044DA844E}" srcOrd="2" destOrd="0" presId="urn:microsoft.com/office/officeart/2011/layout/InterconnectedBlockProcess"/>
    <dgm:cxn modelId="{D3D3325F-D015-4DA7-9335-8C742821625C}" type="presParOf" srcId="{1AD64471-61CE-4F37-A58D-E1A3A1D63BE2}" destId="{09163E51-2CE5-4BCE-B914-8B34DA45F36D}" srcOrd="3" destOrd="0" presId="urn:microsoft.com/office/officeart/2011/layout/InterconnectedBlockProcess"/>
    <dgm:cxn modelId="{DC41FC59-96CE-4702-9908-444DFF5F86E4}" type="presParOf" srcId="{09163E51-2CE5-4BCE-B914-8B34DA45F36D}" destId="{E52ECF81-CA7A-41A5-B046-72F5B1A11C72}" srcOrd="0" destOrd="0" presId="urn:microsoft.com/office/officeart/2011/layout/InterconnectedBlockProcess"/>
    <dgm:cxn modelId="{7CAD2947-2BC3-450D-B073-8E788B1E2B5F}" type="presParOf" srcId="{1AD64471-61CE-4F37-A58D-E1A3A1D63BE2}" destId="{D79D65AC-BE7A-465E-AFFA-2F5CC3B64902}" srcOrd="4" destOrd="0" presId="urn:microsoft.com/office/officeart/2011/layout/InterconnectedBlockProcess"/>
    <dgm:cxn modelId="{7B74002C-1CFE-49AF-9E5B-C81CDA83CC6A}" type="presParOf" srcId="{1AD64471-61CE-4F37-A58D-E1A3A1D63BE2}" destId="{3AA5BBB7-07DE-4034-90A5-6CEA7893D068}" srcOrd="5" destOrd="0" presId="urn:microsoft.com/office/officeart/2011/layout/InterconnectedBlockProcess"/>
    <dgm:cxn modelId="{83324B27-B9FD-4B90-9046-B64A913E65B1}" type="presParOf" srcId="{1AD64471-61CE-4F37-A58D-E1A3A1D63BE2}" destId="{A5B67F47-B62A-47FC-952E-E3D71F0BB9C0}" srcOrd="6" destOrd="0" presId="urn:microsoft.com/office/officeart/2011/layout/InterconnectedBlockProcess"/>
    <dgm:cxn modelId="{A5F48602-51F4-4E0B-BDA6-8C8711C237BB}" type="presParOf" srcId="{A5B67F47-B62A-47FC-952E-E3D71F0BB9C0}" destId="{4558FE69-2FA9-47FC-9AE5-251747476ED8}" srcOrd="0" destOrd="0" presId="urn:microsoft.com/office/officeart/2011/layout/InterconnectedBlockProcess"/>
    <dgm:cxn modelId="{7C12129B-259A-423F-A9EF-E31B35CC9205}" type="presParOf" srcId="{1AD64471-61CE-4F37-A58D-E1A3A1D63BE2}" destId="{FF739936-F5F4-4880-A5C1-775B6FDE8C63}" srcOrd="7" destOrd="0" presId="urn:microsoft.com/office/officeart/2011/layout/InterconnectedBlockProcess"/>
    <dgm:cxn modelId="{79E6A7EF-4978-4C9E-A111-451E8CD1A347}" type="presParOf" srcId="{1AD64471-61CE-4F37-A58D-E1A3A1D63BE2}" destId="{07A608CA-B60E-42FE-81D0-472E6EE7569C}" srcOrd="8" destOrd="0" presId="urn:microsoft.com/office/officeart/2011/layout/InterconnectedBlockProcess"/>
    <dgm:cxn modelId="{5DB70FAA-FE11-4AB7-8545-AFBFAE4C53C9}" type="presParOf" srcId="{1AD64471-61CE-4F37-A58D-E1A3A1D63BE2}" destId="{940E84F3-BF93-4EFB-BCB6-E83F0EE38436}" srcOrd="9" destOrd="0" presId="urn:microsoft.com/office/officeart/2011/layout/InterconnectedBlockProcess"/>
    <dgm:cxn modelId="{0443FBB1-E26D-4E42-A44C-D61565248BDA}" type="presParOf" srcId="{940E84F3-BF93-4EFB-BCB6-E83F0EE38436}" destId="{DBB7EBAC-A115-4D4C-A518-1D8D4632E987}" srcOrd="0" destOrd="0" presId="urn:microsoft.com/office/officeart/2011/layout/InterconnectedBlockProcess"/>
    <dgm:cxn modelId="{F272D85B-6053-4C29-9E7C-B19ECBA2E035}" type="presParOf" srcId="{1AD64471-61CE-4F37-A58D-E1A3A1D63BE2}" destId="{BB92B2EE-105E-4321-9CBE-FD4E8EC185CE}" srcOrd="10" destOrd="0" presId="urn:microsoft.com/office/officeart/2011/layout/InterconnectedBlockProcess"/>
    <dgm:cxn modelId="{1CD71175-8704-45C9-A039-4C020797BAC8}" type="presParOf" srcId="{1AD64471-61CE-4F37-A58D-E1A3A1D63BE2}" destId="{8FDD303C-427F-43A6-9A18-D43F556507CA}"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F0EF0B5-0F3E-44F5-8469-9BAE711BE369}" type="doc">
      <dgm:prSet loTypeId="urn:microsoft.com/office/officeart/2011/layout/InterconnectedBlockProcess" loCatId="process" qsTypeId="urn:microsoft.com/office/officeart/2005/8/quickstyle/3d3" qsCatId="3D" csTypeId="urn:microsoft.com/office/officeart/2005/8/colors/accent1_2" csCatId="accent1" phldr="1"/>
      <dgm:spPr/>
      <dgm:t>
        <a:bodyPr/>
        <a:lstStyle/>
        <a:p>
          <a:endParaRPr lang="en-US"/>
        </a:p>
      </dgm:t>
    </dgm:pt>
    <dgm:pt modelId="{D3D74CB1-EDC8-4D72-98B5-C79FCE32C95F}">
      <dgm:prSet phldrT="[Text]"/>
      <dgm:spPr/>
      <dgm:t>
        <a:bodyPr/>
        <a:lstStyle/>
        <a:p>
          <a:r>
            <a:rPr lang="fa-IR" dirty="0" smtClean="0">
              <a:cs typeface="B Koodak" panose="00000700000000000000" pitchFamily="2" charset="-78"/>
            </a:rPr>
            <a:t>اهداف و روش های ارزشیابی</a:t>
          </a:r>
          <a:endParaRPr lang="en-US" dirty="0">
            <a:cs typeface="B Koodak" panose="00000700000000000000" pitchFamily="2" charset="-78"/>
          </a:endParaRPr>
        </a:p>
      </dgm:t>
    </dgm:pt>
    <dgm:pt modelId="{7A4EBD93-E6F2-4B74-9FD4-A239064405B9}" type="parTrans" cxnId="{C6DB7A07-B563-4941-B062-FEEA9180E7AA}">
      <dgm:prSet/>
      <dgm:spPr/>
      <dgm:t>
        <a:bodyPr/>
        <a:lstStyle/>
        <a:p>
          <a:endParaRPr lang="en-US"/>
        </a:p>
      </dgm:t>
    </dgm:pt>
    <dgm:pt modelId="{C6456129-A28A-44A1-92DC-933E651B8491}" type="sibTrans" cxnId="{C6DB7A07-B563-4941-B062-FEEA9180E7AA}">
      <dgm:prSet/>
      <dgm:spPr/>
      <dgm:t>
        <a:bodyPr/>
        <a:lstStyle/>
        <a:p>
          <a:endParaRPr lang="en-US"/>
        </a:p>
      </dgm:t>
    </dgm:pt>
    <dgm:pt modelId="{8389EEFD-60F3-4C6E-BF02-9A38A844E98A}">
      <dgm:prSet phldrT="[Text]"/>
      <dgm:spPr/>
      <dgm:t>
        <a:bodyPr/>
        <a:lstStyle/>
        <a:p>
          <a:endParaRPr lang="en-US" dirty="0">
            <a:cs typeface="B Koodak" panose="00000700000000000000" pitchFamily="2" charset="-78"/>
          </a:endParaRPr>
        </a:p>
      </dgm:t>
    </dgm:pt>
    <dgm:pt modelId="{3E62AD17-CBCD-4FF6-9211-8839820AC7E3}" type="parTrans" cxnId="{27DB6622-98D1-46E9-A27D-BB28AC55C983}">
      <dgm:prSet/>
      <dgm:spPr/>
      <dgm:t>
        <a:bodyPr/>
        <a:lstStyle/>
        <a:p>
          <a:endParaRPr lang="en-US"/>
        </a:p>
      </dgm:t>
    </dgm:pt>
    <dgm:pt modelId="{E80D0D88-EC07-488A-8B5C-3A8343A01833}" type="sibTrans" cxnId="{27DB6622-98D1-46E9-A27D-BB28AC55C983}">
      <dgm:prSet/>
      <dgm:spPr/>
      <dgm:t>
        <a:bodyPr/>
        <a:lstStyle/>
        <a:p>
          <a:endParaRPr lang="en-US"/>
        </a:p>
      </dgm:t>
    </dgm:pt>
    <dgm:pt modelId="{2A5922ED-4805-4563-94CC-D19F0781F559}">
      <dgm:prSet phldrT="[Text]"/>
      <dgm:spPr/>
      <dgm:t>
        <a:bodyPr/>
        <a:lstStyle/>
        <a:p>
          <a:r>
            <a:rPr lang="fa-IR" dirty="0" smtClean="0">
              <a:cs typeface="B Koodak" panose="00000700000000000000" pitchFamily="2" charset="-78"/>
            </a:rPr>
            <a:t>پاسخ های معلم به واکنش های دانش آموز/مواردی که معلم باید به خاطر داشته باشد</a:t>
          </a:r>
          <a:endParaRPr lang="en-US" dirty="0">
            <a:cs typeface="B Koodak" panose="00000700000000000000" pitchFamily="2" charset="-78"/>
          </a:endParaRPr>
        </a:p>
      </dgm:t>
    </dgm:pt>
    <dgm:pt modelId="{1D217E66-F861-42C3-B4F2-EEC675FC69D7}" type="parTrans" cxnId="{9CBC0CEC-F56E-48A1-87D6-96AACF87C27E}">
      <dgm:prSet/>
      <dgm:spPr/>
      <dgm:t>
        <a:bodyPr/>
        <a:lstStyle/>
        <a:p>
          <a:endParaRPr lang="en-US"/>
        </a:p>
      </dgm:t>
    </dgm:pt>
    <dgm:pt modelId="{E78D3F5F-5150-4D53-836A-B463D7502302}" type="sibTrans" cxnId="{9CBC0CEC-F56E-48A1-87D6-96AACF87C27E}">
      <dgm:prSet/>
      <dgm:spPr/>
      <dgm:t>
        <a:bodyPr/>
        <a:lstStyle/>
        <a:p>
          <a:endParaRPr lang="en-US"/>
        </a:p>
      </dgm:t>
    </dgm:pt>
    <dgm:pt modelId="{2B45BE3D-F889-4D75-854B-88629605815A}">
      <dgm:prSet phldrT="[Text]" phldr="1"/>
      <dgm:spPr/>
      <dgm:t>
        <a:bodyPr/>
        <a:lstStyle/>
        <a:p>
          <a:endParaRPr lang="en-US">
            <a:cs typeface="B Koodak" panose="00000700000000000000" pitchFamily="2" charset="-78"/>
          </a:endParaRPr>
        </a:p>
      </dgm:t>
    </dgm:pt>
    <dgm:pt modelId="{7BF09771-34E2-40E5-A979-78F7C68729AE}" type="parTrans" cxnId="{07BA7DD1-B84F-42CD-A271-976EBD2F8BE1}">
      <dgm:prSet/>
      <dgm:spPr/>
      <dgm:t>
        <a:bodyPr/>
        <a:lstStyle/>
        <a:p>
          <a:endParaRPr lang="en-US"/>
        </a:p>
      </dgm:t>
    </dgm:pt>
    <dgm:pt modelId="{F46670EB-E87F-4725-81D7-145B9C4212D5}" type="sibTrans" cxnId="{07BA7DD1-B84F-42CD-A271-976EBD2F8BE1}">
      <dgm:prSet/>
      <dgm:spPr/>
      <dgm:t>
        <a:bodyPr/>
        <a:lstStyle/>
        <a:p>
          <a:endParaRPr lang="en-US"/>
        </a:p>
      </dgm:t>
    </dgm:pt>
    <dgm:pt modelId="{A34A288A-21A7-4194-956E-0692331E6758}">
      <dgm:prSet/>
      <dgm:spPr/>
      <dgm:t>
        <a:bodyPr/>
        <a:lstStyle/>
        <a:p>
          <a:r>
            <a:rPr lang="fa-IR" dirty="0" smtClean="0">
              <a:cs typeface="B Koodak" panose="00000700000000000000" pitchFamily="2" charset="-78"/>
            </a:rPr>
            <a:t>فعالیت های دانش آموز/واکنش ها یا پاسخ های پیش بینی شده ی دانش آموز</a:t>
          </a:r>
          <a:endParaRPr lang="en-US" dirty="0">
            <a:cs typeface="B Koodak" panose="00000700000000000000" pitchFamily="2" charset="-78"/>
          </a:endParaRPr>
        </a:p>
      </dgm:t>
    </dgm:pt>
    <dgm:pt modelId="{E0DC1B68-FF8D-46F0-BC33-905A175652F6}" type="parTrans" cxnId="{E8935E3C-3096-408C-8471-02FF192CB6F3}">
      <dgm:prSet/>
      <dgm:spPr/>
      <dgm:t>
        <a:bodyPr/>
        <a:lstStyle/>
        <a:p>
          <a:endParaRPr lang="en-US"/>
        </a:p>
      </dgm:t>
    </dgm:pt>
    <dgm:pt modelId="{55E2599B-827E-4082-9225-783BB7C8846A}" type="sibTrans" cxnId="{E8935E3C-3096-408C-8471-02FF192CB6F3}">
      <dgm:prSet/>
      <dgm:spPr/>
      <dgm:t>
        <a:bodyPr/>
        <a:lstStyle/>
        <a:p>
          <a:endParaRPr lang="en-US"/>
        </a:p>
      </dgm:t>
    </dgm:pt>
    <dgm:pt modelId="{8A0F3214-DFB2-417F-93CB-91AF1929B1F5}">
      <dgm:prSet/>
      <dgm:spPr/>
      <dgm:t>
        <a:bodyPr/>
        <a:lstStyle/>
        <a:p>
          <a:r>
            <a:rPr lang="fa-IR" dirty="0" smtClean="0">
              <a:cs typeface="B Koodak" panose="00000700000000000000" pitchFamily="2" charset="-78"/>
            </a:rPr>
            <a:t>مراحل درس/فعالیت های یادگیری/پرسش های کلیدی/تخصیص زمان</a:t>
          </a:r>
          <a:endParaRPr lang="en-US" dirty="0">
            <a:cs typeface="B Koodak" panose="00000700000000000000" pitchFamily="2" charset="-78"/>
          </a:endParaRPr>
        </a:p>
      </dgm:t>
    </dgm:pt>
    <dgm:pt modelId="{D2750ACF-781E-4B6E-AF37-77A0FB635673}" type="parTrans" cxnId="{AB3B8345-0731-4FCC-90E8-88A2AB6A81FB}">
      <dgm:prSet/>
      <dgm:spPr/>
      <dgm:t>
        <a:bodyPr/>
        <a:lstStyle/>
        <a:p>
          <a:endParaRPr lang="en-US"/>
        </a:p>
      </dgm:t>
    </dgm:pt>
    <dgm:pt modelId="{D5C7FC3A-CBFE-4E08-A619-8251BB9F5781}" type="sibTrans" cxnId="{AB3B8345-0731-4FCC-90E8-88A2AB6A81FB}">
      <dgm:prSet/>
      <dgm:spPr/>
      <dgm:t>
        <a:bodyPr/>
        <a:lstStyle/>
        <a:p>
          <a:endParaRPr lang="en-US"/>
        </a:p>
      </dgm:t>
    </dgm:pt>
    <dgm:pt modelId="{1AD64471-61CE-4F37-A58D-E1A3A1D63BE2}" type="pres">
      <dgm:prSet presAssocID="{0F0EF0B5-0F3E-44F5-8469-9BAE711BE369}" presName="Name0" presStyleCnt="0">
        <dgm:presLayoutVars>
          <dgm:chMax val="7"/>
          <dgm:chPref val="5"/>
          <dgm:dir/>
          <dgm:animOne val="branch"/>
          <dgm:animLvl val="lvl"/>
        </dgm:presLayoutVars>
      </dgm:prSet>
      <dgm:spPr/>
      <dgm:t>
        <a:bodyPr/>
        <a:lstStyle/>
        <a:p>
          <a:endParaRPr lang="en-US"/>
        </a:p>
      </dgm:t>
    </dgm:pt>
    <dgm:pt modelId="{E273FF9D-B180-4D01-BF17-779D634388CD}" type="pres">
      <dgm:prSet presAssocID="{8A0F3214-DFB2-417F-93CB-91AF1929B1F5}" presName="ChildAccent4" presStyleCnt="0"/>
      <dgm:spPr/>
    </dgm:pt>
    <dgm:pt modelId="{20642095-125B-43E6-B183-CA5B3044E171}" type="pres">
      <dgm:prSet presAssocID="{8A0F3214-DFB2-417F-93CB-91AF1929B1F5}" presName="ChildAccent" presStyleLbl="alignImgPlace1" presStyleIdx="0" presStyleCnt="4"/>
      <dgm:spPr/>
    </dgm:pt>
    <dgm:pt modelId="{CE625653-FDFE-4648-896E-BA0386C4A2FF}" type="pres">
      <dgm:prSet presAssocID="{8A0F3214-DFB2-417F-93CB-91AF1929B1F5}" presName="Child4" presStyleLbl="revTx" presStyleIdx="0" presStyleCnt="0">
        <dgm:presLayoutVars>
          <dgm:chMax val="0"/>
          <dgm:chPref val="0"/>
          <dgm:bulletEnabled val="1"/>
        </dgm:presLayoutVars>
      </dgm:prSet>
      <dgm:spPr/>
    </dgm:pt>
    <dgm:pt modelId="{91A8B7F7-F0AD-4E53-AFD6-23C044DA844E}" type="pres">
      <dgm:prSet presAssocID="{8A0F3214-DFB2-417F-93CB-91AF1929B1F5}" presName="Parent4" presStyleLbl="node1" presStyleIdx="0" presStyleCnt="4">
        <dgm:presLayoutVars>
          <dgm:chMax val="2"/>
          <dgm:chPref val="1"/>
          <dgm:bulletEnabled val="1"/>
        </dgm:presLayoutVars>
      </dgm:prSet>
      <dgm:spPr/>
      <dgm:t>
        <a:bodyPr/>
        <a:lstStyle/>
        <a:p>
          <a:endParaRPr lang="en-US"/>
        </a:p>
      </dgm:t>
    </dgm:pt>
    <dgm:pt modelId="{09163E51-2CE5-4BCE-B914-8B34DA45F36D}" type="pres">
      <dgm:prSet presAssocID="{A34A288A-21A7-4194-956E-0692331E6758}" presName="ChildAccent3" presStyleCnt="0"/>
      <dgm:spPr/>
    </dgm:pt>
    <dgm:pt modelId="{E52ECF81-CA7A-41A5-B046-72F5B1A11C72}" type="pres">
      <dgm:prSet presAssocID="{A34A288A-21A7-4194-956E-0692331E6758}" presName="ChildAccent" presStyleLbl="alignImgPlace1" presStyleIdx="1" presStyleCnt="4"/>
      <dgm:spPr/>
    </dgm:pt>
    <dgm:pt modelId="{D79D65AC-BE7A-465E-AFFA-2F5CC3B64902}" type="pres">
      <dgm:prSet presAssocID="{A34A288A-21A7-4194-956E-0692331E6758}" presName="Child3" presStyleLbl="revTx" presStyleIdx="0" presStyleCnt="0">
        <dgm:presLayoutVars>
          <dgm:chMax val="0"/>
          <dgm:chPref val="0"/>
          <dgm:bulletEnabled val="1"/>
        </dgm:presLayoutVars>
      </dgm:prSet>
      <dgm:spPr/>
    </dgm:pt>
    <dgm:pt modelId="{3AA5BBB7-07DE-4034-90A5-6CEA7893D068}" type="pres">
      <dgm:prSet presAssocID="{A34A288A-21A7-4194-956E-0692331E6758}" presName="Parent3" presStyleLbl="node1" presStyleIdx="1" presStyleCnt="4" custLinFactNeighborX="0" custLinFactNeighborY="2016">
        <dgm:presLayoutVars>
          <dgm:chMax val="2"/>
          <dgm:chPref val="1"/>
          <dgm:bulletEnabled val="1"/>
        </dgm:presLayoutVars>
      </dgm:prSet>
      <dgm:spPr/>
      <dgm:t>
        <a:bodyPr/>
        <a:lstStyle/>
        <a:p>
          <a:endParaRPr lang="en-US"/>
        </a:p>
      </dgm:t>
    </dgm:pt>
    <dgm:pt modelId="{A5B67F47-B62A-47FC-952E-E3D71F0BB9C0}" type="pres">
      <dgm:prSet presAssocID="{2A5922ED-4805-4563-94CC-D19F0781F559}" presName="ChildAccent2" presStyleCnt="0"/>
      <dgm:spPr/>
    </dgm:pt>
    <dgm:pt modelId="{4558FE69-2FA9-47FC-9AE5-251747476ED8}" type="pres">
      <dgm:prSet presAssocID="{2A5922ED-4805-4563-94CC-D19F0781F559}" presName="ChildAccent" presStyleLbl="alignImgPlace1" presStyleIdx="2" presStyleCnt="4"/>
      <dgm:spPr/>
      <dgm:t>
        <a:bodyPr/>
        <a:lstStyle/>
        <a:p>
          <a:endParaRPr lang="en-US"/>
        </a:p>
      </dgm:t>
    </dgm:pt>
    <dgm:pt modelId="{FF739936-F5F4-4880-A5C1-775B6FDE8C63}" type="pres">
      <dgm:prSet presAssocID="{2A5922ED-4805-4563-94CC-D19F0781F559}" presName="Child2" presStyleLbl="revTx" presStyleIdx="0" presStyleCnt="0">
        <dgm:presLayoutVars>
          <dgm:chMax val="0"/>
          <dgm:chPref val="0"/>
          <dgm:bulletEnabled val="1"/>
        </dgm:presLayoutVars>
      </dgm:prSet>
      <dgm:spPr/>
      <dgm:t>
        <a:bodyPr/>
        <a:lstStyle/>
        <a:p>
          <a:endParaRPr lang="en-US"/>
        </a:p>
      </dgm:t>
    </dgm:pt>
    <dgm:pt modelId="{07A608CA-B60E-42FE-81D0-472E6EE7569C}" type="pres">
      <dgm:prSet presAssocID="{2A5922ED-4805-4563-94CC-D19F0781F559}" presName="Parent2" presStyleLbl="node1" presStyleIdx="2" presStyleCnt="4">
        <dgm:presLayoutVars>
          <dgm:chMax val="2"/>
          <dgm:chPref val="1"/>
          <dgm:bulletEnabled val="1"/>
        </dgm:presLayoutVars>
      </dgm:prSet>
      <dgm:spPr/>
      <dgm:t>
        <a:bodyPr/>
        <a:lstStyle/>
        <a:p>
          <a:endParaRPr lang="en-US"/>
        </a:p>
      </dgm:t>
    </dgm:pt>
    <dgm:pt modelId="{940E84F3-BF93-4EFB-BCB6-E83F0EE38436}" type="pres">
      <dgm:prSet presAssocID="{D3D74CB1-EDC8-4D72-98B5-C79FCE32C95F}" presName="ChildAccent1" presStyleCnt="0"/>
      <dgm:spPr/>
    </dgm:pt>
    <dgm:pt modelId="{DBB7EBAC-A115-4D4C-A518-1D8D4632E987}" type="pres">
      <dgm:prSet presAssocID="{D3D74CB1-EDC8-4D72-98B5-C79FCE32C95F}" presName="ChildAccent" presStyleLbl="alignImgPlace1" presStyleIdx="3" presStyleCnt="4"/>
      <dgm:spPr/>
      <dgm:t>
        <a:bodyPr/>
        <a:lstStyle/>
        <a:p>
          <a:endParaRPr lang="en-US"/>
        </a:p>
      </dgm:t>
    </dgm:pt>
    <dgm:pt modelId="{BB92B2EE-105E-4321-9CBE-FD4E8EC185CE}" type="pres">
      <dgm:prSet presAssocID="{D3D74CB1-EDC8-4D72-98B5-C79FCE32C95F}" presName="Child1" presStyleLbl="revTx" presStyleIdx="0" presStyleCnt="0">
        <dgm:presLayoutVars>
          <dgm:chMax val="0"/>
          <dgm:chPref val="0"/>
          <dgm:bulletEnabled val="1"/>
        </dgm:presLayoutVars>
      </dgm:prSet>
      <dgm:spPr/>
      <dgm:t>
        <a:bodyPr/>
        <a:lstStyle/>
        <a:p>
          <a:endParaRPr lang="en-US"/>
        </a:p>
      </dgm:t>
    </dgm:pt>
    <dgm:pt modelId="{8FDD303C-427F-43A6-9A18-D43F556507CA}" type="pres">
      <dgm:prSet presAssocID="{D3D74CB1-EDC8-4D72-98B5-C79FCE32C95F}" presName="Parent1" presStyleLbl="node1" presStyleIdx="3" presStyleCnt="4">
        <dgm:presLayoutVars>
          <dgm:chMax val="2"/>
          <dgm:chPref val="1"/>
          <dgm:bulletEnabled val="1"/>
        </dgm:presLayoutVars>
      </dgm:prSet>
      <dgm:spPr/>
      <dgm:t>
        <a:bodyPr/>
        <a:lstStyle/>
        <a:p>
          <a:endParaRPr lang="en-US"/>
        </a:p>
      </dgm:t>
    </dgm:pt>
  </dgm:ptLst>
  <dgm:cxnLst>
    <dgm:cxn modelId="{C6DB7A07-B563-4941-B062-FEEA9180E7AA}" srcId="{0F0EF0B5-0F3E-44F5-8469-9BAE711BE369}" destId="{D3D74CB1-EDC8-4D72-98B5-C79FCE32C95F}" srcOrd="0" destOrd="0" parTransId="{7A4EBD93-E6F2-4B74-9FD4-A239064405B9}" sibTransId="{C6456129-A28A-44A1-92DC-933E651B8491}"/>
    <dgm:cxn modelId="{07BA7DD1-B84F-42CD-A271-976EBD2F8BE1}" srcId="{2A5922ED-4805-4563-94CC-D19F0781F559}" destId="{2B45BE3D-F889-4D75-854B-88629605815A}" srcOrd="0" destOrd="0" parTransId="{7BF09771-34E2-40E5-A979-78F7C68729AE}" sibTransId="{F46670EB-E87F-4725-81D7-145B9C4212D5}"/>
    <dgm:cxn modelId="{B33F5947-BF03-4A97-97F0-5B9922EAFE0D}" type="presOf" srcId="{2B45BE3D-F889-4D75-854B-88629605815A}" destId="{4558FE69-2FA9-47FC-9AE5-251747476ED8}" srcOrd="0" destOrd="0" presId="urn:microsoft.com/office/officeart/2011/layout/InterconnectedBlockProcess"/>
    <dgm:cxn modelId="{27DB6622-98D1-46E9-A27D-BB28AC55C983}" srcId="{D3D74CB1-EDC8-4D72-98B5-C79FCE32C95F}" destId="{8389EEFD-60F3-4C6E-BF02-9A38A844E98A}" srcOrd="0" destOrd="0" parTransId="{3E62AD17-CBCD-4FF6-9211-8839820AC7E3}" sibTransId="{E80D0D88-EC07-488A-8B5C-3A8343A01833}"/>
    <dgm:cxn modelId="{5104E975-CBF2-4313-9EC0-26055BBA22F6}" type="presOf" srcId="{2B45BE3D-F889-4D75-854B-88629605815A}" destId="{FF739936-F5F4-4880-A5C1-775B6FDE8C63}" srcOrd="1" destOrd="0" presId="urn:microsoft.com/office/officeart/2011/layout/InterconnectedBlockProcess"/>
    <dgm:cxn modelId="{AB3B8345-0731-4FCC-90E8-88A2AB6A81FB}" srcId="{0F0EF0B5-0F3E-44F5-8469-9BAE711BE369}" destId="{8A0F3214-DFB2-417F-93CB-91AF1929B1F5}" srcOrd="3" destOrd="0" parTransId="{D2750ACF-781E-4B6E-AF37-77A0FB635673}" sibTransId="{D5C7FC3A-CBFE-4E08-A619-8251BB9F5781}"/>
    <dgm:cxn modelId="{C1AF4CE9-D88F-456D-8372-2C61E4EA0D54}" type="presOf" srcId="{0F0EF0B5-0F3E-44F5-8469-9BAE711BE369}" destId="{1AD64471-61CE-4F37-A58D-E1A3A1D63BE2}" srcOrd="0" destOrd="0" presId="urn:microsoft.com/office/officeart/2011/layout/InterconnectedBlockProcess"/>
    <dgm:cxn modelId="{1F9B650E-BC40-47F6-B87C-19FA8B5F4660}" type="presOf" srcId="{8A0F3214-DFB2-417F-93CB-91AF1929B1F5}" destId="{91A8B7F7-F0AD-4E53-AFD6-23C044DA844E}" srcOrd="0" destOrd="0" presId="urn:microsoft.com/office/officeart/2011/layout/InterconnectedBlockProcess"/>
    <dgm:cxn modelId="{9CBC0CEC-F56E-48A1-87D6-96AACF87C27E}" srcId="{0F0EF0B5-0F3E-44F5-8469-9BAE711BE369}" destId="{2A5922ED-4805-4563-94CC-D19F0781F559}" srcOrd="1" destOrd="0" parTransId="{1D217E66-F861-42C3-B4F2-EEC675FC69D7}" sibTransId="{E78D3F5F-5150-4D53-836A-B463D7502302}"/>
    <dgm:cxn modelId="{CC4000C1-83FD-4677-9FC8-DF594F359B90}" type="presOf" srcId="{8389EEFD-60F3-4C6E-BF02-9A38A844E98A}" destId="{BB92B2EE-105E-4321-9CBE-FD4E8EC185CE}" srcOrd="1" destOrd="0" presId="urn:microsoft.com/office/officeart/2011/layout/InterconnectedBlockProcess"/>
    <dgm:cxn modelId="{E8935E3C-3096-408C-8471-02FF192CB6F3}" srcId="{0F0EF0B5-0F3E-44F5-8469-9BAE711BE369}" destId="{A34A288A-21A7-4194-956E-0692331E6758}" srcOrd="2" destOrd="0" parTransId="{E0DC1B68-FF8D-46F0-BC33-905A175652F6}" sibTransId="{55E2599B-827E-4082-9225-783BB7C8846A}"/>
    <dgm:cxn modelId="{F1B740E5-A56F-4C9B-AC9B-E29ADD6B40B7}" type="presOf" srcId="{2A5922ED-4805-4563-94CC-D19F0781F559}" destId="{07A608CA-B60E-42FE-81D0-472E6EE7569C}" srcOrd="0" destOrd="0" presId="urn:microsoft.com/office/officeart/2011/layout/InterconnectedBlockProcess"/>
    <dgm:cxn modelId="{A7F1D05F-C495-4B68-8A1C-959434DFB7BA}" type="presOf" srcId="{8389EEFD-60F3-4C6E-BF02-9A38A844E98A}" destId="{DBB7EBAC-A115-4D4C-A518-1D8D4632E987}" srcOrd="0" destOrd="0" presId="urn:microsoft.com/office/officeart/2011/layout/InterconnectedBlockProcess"/>
    <dgm:cxn modelId="{EEA9FC5D-5DA7-4D11-A12D-59C54D484A32}" type="presOf" srcId="{D3D74CB1-EDC8-4D72-98B5-C79FCE32C95F}" destId="{8FDD303C-427F-43A6-9A18-D43F556507CA}" srcOrd="0" destOrd="0" presId="urn:microsoft.com/office/officeart/2011/layout/InterconnectedBlockProcess"/>
    <dgm:cxn modelId="{E0078607-56FD-4C6A-AE52-B13DEF7FA376}" type="presOf" srcId="{A34A288A-21A7-4194-956E-0692331E6758}" destId="{3AA5BBB7-07DE-4034-90A5-6CEA7893D068}" srcOrd="0" destOrd="0" presId="urn:microsoft.com/office/officeart/2011/layout/InterconnectedBlockProcess"/>
    <dgm:cxn modelId="{275901F7-70B7-4367-8536-D271F714C9D8}" type="presParOf" srcId="{1AD64471-61CE-4F37-A58D-E1A3A1D63BE2}" destId="{E273FF9D-B180-4D01-BF17-779D634388CD}" srcOrd="0" destOrd="0" presId="urn:microsoft.com/office/officeart/2011/layout/InterconnectedBlockProcess"/>
    <dgm:cxn modelId="{0F25A340-B4DF-448B-BD99-68A777DEA940}" type="presParOf" srcId="{E273FF9D-B180-4D01-BF17-779D634388CD}" destId="{20642095-125B-43E6-B183-CA5B3044E171}" srcOrd="0" destOrd="0" presId="urn:microsoft.com/office/officeart/2011/layout/InterconnectedBlockProcess"/>
    <dgm:cxn modelId="{FA2AEEFC-BE7D-4EE2-8FC3-345FBC01CDCE}" type="presParOf" srcId="{1AD64471-61CE-4F37-A58D-E1A3A1D63BE2}" destId="{CE625653-FDFE-4648-896E-BA0386C4A2FF}" srcOrd="1" destOrd="0" presId="urn:microsoft.com/office/officeart/2011/layout/InterconnectedBlockProcess"/>
    <dgm:cxn modelId="{A7C6258D-8487-4510-A980-6D55740F3130}" type="presParOf" srcId="{1AD64471-61CE-4F37-A58D-E1A3A1D63BE2}" destId="{91A8B7F7-F0AD-4E53-AFD6-23C044DA844E}" srcOrd="2" destOrd="0" presId="urn:microsoft.com/office/officeart/2011/layout/InterconnectedBlockProcess"/>
    <dgm:cxn modelId="{D3D3325F-D015-4DA7-9335-8C742821625C}" type="presParOf" srcId="{1AD64471-61CE-4F37-A58D-E1A3A1D63BE2}" destId="{09163E51-2CE5-4BCE-B914-8B34DA45F36D}" srcOrd="3" destOrd="0" presId="urn:microsoft.com/office/officeart/2011/layout/InterconnectedBlockProcess"/>
    <dgm:cxn modelId="{DC41FC59-96CE-4702-9908-444DFF5F86E4}" type="presParOf" srcId="{09163E51-2CE5-4BCE-B914-8B34DA45F36D}" destId="{E52ECF81-CA7A-41A5-B046-72F5B1A11C72}" srcOrd="0" destOrd="0" presId="urn:microsoft.com/office/officeart/2011/layout/InterconnectedBlockProcess"/>
    <dgm:cxn modelId="{7CAD2947-2BC3-450D-B073-8E788B1E2B5F}" type="presParOf" srcId="{1AD64471-61CE-4F37-A58D-E1A3A1D63BE2}" destId="{D79D65AC-BE7A-465E-AFFA-2F5CC3B64902}" srcOrd="4" destOrd="0" presId="urn:microsoft.com/office/officeart/2011/layout/InterconnectedBlockProcess"/>
    <dgm:cxn modelId="{7B74002C-1CFE-49AF-9E5B-C81CDA83CC6A}" type="presParOf" srcId="{1AD64471-61CE-4F37-A58D-E1A3A1D63BE2}" destId="{3AA5BBB7-07DE-4034-90A5-6CEA7893D068}" srcOrd="5" destOrd="0" presId="urn:microsoft.com/office/officeart/2011/layout/InterconnectedBlockProcess"/>
    <dgm:cxn modelId="{83324B27-B9FD-4B90-9046-B64A913E65B1}" type="presParOf" srcId="{1AD64471-61CE-4F37-A58D-E1A3A1D63BE2}" destId="{A5B67F47-B62A-47FC-952E-E3D71F0BB9C0}" srcOrd="6" destOrd="0" presId="urn:microsoft.com/office/officeart/2011/layout/InterconnectedBlockProcess"/>
    <dgm:cxn modelId="{A5F48602-51F4-4E0B-BDA6-8C8711C237BB}" type="presParOf" srcId="{A5B67F47-B62A-47FC-952E-E3D71F0BB9C0}" destId="{4558FE69-2FA9-47FC-9AE5-251747476ED8}" srcOrd="0" destOrd="0" presId="urn:microsoft.com/office/officeart/2011/layout/InterconnectedBlockProcess"/>
    <dgm:cxn modelId="{7C12129B-259A-423F-A9EF-E31B35CC9205}" type="presParOf" srcId="{1AD64471-61CE-4F37-A58D-E1A3A1D63BE2}" destId="{FF739936-F5F4-4880-A5C1-775B6FDE8C63}" srcOrd="7" destOrd="0" presId="urn:microsoft.com/office/officeart/2011/layout/InterconnectedBlockProcess"/>
    <dgm:cxn modelId="{79E6A7EF-4978-4C9E-A111-451E8CD1A347}" type="presParOf" srcId="{1AD64471-61CE-4F37-A58D-E1A3A1D63BE2}" destId="{07A608CA-B60E-42FE-81D0-472E6EE7569C}" srcOrd="8" destOrd="0" presId="urn:microsoft.com/office/officeart/2011/layout/InterconnectedBlockProcess"/>
    <dgm:cxn modelId="{5DB70FAA-FE11-4AB7-8545-AFBFAE4C53C9}" type="presParOf" srcId="{1AD64471-61CE-4F37-A58D-E1A3A1D63BE2}" destId="{940E84F3-BF93-4EFB-BCB6-E83F0EE38436}" srcOrd="9" destOrd="0" presId="urn:microsoft.com/office/officeart/2011/layout/InterconnectedBlockProcess"/>
    <dgm:cxn modelId="{0443FBB1-E26D-4E42-A44C-D61565248BDA}" type="presParOf" srcId="{940E84F3-BF93-4EFB-BCB6-E83F0EE38436}" destId="{DBB7EBAC-A115-4D4C-A518-1D8D4632E987}" srcOrd="0" destOrd="0" presId="urn:microsoft.com/office/officeart/2011/layout/InterconnectedBlockProcess"/>
    <dgm:cxn modelId="{F272D85B-6053-4C29-9E7C-B19ECBA2E035}" type="presParOf" srcId="{1AD64471-61CE-4F37-A58D-E1A3A1D63BE2}" destId="{BB92B2EE-105E-4321-9CBE-FD4E8EC185CE}" srcOrd="10" destOrd="0" presId="urn:microsoft.com/office/officeart/2011/layout/InterconnectedBlockProcess"/>
    <dgm:cxn modelId="{1CD71175-8704-45C9-A039-4C020797BAC8}" type="presParOf" srcId="{1AD64471-61CE-4F37-A58D-E1A3A1D63BE2}" destId="{8FDD303C-427F-43A6-9A18-D43F556507CA}"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1DCA73A-4CA8-4950-A3FE-C13F5E3E550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AC6B7575-2624-4B17-A8C0-C67D49945401}">
      <dgm:prSet phldrT="[Text]"/>
      <dgm:spPr/>
      <dgm:t>
        <a:bodyPr/>
        <a:lstStyle/>
        <a:p>
          <a:r>
            <a:rPr lang="fa-IR" dirty="0" smtClean="0">
              <a:cs typeface="B Koodak" panose="00000700000000000000" pitchFamily="2" charset="-78"/>
              <a:hlinkClick xmlns:r="http://schemas.openxmlformats.org/officeDocument/2006/relationships" r:id="rId1" action="ppaction://hlinksldjump"/>
            </a:rPr>
            <a:t>تشخیصی</a:t>
          </a:r>
          <a:endParaRPr lang="en-US" dirty="0">
            <a:cs typeface="B Koodak" panose="00000700000000000000" pitchFamily="2" charset="-78"/>
          </a:endParaRPr>
        </a:p>
      </dgm:t>
    </dgm:pt>
    <dgm:pt modelId="{92E501D8-A1A5-46B0-8B61-2670F3DE1C77}" type="parTrans" cxnId="{AB32336B-2504-4192-9A23-08361139E0E9}">
      <dgm:prSet/>
      <dgm:spPr/>
      <dgm:t>
        <a:bodyPr/>
        <a:lstStyle/>
        <a:p>
          <a:endParaRPr lang="en-US"/>
        </a:p>
      </dgm:t>
    </dgm:pt>
    <dgm:pt modelId="{0D1440C0-83D0-4A5A-B5A7-F4AB6ED01E9F}" type="sibTrans" cxnId="{AB32336B-2504-4192-9A23-08361139E0E9}">
      <dgm:prSet/>
      <dgm:spPr/>
      <dgm:t>
        <a:bodyPr/>
        <a:lstStyle/>
        <a:p>
          <a:endParaRPr lang="en-US"/>
        </a:p>
      </dgm:t>
    </dgm:pt>
    <dgm:pt modelId="{39917CBB-8661-4D2A-8E3E-81E6B08200AD}">
      <dgm:prSet phldrT="[Text]" custT="1"/>
      <dgm:spPr/>
      <dgm:t>
        <a:bodyPr/>
        <a:lstStyle/>
        <a:p>
          <a:r>
            <a:rPr lang="fa-IR" sz="3600" dirty="0" smtClean="0">
              <a:cs typeface="B Koodak" panose="00000700000000000000" pitchFamily="2" charset="-78"/>
              <a:hlinkClick xmlns:r="http://schemas.openxmlformats.org/officeDocument/2006/relationships" r:id="rId2" action="ppaction://hlinksldjump"/>
            </a:rPr>
            <a:t>تکوینی</a:t>
          </a:r>
          <a:endParaRPr lang="en-US" sz="3600" dirty="0">
            <a:cs typeface="B Koodak" panose="00000700000000000000" pitchFamily="2" charset="-78"/>
          </a:endParaRPr>
        </a:p>
      </dgm:t>
    </dgm:pt>
    <dgm:pt modelId="{C83045E5-6B14-4D06-A296-2D080962FF9D}" type="parTrans" cxnId="{7A5B7AE1-E285-4314-9B16-A441A548FC1E}">
      <dgm:prSet/>
      <dgm:spPr/>
      <dgm:t>
        <a:bodyPr/>
        <a:lstStyle/>
        <a:p>
          <a:endParaRPr lang="en-US"/>
        </a:p>
      </dgm:t>
    </dgm:pt>
    <dgm:pt modelId="{1018F70B-7453-4CF0-BB0B-A3DBC8D7308F}" type="sibTrans" cxnId="{7A5B7AE1-E285-4314-9B16-A441A548FC1E}">
      <dgm:prSet/>
      <dgm:spPr/>
      <dgm:t>
        <a:bodyPr/>
        <a:lstStyle/>
        <a:p>
          <a:endParaRPr lang="en-US"/>
        </a:p>
      </dgm:t>
    </dgm:pt>
    <dgm:pt modelId="{BA49C71C-C519-4318-8BAF-51BF0F2E3D1D}">
      <dgm:prSet phldrT="[Text]" custT="1"/>
      <dgm:spPr/>
      <dgm:t>
        <a:bodyPr/>
        <a:lstStyle/>
        <a:p>
          <a:r>
            <a:rPr lang="fa-IR" sz="3600" dirty="0" smtClean="0">
              <a:cs typeface="B Koodak" panose="00000700000000000000" pitchFamily="2" charset="-78"/>
              <a:hlinkClick xmlns:r="http://schemas.openxmlformats.org/officeDocument/2006/relationships" r:id="rId3" action="ppaction://hlinksldjump"/>
            </a:rPr>
            <a:t>پایانی</a:t>
          </a:r>
          <a:endParaRPr lang="en-US" sz="3600" dirty="0">
            <a:cs typeface="B Koodak" panose="00000700000000000000" pitchFamily="2" charset="-78"/>
          </a:endParaRPr>
        </a:p>
      </dgm:t>
    </dgm:pt>
    <dgm:pt modelId="{8584C478-E9EC-4EE3-B617-FAF86C020569}" type="parTrans" cxnId="{25AB41B9-F91F-4EFF-8356-72376254EC9E}">
      <dgm:prSet/>
      <dgm:spPr/>
      <dgm:t>
        <a:bodyPr/>
        <a:lstStyle/>
        <a:p>
          <a:endParaRPr lang="en-US"/>
        </a:p>
      </dgm:t>
    </dgm:pt>
    <dgm:pt modelId="{15DF9FE2-5A5B-49D6-A16F-9DC3336025BA}" type="sibTrans" cxnId="{25AB41B9-F91F-4EFF-8356-72376254EC9E}">
      <dgm:prSet/>
      <dgm:spPr/>
      <dgm:t>
        <a:bodyPr/>
        <a:lstStyle/>
        <a:p>
          <a:endParaRPr lang="en-US"/>
        </a:p>
      </dgm:t>
    </dgm:pt>
    <dgm:pt modelId="{1E9EBAA3-7A80-477E-B9F5-53D409A15956}" type="pres">
      <dgm:prSet presAssocID="{01DCA73A-4CA8-4950-A3FE-C13F5E3E5501}" presName="Name0" presStyleCnt="0">
        <dgm:presLayoutVars>
          <dgm:chMax val="11"/>
          <dgm:chPref val="11"/>
          <dgm:dir val="rev"/>
          <dgm:resizeHandles/>
        </dgm:presLayoutVars>
      </dgm:prSet>
      <dgm:spPr/>
      <dgm:t>
        <a:bodyPr/>
        <a:lstStyle/>
        <a:p>
          <a:endParaRPr lang="en-US"/>
        </a:p>
      </dgm:t>
    </dgm:pt>
    <dgm:pt modelId="{B4B74437-FC7D-4828-A980-33E981775656}" type="pres">
      <dgm:prSet presAssocID="{BA49C71C-C519-4318-8BAF-51BF0F2E3D1D}" presName="Accent3" presStyleCnt="0"/>
      <dgm:spPr/>
    </dgm:pt>
    <dgm:pt modelId="{C9234BD7-90C3-420B-B4EC-0177E93C9BCE}" type="pres">
      <dgm:prSet presAssocID="{BA49C71C-C519-4318-8BAF-51BF0F2E3D1D}" presName="Accent" presStyleLbl="node1" presStyleIdx="0" presStyleCnt="3"/>
      <dgm:spPr/>
    </dgm:pt>
    <dgm:pt modelId="{C6E2747A-4E36-4571-B845-253AF2F4B7C2}" type="pres">
      <dgm:prSet presAssocID="{BA49C71C-C519-4318-8BAF-51BF0F2E3D1D}" presName="ParentBackground3" presStyleCnt="0"/>
      <dgm:spPr/>
    </dgm:pt>
    <dgm:pt modelId="{A25621D9-95C4-4421-A56F-11C5F1DBB6DB}" type="pres">
      <dgm:prSet presAssocID="{BA49C71C-C519-4318-8BAF-51BF0F2E3D1D}" presName="ParentBackground" presStyleLbl="fgAcc1" presStyleIdx="0" presStyleCnt="3"/>
      <dgm:spPr/>
      <dgm:t>
        <a:bodyPr/>
        <a:lstStyle/>
        <a:p>
          <a:endParaRPr lang="en-US"/>
        </a:p>
      </dgm:t>
    </dgm:pt>
    <dgm:pt modelId="{AC917F98-B247-4EF9-933E-195E368A1EB4}" type="pres">
      <dgm:prSet presAssocID="{BA49C71C-C519-4318-8BAF-51BF0F2E3D1D}" presName="Parent3" presStyleLbl="revTx" presStyleIdx="0" presStyleCnt="0">
        <dgm:presLayoutVars>
          <dgm:chMax val="1"/>
          <dgm:chPref val="1"/>
          <dgm:bulletEnabled val="1"/>
        </dgm:presLayoutVars>
      </dgm:prSet>
      <dgm:spPr/>
      <dgm:t>
        <a:bodyPr/>
        <a:lstStyle/>
        <a:p>
          <a:endParaRPr lang="en-US"/>
        </a:p>
      </dgm:t>
    </dgm:pt>
    <dgm:pt modelId="{078BAF4E-0644-44D0-BEA5-035A4D8DC1EC}" type="pres">
      <dgm:prSet presAssocID="{39917CBB-8661-4D2A-8E3E-81E6B08200AD}" presName="Accent2" presStyleCnt="0"/>
      <dgm:spPr/>
    </dgm:pt>
    <dgm:pt modelId="{C8840A61-9CAE-48DC-9BB5-5F0B3B6FDD52}" type="pres">
      <dgm:prSet presAssocID="{39917CBB-8661-4D2A-8E3E-81E6B08200AD}" presName="Accent" presStyleLbl="node1" presStyleIdx="1" presStyleCnt="3"/>
      <dgm:spPr/>
    </dgm:pt>
    <dgm:pt modelId="{E9F241FA-8054-4CEC-AC83-33C9843F214A}" type="pres">
      <dgm:prSet presAssocID="{39917CBB-8661-4D2A-8E3E-81E6B08200AD}" presName="ParentBackground2" presStyleCnt="0"/>
      <dgm:spPr/>
    </dgm:pt>
    <dgm:pt modelId="{6B830CE0-AC57-489D-9926-AD9A24A3E161}" type="pres">
      <dgm:prSet presAssocID="{39917CBB-8661-4D2A-8E3E-81E6B08200AD}" presName="ParentBackground" presStyleLbl="fgAcc1" presStyleIdx="1" presStyleCnt="3"/>
      <dgm:spPr/>
      <dgm:t>
        <a:bodyPr/>
        <a:lstStyle/>
        <a:p>
          <a:endParaRPr lang="en-US"/>
        </a:p>
      </dgm:t>
    </dgm:pt>
    <dgm:pt modelId="{9F679429-3AC0-4741-8648-386EC1F87C01}" type="pres">
      <dgm:prSet presAssocID="{39917CBB-8661-4D2A-8E3E-81E6B08200AD}" presName="Parent2" presStyleLbl="revTx" presStyleIdx="0" presStyleCnt="0">
        <dgm:presLayoutVars>
          <dgm:chMax val="1"/>
          <dgm:chPref val="1"/>
          <dgm:bulletEnabled val="1"/>
        </dgm:presLayoutVars>
      </dgm:prSet>
      <dgm:spPr/>
      <dgm:t>
        <a:bodyPr/>
        <a:lstStyle/>
        <a:p>
          <a:endParaRPr lang="en-US"/>
        </a:p>
      </dgm:t>
    </dgm:pt>
    <dgm:pt modelId="{7CE8F6A3-CC18-43CE-9250-98D8A69C5C24}" type="pres">
      <dgm:prSet presAssocID="{AC6B7575-2624-4B17-A8C0-C67D49945401}" presName="Accent1" presStyleCnt="0"/>
      <dgm:spPr/>
    </dgm:pt>
    <dgm:pt modelId="{2739C458-9AF5-42A3-B01F-89C489954E46}" type="pres">
      <dgm:prSet presAssocID="{AC6B7575-2624-4B17-A8C0-C67D49945401}" presName="Accent" presStyleLbl="node1" presStyleIdx="2" presStyleCnt="3"/>
      <dgm:spPr/>
    </dgm:pt>
    <dgm:pt modelId="{41FC0C95-527B-4D27-8771-9E004142BF1B}" type="pres">
      <dgm:prSet presAssocID="{AC6B7575-2624-4B17-A8C0-C67D49945401}" presName="ParentBackground1" presStyleCnt="0"/>
      <dgm:spPr/>
    </dgm:pt>
    <dgm:pt modelId="{EA4090F9-021F-4A06-940D-46FBEDDD614C}" type="pres">
      <dgm:prSet presAssocID="{AC6B7575-2624-4B17-A8C0-C67D49945401}" presName="ParentBackground" presStyleLbl="fgAcc1" presStyleIdx="2" presStyleCnt="3"/>
      <dgm:spPr/>
      <dgm:t>
        <a:bodyPr/>
        <a:lstStyle/>
        <a:p>
          <a:endParaRPr lang="en-US"/>
        </a:p>
      </dgm:t>
    </dgm:pt>
    <dgm:pt modelId="{53975D83-47E3-47AA-AF84-90F0CE0F52A3}" type="pres">
      <dgm:prSet presAssocID="{AC6B7575-2624-4B17-A8C0-C67D49945401}" presName="Parent1" presStyleLbl="revTx" presStyleIdx="0" presStyleCnt="0">
        <dgm:presLayoutVars>
          <dgm:chMax val="1"/>
          <dgm:chPref val="1"/>
          <dgm:bulletEnabled val="1"/>
        </dgm:presLayoutVars>
      </dgm:prSet>
      <dgm:spPr/>
      <dgm:t>
        <a:bodyPr/>
        <a:lstStyle/>
        <a:p>
          <a:endParaRPr lang="en-US"/>
        </a:p>
      </dgm:t>
    </dgm:pt>
  </dgm:ptLst>
  <dgm:cxnLst>
    <dgm:cxn modelId="{59FAAC3E-F4A8-454C-AB8D-4BCE31FBE0EC}" type="presOf" srcId="{39917CBB-8661-4D2A-8E3E-81E6B08200AD}" destId="{6B830CE0-AC57-489D-9926-AD9A24A3E161}" srcOrd="0" destOrd="0" presId="urn:microsoft.com/office/officeart/2011/layout/CircleProcess"/>
    <dgm:cxn modelId="{1ECEAC73-84AF-49EB-8CBA-5627482BDA3E}" type="presOf" srcId="{BA49C71C-C519-4318-8BAF-51BF0F2E3D1D}" destId="{AC917F98-B247-4EF9-933E-195E368A1EB4}" srcOrd="1" destOrd="0" presId="urn:microsoft.com/office/officeart/2011/layout/CircleProcess"/>
    <dgm:cxn modelId="{25AB41B9-F91F-4EFF-8356-72376254EC9E}" srcId="{01DCA73A-4CA8-4950-A3FE-C13F5E3E5501}" destId="{BA49C71C-C519-4318-8BAF-51BF0F2E3D1D}" srcOrd="2" destOrd="0" parTransId="{8584C478-E9EC-4EE3-B617-FAF86C020569}" sibTransId="{15DF9FE2-5A5B-49D6-A16F-9DC3336025BA}"/>
    <dgm:cxn modelId="{153A8CE5-727A-4BFA-A84F-2E19541F63C4}" type="presOf" srcId="{AC6B7575-2624-4B17-A8C0-C67D49945401}" destId="{EA4090F9-021F-4A06-940D-46FBEDDD614C}" srcOrd="0" destOrd="0" presId="urn:microsoft.com/office/officeart/2011/layout/CircleProcess"/>
    <dgm:cxn modelId="{7A5B7AE1-E285-4314-9B16-A441A548FC1E}" srcId="{01DCA73A-4CA8-4950-A3FE-C13F5E3E5501}" destId="{39917CBB-8661-4D2A-8E3E-81E6B08200AD}" srcOrd="1" destOrd="0" parTransId="{C83045E5-6B14-4D06-A296-2D080962FF9D}" sibTransId="{1018F70B-7453-4CF0-BB0B-A3DBC8D7308F}"/>
    <dgm:cxn modelId="{B8F93048-75C1-4D8D-ABD0-F20586EA2A5B}" type="presOf" srcId="{39917CBB-8661-4D2A-8E3E-81E6B08200AD}" destId="{9F679429-3AC0-4741-8648-386EC1F87C01}" srcOrd="1" destOrd="0" presId="urn:microsoft.com/office/officeart/2011/layout/CircleProcess"/>
    <dgm:cxn modelId="{D43871AC-2E7F-4D24-BC81-A90555C7578A}" type="presOf" srcId="{01DCA73A-4CA8-4950-A3FE-C13F5E3E5501}" destId="{1E9EBAA3-7A80-477E-B9F5-53D409A15956}" srcOrd="0" destOrd="0" presId="urn:microsoft.com/office/officeart/2011/layout/CircleProcess"/>
    <dgm:cxn modelId="{55949BB3-AE8B-4A61-8A8E-EF885E98506D}" type="presOf" srcId="{AC6B7575-2624-4B17-A8C0-C67D49945401}" destId="{53975D83-47E3-47AA-AF84-90F0CE0F52A3}" srcOrd="1" destOrd="0" presId="urn:microsoft.com/office/officeart/2011/layout/CircleProcess"/>
    <dgm:cxn modelId="{F325B357-8E0D-4894-B0F2-5065F74C3E0D}" type="presOf" srcId="{BA49C71C-C519-4318-8BAF-51BF0F2E3D1D}" destId="{A25621D9-95C4-4421-A56F-11C5F1DBB6DB}" srcOrd="0" destOrd="0" presId="urn:microsoft.com/office/officeart/2011/layout/CircleProcess"/>
    <dgm:cxn modelId="{AB32336B-2504-4192-9A23-08361139E0E9}" srcId="{01DCA73A-4CA8-4950-A3FE-C13F5E3E5501}" destId="{AC6B7575-2624-4B17-A8C0-C67D49945401}" srcOrd="0" destOrd="0" parTransId="{92E501D8-A1A5-46B0-8B61-2670F3DE1C77}" sibTransId="{0D1440C0-83D0-4A5A-B5A7-F4AB6ED01E9F}"/>
    <dgm:cxn modelId="{D6F7F340-21F4-45BD-B0CF-38B06219D3D6}" type="presParOf" srcId="{1E9EBAA3-7A80-477E-B9F5-53D409A15956}" destId="{B4B74437-FC7D-4828-A980-33E981775656}" srcOrd="0" destOrd="0" presId="urn:microsoft.com/office/officeart/2011/layout/CircleProcess"/>
    <dgm:cxn modelId="{E1863492-28AE-420C-9778-F90780C6C7CC}" type="presParOf" srcId="{B4B74437-FC7D-4828-A980-33E981775656}" destId="{C9234BD7-90C3-420B-B4EC-0177E93C9BCE}" srcOrd="0" destOrd="0" presId="urn:microsoft.com/office/officeart/2011/layout/CircleProcess"/>
    <dgm:cxn modelId="{A56CA6DD-D0B4-44E4-929A-6DED116DEC2E}" type="presParOf" srcId="{1E9EBAA3-7A80-477E-B9F5-53D409A15956}" destId="{C6E2747A-4E36-4571-B845-253AF2F4B7C2}" srcOrd="1" destOrd="0" presId="urn:microsoft.com/office/officeart/2011/layout/CircleProcess"/>
    <dgm:cxn modelId="{E548D6C8-FE47-4BF6-8B88-AF0CC84748C3}" type="presParOf" srcId="{C6E2747A-4E36-4571-B845-253AF2F4B7C2}" destId="{A25621D9-95C4-4421-A56F-11C5F1DBB6DB}" srcOrd="0" destOrd="0" presId="urn:microsoft.com/office/officeart/2011/layout/CircleProcess"/>
    <dgm:cxn modelId="{A14D8989-11AF-4336-9714-30DC9E4065C8}" type="presParOf" srcId="{1E9EBAA3-7A80-477E-B9F5-53D409A15956}" destId="{AC917F98-B247-4EF9-933E-195E368A1EB4}" srcOrd="2" destOrd="0" presId="urn:microsoft.com/office/officeart/2011/layout/CircleProcess"/>
    <dgm:cxn modelId="{57790FE1-86E6-4EA0-9D1C-0D26EA389EA0}" type="presParOf" srcId="{1E9EBAA3-7A80-477E-B9F5-53D409A15956}" destId="{078BAF4E-0644-44D0-BEA5-035A4D8DC1EC}" srcOrd="3" destOrd="0" presId="urn:microsoft.com/office/officeart/2011/layout/CircleProcess"/>
    <dgm:cxn modelId="{263C271E-8641-4ED1-8D54-56D80F8EA9D5}" type="presParOf" srcId="{078BAF4E-0644-44D0-BEA5-035A4D8DC1EC}" destId="{C8840A61-9CAE-48DC-9BB5-5F0B3B6FDD52}" srcOrd="0" destOrd="0" presId="urn:microsoft.com/office/officeart/2011/layout/CircleProcess"/>
    <dgm:cxn modelId="{E6B5BB68-FE6D-430E-A2BE-B00E78709071}" type="presParOf" srcId="{1E9EBAA3-7A80-477E-B9F5-53D409A15956}" destId="{E9F241FA-8054-4CEC-AC83-33C9843F214A}" srcOrd="4" destOrd="0" presId="urn:microsoft.com/office/officeart/2011/layout/CircleProcess"/>
    <dgm:cxn modelId="{13FF64A2-1C65-497B-80F3-C34244EBCEAA}" type="presParOf" srcId="{E9F241FA-8054-4CEC-AC83-33C9843F214A}" destId="{6B830CE0-AC57-489D-9926-AD9A24A3E161}" srcOrd="0" destOrd="0" presId="urn:microsoft.com/office/officeart/2011/layout/CircleProcess"/>
    <dgm:cxn modelId="{2C87C92C-D763-4851-8E51-31A26E4FD1A7}" type="presParOf" srcId="{1E9EBAA3-7A80-477E-B9F5-53D409A15956}" destId="{9F679429-3AC0-4741-8648-386EC1F87C01}" srcOrd="5" destOrd="0" presId="urn:microsoft.com/office/officeart/2011/layout/CircleProcess"/>
    <dgm:cxn modelId="{CF55DE3C-2126-4185-9075-9E604396C812}" type="presParOf" srcId="{1E9EBAA3-7A80-477E-B9F5-53D409A15956}" destId="{7CE8F6A3-CC18-43CE-9250-98D8A69C5C24}" srcOrd="6" destOrd="0" presId="urn:microsoft.com/office/officeart/2011/layout/CircleProcess"/>
    <dgm:cxn modelId="{3BAB0391-AF31-42A9-8CDE-82ADAEF96646}" type="presParOf" srcId="{7CE8F6A3-CC18-43CE-9250-98D8A69C5C24}" destId="{2739C458-9AF5-42A3-B01F-89C489954E46}" srcOrd="0" destOrd="0" presId="urn:microsoft.com/office/officeart/2011/layout/CircleProcess"/>
    <dgm:cxn modelId="{EFCA7C81-94F6-49C1-B934-8BD0D3FCA5F1}" type="presParOf" srcId="{1E9EBAA3-7A80-477E-B9F5-53D409A15956}" destId="{41FC0C95-527B-4D27-8771-9E004142BF1B}" srcOrd="7" destOrd="0" presId="urn:microsoft.com/office/officeart/2011/layout/CircleProcess"/>
    <dgm:cxn modelId="{B8D0D770-4F90-4583-A524-AA765DCC353F}" type="presParOf" srcId="{41FC0C95-527B-4D27-8771-9E004142BF1B}" destId="{EA4090F9-021F-4A06-940D-46FBEDDD614C}" srcOrd="0" destOrd="0" presId="urn:microsoft.com/office/officeart/2011/layout/CircleProcess"/>
    <dgm:cxn modelId="{39E351D0-BABE-4266-8750-C4DCF22AADF0}" type="presParOf" srcId="{1E9EBAA3-7A80-477E-B9F5-53D409A15956}" destId="{53975D83-47E3-47AA-AF84-90F0CE0F52A3}"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F81476-DE21-4CF1-8538-DE2DA436A3A2}"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B92AB0AD-24F3-442B-8DB5-C7F8C32A7B25}">
      <dgm:prSet phldrT="[Text]" custT="1"/>
      <dgm:spPr/>
      <dgm:t>
        <a:bodyPr/>
        <a:lstStyle/>
        <a:p>
          <a:r>
            <a:rPr lang="fa-IR" sz="2000" dirty="0" smtClean="0">
              <a:cs typeface="B Koodak" panose="00000700000000000000" pitchFamily="2" charset="-78"/>
            </a:rPr>
            <a:t>پیش بینی و تنظیم رویدادهای آموزشی بر اساس</a:t>
          </a:r>
          <a:endParaRPr lang="en-US" sz="2000" dirty="0">
            <a:cs typeface="B Koodak" panose="00000700000000000000" pitchFamily="2" charset="-78"/>
          </a:endParaRPr>
        </a:p>
      </dgm:t>
    </dgm:pt>
    <dgm:pt modelId="{7DB35C5E-064C-49A6-8A69-96C609B05448}" type="parTrans" cxnId="{5CC1ABCD-C4F1-4474-AA8D-710D904B0810}">
      <dgm:prSet/>
      <dgm:spPr/>
      <dgm:t>
        <a:bodyPr/>
        <a:lstStyle/>
        <a:p>
          <a:endParaRPr lang="en-US"/>
        </a:p>
      </dgm:t>
    </dgm:pt>
    <dgm:pt modelId="{5BF598A4-5EDD-4587-9174-65BDB13F3E9A}" type="sibTrans" cxnId="{5CC1ABCD-C4F1-4474-AA8D-710D904B0810}">
      <dgm:prSet/>
      <dgm:spPr/>
      <dgm:t>
        <a:bodyPr/>
        <a:lstStyle/>
        <a:p>
          <a:endParaRPr lang="en-US"/>
        </a:p>
      </dgm:t>
    </dgm:pt>
    <dgm:pt modelId="{66E7EB93-92A5-42E8-AA25-9582482CEDC3}">
      <dgm:prSet phldrT="[Text]"/>
      <dgm:spPr/>
      <dgm:t>
        <a:bodyPr/>
        <a:lstStyle/>
        <a:p>
          <a:r>
            <a:rPr lang="fa-IR" dirty="0" smtClean="0"/>
            <a:t>اهداف </a:t>
          </a:r>
          <a:endParaRPr lang="en-US" dirty="0"/>
        </a:p>
      </dgm:t>
    </dgm:pt>
    <dgm:pt modelId="{03094034-B75C-4BEA-87A5-2557F5C790DA}" type="parTrans" cxnId="{D184BFDA-99A0-497B-9714-FEB3E40F6BC8}">
      <dgm:prSet/>
      <dgm:spPr/>
      <dgm:t>
        <a:bodyPr/>
        <a:lstStyle/>
        <a:p>
          <a:endParaRPr lang="en-US"/>
        </a:p>
      </dgm:t>
    </dgm:pt>
    <dgm:pt modelId="{200DDC54-26B3-47B7-8EC4-FA4853184D6C}" type="sibTrans" cxnId="{D184BFDA-99A0-497B-9714-FEB3E40F6BC8}">
      <dgm:prSet/>
      <dgm:spPr/>
      <dgm:t>
        <a:bodyPr/>
        <a:lstStyle/>
        <a:p>
          <a:endParaRPr lang="en-US"/>
        </a:p>
      </dgm:t>
    </dgm:pt>
    <dgm:pt modelId="{586B38B9-E93A-41B6-B996-024C67960173}">
      <dgm:prSet phldrT="[Text]"/>
      <dgm:spPr/>
      <dgm:t>
        <a:bodyPr/>
        <a:lstStyle/>
        <a:p>
          <a:r>
            <a:rPr lang="fa-IR" dirty="0" smtClean="0"/>
            <a:t>محتوا</a:t>
          </a:r>
          <a:endParaRPr lang="en-US" dirty="0"/>
        </a:p>
      </dgm:t>
    </dgm:pt>
    <dgm:pt modelId="{589FA2E4-9EC2-4F02-B8FD-8B60853889BC}" type="parTrans" cxnId="{527E563E-3E11-42C8-9806-BE1804679A65}">
      <dgm:prSet/>
      <dgm:spPr/>
      <dgm:t>
        <a:bodyPr/>
        <a:lstStyle/>
        <a:p>
          <a:endParaRPr lang="en-US"/>
        </a:p>
      </dgm:t>
    </dgm:pt>
    <dgm:pt modelId="{F56EC9E2-3355-4182-AF98-1B1F2402978A}" type="sibTrans" cxnId="{527E563E-3E11-42C8-9806-BE1804679A65}">
      <dgm:prSet/>
      <dgm:spPr/>
      <dgm:t>
        <a:bodyPr/>
        <a:lstStyle/>
        <a:p>
          <a:endParaRPr lang="en-US"/>
        </a:p>
      </dgm:t>
    </dgm:pt>
    <dgm:pt modelId="{60E4037E-BEB2-41B4-A71F-B63A2DA7BBC8}">
      <dgm:prSet/>
      <dgm:spPr/>
      <dgm:t>
        <a:bodyPr/>
        <a:lstStyle/>
        <a:p>
          <a:r>
            <a:rPr lang="fa-IR" dirty="0" smtClean="0"/>
            <a:t>امکانات موجود</a:t>
          </a:r>
          <a:endParaRPr lang="en-US" dirty="0"/>
        </a:p>
      </dgm:t>
    </dgm:pt>
    <dgm:pt modelId="{5381D017-ABF8-47D0-A8EC-85C4E8FEDCB0}" type="parTrans" cxnId="{CEBE6BEC-5BF1-4978-8F50-E43A6E6C2081}">
      <dgm:prSet/>
      <dgm:spPr/>
      <dgm:t>
        <a:bodyPr/>
        <a:lstStyle/>
        <a:p>
          <a:endParaRPr lang="en-US"/>
        </a:p>
      </dgm:t>
    </dgm:pt>
    <dgm:pt modelId="{7BC11E82-677C-4576-B7A5-81388EDE115F}" type="sibTrans" cxnId="{CEBE6BEC-5BF1-4978-8F50-E43A6E6C2081}">
      <dgm:prSet/>
      <dgm:spPr/>
      <dgm:t>
        <a:bodyPr/>
        <a:lstStyle/>
        <a:p>
          <a:endParaRPr lang="en-US"/>
        </a:p>
      </dgm:t>
    </dgm:pt>
    <dgm:pt modelId="{4A13A852-9AEE-4404-B228-4F8F9647FB26}">
      <dgm:prSet/>
      <dgm:spPr/>
      <dgm:t>
        <a:bodyPr/>
        <a:lstStyle/>
        <a:p>
          <a:r>
            <a:rPr lang="fa-IR" dirty="0" smtClean="0"/>
            <a:t>ساخت شناختی کودکان</a:t>
          </a:r>
          <a:endParaRPr lang="en-US" dirty="0"/>
        </a:p>
      </dgm:t>
    </dgm:pt>
    <dgm:pt modelId="{2060814E-33F8-464C-836D-24209FDDA3E6}" type="parTrans" cxnId="{ACC541CF-F48F-48AC-89A9-18C0FE2DC498}">
      <dgm:prSet/>
      <dgm:spPr/>
      <dgm:t>
        <a:bodyPr/>
        <a:lstStyle/>
        <a:p>
          <a:endParaRPr lang="en-US"/>
        </a:p>
      </dgm:t>
    </dgm:pt>
    <dgm:pt modelId="{FECFD215-3C43-4AC9-A90C-06C60452EA9F}" type="sibTrans" cxnId="{ACC541CF-F48F-48AC-89A9-18C0FE2DC498}">
      <dgm:prSet/>
      <dgm:spPr/>
      <dgm:t>
        <a:bodyPr/>
        <a:lstStyle/>
        <a:p>
          <a:endParaRPr lang="en-US"/>
        </a:p>
      </dgm:t>
    </dgm:pt>
    <dgm:pt modelId="{E7F4EED7-8DEA-489A-9186-8FC9B05836D7}" type="pres">
      <dgm:prSet presAssocID="{81F81476-DE21-4CF1-8538-DE2DA436A3A2}" presName="Name0" presStyleCnt="0">
        <dgm:presLayoutVars>
          <dgm:dir/>
          <dgm:resizeHandles val="exact"/>
        </dgm:presLayoutVars>
      </dgm:prSet>
      <dgm:spPr/>
      <dgm:t>
        <a:bodyPr/>
        <a:lstStyle/>
        <a:p>
          <a:endParaRPr lang="en-US"/>
        </a:p>
      </dgm:t>
    </dgm:pt>
    <dgm:pt modelId="{ACE7F8B5-1A57-4EC7-BCC7-70C924FDF00E}" type="pres">
      <dgm:prSet presAssocID="{B92AB0AD-24F3-442B-8DB5-C7F8C32A7B25}" presName="node" presStyleLbl="node1" presStyleIdx="0" presStyleCnt="5" custScaleX="218636" custScaleY="141136">
        <dgm:presLayoutVars>
          <dgm:bulletEnabled val="1"/>
        </dgm:presLayoutVars>
      </dgm:prSet>
      <dgm:spPr/>
      <dgm:t>
        <a:bodyPr/>
        <a:lstStyle/>
        <a:p>
          <a:endParaRPr lang="en-US"/>
        </a:p>
      </dgm:t>
    </dgm:pt>
    <dgm:pt modelId="{41A51804-EE3D-4C8C-B84A-FB3C387181C8}" type="pres">
      <dgm:prSet presAssocID="{5BF598A4-5EDD-4587-9174-65BDB13F3E9A}" presName="sibTrans" presStyleLbl="sibTrans2D1" presStyleIdx="0" presStyleCnt="5"/>
      <dgm:spPr/>
      <dgm:t>
        <a:bodyPr/>
        <a:lstStyle/>
        <a:p>
          <a:endParaRPr lang="en-US"/>
        </a:p>
      </dgm:t>
    </dgm:pt>
    <dgm:pt modelId="{82DCB3A8-A9BD-41B7-883B-CE49CF7F492B}" type="pres">
      <dgm:prSet presAssocID="{5BF598A4-5EDD-4587-9174-65BDB13F3E9A}" presName="connectorText" presStyleLbl="sibTrans2D1" presStyleIdx="0" presStyleCnt="5"/>
      <dgm:spPr/>
      <dgm:t>
        <a:bodyPr/>
        <a:lstStyle/>
        <a:p>
          <a:endParaRPr lang="en-US"/>
        </a:p>
      </dgm:t>
    </dgm:pt>
    <dgm:pt modelId="{89C95975-102F-4255-82BE-B9A889FADB65}" type="pres">
      <dgm:prSet presAssocID="{66E7EB93-92A5-42E8-AA25-9582482CEDC3}" presName="node" presStyleLbl="node1" presStyleIdx="1" presStyleCnt="5">
        <dgm:presLayoutVars>
          <dgm:bulletEnabled val="1"/>
        </dgm:presLayoutVars>
      </dgm:prSet>
      <dgm:spPr/>
      <dgm:t>
        <a:bodyPr/>
        <a:lstStyle/>
        <a:p>
          <a:endParaRPr lang="en-US"/>
        </a:p>
      </dgm:t>
    </dgm:pt>
    <dgm:pt modelId="{D4197FA8-14C0-4E6C-A91C-88F6C8837564}" type="pres">
      <dgm:prSet presAssocID="{200DDC54-26B3-47B7-8EC4-FA4853184D6C}" presName="sibTrans" presStyleLbl="sibTrans2D1" presStyleIdx="1" presStyleCnt="5"/>
      <dgm:spPr/>
      <dgm:t>
        <a:bodyPr/>
        <a:lstStyle/>
        <a:p>
          <a:endParaRPr lang="en-US"/>
        </a:p>
      </dgm:t>
    </dgm:pt>
    <dgm:pt modelId="{12205348-A9A8-4FE3-A6FD-ED3B9E9019A7}" type="pres">
      <dgm:prSet presAssocID="{200DDC54-26B3-47B7-8EC4-FA4853184D6C}" presName="connectorText" presStyleLbl="sibTrans2D1" presStyleIdx="1" presStyleCnt="5"/>
      <dgm:spPr/>
      <dgm:t>
        <a:bodyPr/>
        <a:lstStyle/>
        <a:p>
          <a:endParaRPr lang="en-US"/>
        </a:p>
      </dgm:t>
    </dgm:pt>
    <dgm:pt modelId="{6474C70A-1D4B-4AF4-986D-EE0606C46397}" type="pres">
      <dgm:prSet presAssocID="{586B38B9-E93A-41B6-B996-024C67960173}" presName="node" presStyleLbl="node1" presStyleIdx="2" presStyleCnt="5">
        <dgm:presLayoutVars>
          <dgm:bulletEnabled val="1"/>
        </dgm:presLayoutVars>
      </dgm:prSet>
      <dgm:spPr/>
      <dgm:t>
        <a:bodyPr/>
        <a:lstStyle/>
        <a:p>
          <a:endParaRPr lang="en-US"/>
        </a:p>
      </dgm:t>
    </dgm:pt>
    <dgm:pt modelId="{199D9F64-071E-404E-ADDE-D7AE3E127945}" type="pres">
      <dgm:prSet presAssocID="{F56EC9E2-3355-4182-AF98-1B1F2402978A}" presName="sibTrans" presStyleLbl="sibTrans2D1" presStyleIdx="2" presStyleCnt="5"/>
      <dgm:spPr/>
      <dgm:t>
        <a:bodyPr/>
        <a:lstStyle/>
        <a:p>
          <a:endParaRPr lang="en-US"/>
        </a:p>
      </dgm:t>
    </dgm:pt>
    <dgm:pt modelId="{5173C8F9-13C0-41D5-9A87-FB0A7AE24905}" type="pres">
      <dgm:prSet presAssocID="{F56EC9E2-3355-4182-AF98-1B1F2402978A}" presName="connectorText" presStyleLbl="sibTrans2D1" presStyleIdx="2" presStyleCnt="5"/>
      <dgm:spPr/>
      <dgm:t>
        <a:bodyPr/>
        <a:lstStyle/>
        <a:p>
          <a:endParaRPr lang="en-US"/>
        </a:p>
      </dgm:t>
    </dgm:pt>
    <dgm:pt modelId="{5B664846-7A0C-4AF7-8776-FFA17E02365A}" type="pres">
      <dgm:prSet presAssocID="{4A13A852-9AEE-4404-B228-4F8F9647FB26}" presName="node" presStyleLbl="node1" presStyleIdx="3" presStyleCnt="5">
        <dgm:presLayoutVars>
          <dgm:bulletEnabled val="1"/>
        </dgm:presLayoutVars>
      </dgm:prSet>
      <dgm:spPr/>
      <dgm:t>
        <a:bodyPr/>
        <a:lstStyle/>
        <a:p>
          <a:endParaRPr lang="en-US"/>
        </a:p>
      </dgm:t>
    </dgm:pt>
    <dgm:pt modelId="{90918DC9-298A-459A-BFBD-A2A89EC066F8}" type="pres">
      <dgm:prSet presAssocID="{FECFD215-3C43-4AC9-A90C-06C60452EA9F}" presName="sibTrans" presStyleLbl="sibTrans2D1" presStyleIdx="3" presStyleCnt="5"/>
      <dgm:spPr/>
      <dgm:t>
        <a:bodyPr/>
        <a:lstStyle/>
        <a:p>
          <a:endParaRPr lang="en-US"/>
        </a:p>
      </dgm:t>
    </dgm:pt>
    <dgm:pt modelId="{36544D44-B9EB-4CAC-9B1A-D55C141F9FC1}" type="pres">
      <dgm:prSet presAssocID="{FECFD215-3C43-4AC9-A90C-06C60452EA9F}" presName="connectorText" presStyleLbl="sibTrans2D1" presStyleIdx="3" presStyleCnt="5"/>
      <dgm:spPr/>
      <dgm:t>
        <a:bodyPr/>
        <a:lstStyle/>
        <a:p>
          <a:endParaRPr lang="en-US"/>
        </a:p>
      </dgm:t>
    </dgm:pt>
    <dgm:pt modelId="{7C152FF7-DF64-4E39-9C78-182D1DA5B553}" type="pres">
      <dgm:prSet presAssocID="{60E4037E-BEB2-41B4-A71F-B63A2DA7BBC8}" presName="node" presStyleLbl="node1" presStyleIdx="4" presStyleCnt="5">
        <dgm:presLayoutVars>
          <dgm:bulletEnabled val="1"/>
        </dgm:presLayoutVars>
      </dgm:prSet>
      <dgm:spPr/>
      <dgm:t>
        <a:bodyPr/>
        <a:lstStyle/>
        <a:p>
          <a:endParaRPr lang="en-US"/>
        </a:p>
      </dgm:t>
    </dgm:pt>
    <dgm:pt modelId="{FAE2878C-8F6E-4A67-BCA0-B06AD536577F}" type="pres">
      <dgm:prSet presAssocID="{7BC11E82-677C-4576-B7A5-81388EDE115F}" presName="sibTrans" presStyleLbl="sibTrans2D1" presStyleIdx="4" presStyleCnt="5"/>
      <dgm:spPr/>
      <dgm:t>
        <a:bodyPr/>
        <a:lstStyle/>
        <a:p>
          <a:endParaRPr lang="en-US"/>
        </a:p>
      </dgm:t>
    </dgm:pt>
    <dgm:pt modelId="{603D0306-D3B8-4117-97DE-5548A740A978}" type="pres">
      <dgm:prSet presAssocID="{7BC11E82-677C-4576-B7A5-81388EDE115F}" presName="connectorText" presStyleLbl="sibTrans2D1" presStyleIdx="4" presStyleCnt="5"/>
      <dgm:spPr/>
      <dgm:t>
        <a:bodyPr/>
        <a:lstStyle/>
        <a:p>
          <a:endParaRPr lang="en-US"/>
        </a:p>
      </dgm:t>
    </dgm:pt>
  </dgm:ptLst>
  <dgm:cxnLst>
    <dgm:cxn modelId="{BCE6404C-A65F-49BB-B800-BDFD0C913C66}" type="presOf" srcId="{B92AB0AD-24F3-442B-8DB5-C7F8C32A7B25}" destId="{ACE7F8B5-1A57-4EC7-BCC7-70C924FDF00E}" srcOrd="0" destOrd="0" presId="urn:microsoft.com/office/officeart/2005/8/layout/cycle7"/>
    <dgm:cxn modelId="{D352C392-20A2-4815-A9EA-13742E6C30E1}" type="presOf" srcId="{4A13A852-9AEE-4404-B228-4F8F9647FB26}" destId="{5B664846-7A0C-4AF7-8776-FFA17E02365A}" srcOrd="0" destOrd="0" presId="urn:microsoft.com/office/officeart/2005/8/layout/cycle7"/>
    <dgm:cxn modelId="{82E05959-5A2A-419E-BF8C-216359C3C708}" type="presOf" srcId="{586B38B9-E93A-41B6-B996-024C67960173}" destId="{6474C70A-1D4B-4AF4-986D-EE0606C46397}" srcOrd="0" destOrd="0" presId="urn:microsoft.com/office/officeart/2005/8/layout/cycle7"/>
    <dgm:cxn modelId="{F4FBAC58-C0D4-4D02-9B41-0DFDEB1D4AAF}" type="presOf" srcId="{60E4037E-BEB2-41B4-A71F-B63A2DA7BBC8}" destId="{7C152FF7-DF64-4E39-9C78-182D1DA5B553}" srcOrd="0" destOrd="0" presId="urn:microsoft.com/office/officeart/2005/8/layout/cycle7"/>
    <dgm:cxn modelId="{5CC1ABCD-C4F1-4474-AA8D-710D904B0810}" srcId="{81F81476-DE21-4CF1-8538-DE2DA436A3A2}" destId="{B92AB0AD-24F3-442B-8DB5-C7F8C32A7B25}" srcOrd="0" destOrd="0" parTransId="{7DB35C5E-064C-49A6-8A69-96C609B05448}" sibTransId="{5BF598A4-5EDD-4587-9174-65BDB13F3E9A}"/>
    <dgm:cxn modelId="{E2B95F10-745E-4C70-BE54-492529A0793E}" type="presOf" srcId="{F56EC9E2-3355-4182-AF98-1B1F2402978A}" destId="{199D9F64-071E-404E-ADDE-D7AE3E127945}" srcOrd="0" destOrd="0" presId="urn:microsoft.com/office/officeart/2005/8/layout/cycle7"/>
    <dgm:cxn modelId="{3086CDB3-3006-44D0-B5EF-B16655C65F9F}" type="presOf" srcId="{5BF598A4-5EDD-4587-9174-65BDB13F3E9A}" destId="{82DCB3A8-A9BD-41B7-883B-CE49CF7F492B}" srcOrd="1" destOrd="0" presId="urn:microsoft.com/office/officeart/2005/8/layout/cycle7"/>
    <dgm:cxn modelId="{CEBE6BEC-5BF1-4978-8F50-E43A6E6C2081}" srcId="{81F81476-DE21-4CF1-8538-DE2DA436A3A2}" destId="{60E4037E-BEB2-41B4-A71F-B63A2DA7BBC8}" srcOrd="4" destOrd="0" parTransId="{5381D017-ABF8-47D0-A8EC-85C4E8FEDCB0}" sibTransId="{7BC11E82-677C-4576-B7A5-81388EDE115F}"/>
    <dgm:cxn modelId="{469BC912-E053-48CC-ADA0-AF838AC8977C}" type="presOf" srcId="{FECFD215-3C43-4AC9-A90C-06C60452EA9F}" destId="{90918DC9-298A-459A-BFBD-A2A89EC066F8}" srcOrd="0" destOrd="0" presId="urn:microsoft.com/office/officeart/2005/8/layout/cycle7"/>
    <dgm:cxn modelId="{563AC3E2-A9B9-4A38-86E0-33EE4B445D6D}" type="presOf" srcId="{81F81476-DE21-4CF1-8538-DE2DA436A3A2}" destId="{E7F4EED7-8DEA-489A-9186-8FC9B05836D7}" srcOrd="0" destOrd="0" presId="urn:microsoft.com/office/officeart/2005/8/layout/cycle7"/>
    <dgm:cxn modelId="{EA80EF84-576E-4E85-882A-56266879F49E}" type="presOf" srcId="{66E7EB93-92A5-42E8-AA25-9582482CEDC3}" destId="{89C95975-102F-4255-82BE-B9A889FADB65}" srcOrd="0" destOrd="0" presId="urn:microsoft.com/office/officeart/2005/8/layout/cycle7"/>
    <dgm:cxn modelId="{A9AA3FCE-442D-4CDA-AC3D-ACEB1CD2AADF}" type="presOf" srcId="{200DDC54-26B3-47B7-8EC4-FA4853184D6C}" destId="{12205348-A9A8-4FE3-A6FD-ED3B9E9019A7}" srcOrd="1" destOrd="0" presId="urn:microsoft.com/office/officeart/2005/8/layout/cycle7"/>
    <dgm:cxn modelId="{527E563E-3E11-42C8-9806-BE1804679A65}" srcId="{81F81476-DE21-4CF1-8538-DE2DA436A3A2}" destId="{586B38B9-E93A-41B6-B996-024C67960173}" srcOrd="2" destOrd="0" parTransId="{589FA2E4-9EC2-4F02-B8FD-8B60853889BC}" sibTransId="{F56EC9E2-3355-4182-AF98-1B1F2402978A}"/>
    <dgm:cxn modelId="{22477915-C69D-4F45-8EFA-93B2F08417EB}" type="presOf" srcId="{F56EC9E2-3355-4182-AF98-1B1F2402978A}" destId="{5173C8F9-13C0-41D5-9A87-FB0A7AE24905}" srcOrd="1" destOrd="0" presId="urn:microsoft.com/office/officeart/2005/8/layout/cycle7"/>
    <dgm:cxn modelId="{919C399C-B2B7-4FC8-988B-809F2232895A}" type="presOf" srcId="{7BC11E82-677C-4576-B7A5-81388EDE115F}" destId="{FAE2878C-8F6E-4A67-BCA0-B06AD536577F}" srcOrd="0" destOrd="0" presId="urn:microsoft.com/office/officeart/2005/8/layout/cycle7"/>
    <dgm:cxn modelId="{D184BFDA-99A0-497B-9714-FEB3E40F6BC8}" srcId="{81F81476-DE21-4CF1-8538-DE2DA436A3A2}" destId="{66E7EB93-92A5-42E8-AA25-9582482CEDC3}" srcOrd="1" destOrd="0" parTransId="{03094034-B75C-4BEA-87A5-2557F5C790DA}" sibTransId="{200DDC54-26B3-47B7-8EC4-FA4853184D6C}"/>
    <dgm:cxn modelId="{24720E4A-5818-4A93-8EB1-A70DCC108C8D}" type="presOf" srcId="{FECFD215-3C43-4AC9-A90C-06C60452EA9F}" destId="{36544D44-B9EB-4CAC-9B1A-D55C141F9FC1}" srcOrd="1" destOrd="0" presId="urn:microsoft.com/office/officeart/2005/8/layout/cycle7"/>
    <dgm:cxn modelId="{1695A022-5300-434C-BD9C-909EB728651D}" type="presOf" srcId="{5BF598A4-5EDD-4587-9174-65BDB13F3E9A}" destId="{41A51804-EE3D-4C8C-B84A-FB3C387181C8}" srcOrd="0" destOrd="0" presId="urn:microsoft.com/office/officeart/2005/8/layout/cycle7"/>
    <dgm:cxn modelId="{87A72453-A78C-44D1-A789-77991FDBC777}" type="presOf" srcId="{200DDC54-26B3-47B7-8EC4-FA4853184D6C}" destId="{D4197FA8-14C0-4E6C-A91C-88F6C8837564}" srcOrd="0" destOrd="0" presId="urn:microsoft.com/office/officeart/2005/8/layout/cycle7"/>
    <dgm:cxn modelId="{0FD348A6-7BBD-47EB-A249-BCC7C210F0C4}" type="presOf" srcId="{7BC11E82-677C-4576-B7A5-81388EDE115F}" destId="{603D0306-D3B8-4117-97DE-5548A740A978}" srcOrd="1" destOrd="0" presId="urn:microsoft.com/office/officeart/2005/8/layout/cycle7"/>
    <dgm:cxn modelId="{ACC541CF-F48F-48AC-89A9-18C0FE2DC498}" srcId="{81F81476-DE21-4CF1-8538-DE2DA436A3A2}" destId="{4A13A852-9AEE-4404-B228-4F8F9647FB26}" srcOrd="3" destOrd="0" parTransId="{2060814E-33F8-464C-836D-24209FDDA3E6}" sibTransId="{FECFD215-3C43-4AC9-A90C-06C60452EA9F}"/>
    <dgm:cxn modelId="{AD52CCA8-C760-4BBA-A427-B148D355F296}" type="presParOf" srcId="{E7F4EED7-8DEA-489A-9186-8FC9B05836D7}" destId="{ACE7F8B5-1A57-4EC7-BCC7-70C924FDF00E}" srcOrd="0" destOrd="0" presId="urn:microsoft.com/office/officeart/2005/8/layout/cycle7"/>
    <dgm:cxn modelId="{E189A4DF-883F-48BE-B18E-E2BD1F652F78}" type="presParOf" srcId="{E7F4EED7-8DEA-489A-9186-8FC9B05836D7}" destId="{41A51804-EE3D-4C8C-B84A-FB3C387181C8}" srcOrd="1" destOrd="0" presId="urn:microsoft.com/office/officeart/2005/8/layout/cycle7"/>
    <dgm:cxn modelId="{B0A1B707-AB9E-4E66-978D-9BBA6F6502CD}" type="presParOf" srcId="{41A51804-EE3D-4C8C-B84A-FB3C387181C8}" destId="{82DCB3A8-A9BD-41B7-883B-CE49CF7F492B}" srcOrd="0" destOrd="0" presId="urn:microsoft.com/office/officeart/2005/8/layout/cycle7"/>
    <dgm:cxn modelId="{CA6C666F-7C56-4A82-BA61-705E3957690F}" type="presParOf" srcId="{E7F4EED7-8DEA-489A-9186-8FC9B05836D7}" destId="{89C95975-102F-4255-82BE-B9A889FADB65}" srcOrd="2" destOrd="0" presId="urn:microsoft.com/office/officeart/2005/8/layout/cycle7"/>
    <dgm:cxn modelId="{DA6A96B0-F471-44A5-A609-CBCFEA458FFC}" type="presParOf" srcId="{E7F4EED7-8DEA-489A-9186-8FC9B05836D7}" destId="{D4197FA8-14C0-4E6C-A91C-88F6C8837564}" srcOrd="3" destOrd="0" presId="urn:microsoft.com/office/officeart/2005/8/layout/cycle7"/>
    <dgm:cxn modelId="{A6BC1032-7082-41F2-AF1A-049663527EBF}" type="presParOf" srcId="{D4197FA8-14C0-4E6C-A91C-88F6C8837564}" destId="{12205348-A9A8-4FE3-A6FD-ED3B9E9019A7}" srcOrd="0" destOrd="0" presId="urn:microsoft.com/office/officeart/2005/8/layout/cycle7"/>
    <dgm:cxn modelId="{D153FE1A-10C5-4081-843B-6AAA1A497D83}" type="presParOf" srcId="{E7F4EED7-8DEA-489A-9186-8FC9B05836D7}" destId="{6474C70A-1D4B-4AF4-986D-EE0606C46397}" srcOrd="4" destOrd="0" presId="urn:microsoft.com/office/officeart/2005/8/layout/cycle7"/>
    <dgm:cxn modelId="{154450B0-9029-451B-902D-65635609DE64}" type="presParOf" srcId="{E7F4EED7-8DEA-489A-9186-8FC9B05836D7}" destId="{199D9F64-071E-404E-ADDE-D7AE3E127945}" srcOrd="5" destOrd="0" presId="urn:microsoft.com/office/officeart/2005/8/layout/cycle7"/>
    <dgm:cxn modelId="{9E5D1B54-F9C7-4A38-ABB3-BA6F1D5DE499}" type="presParOf" srcId="{199D9F64-071E-404E-ADDE-D7AE3E127945}" destId="{5173C8F9-13C0-41D5-9A87-FB0A7AE24905}" srcOrd="0" destOrd="0" presId="urn:microsoft.com/office/officeart/2005/8/layout/cycle7"/>
    <dgm:cxn modelId="{251DCF06-DAC5-4A0E-8EAE-977C5FB32BCC}" type="presParOf" srcId="{E7F4EED7-8DEA-489A-9186-8FC9B05836D7}" destId="{5B664846-7A0C-4AF7-8776-FFA17E02365A}" srcOrd="6" destOrd="0" presId="urn:microsoft.com/office/officeart/2005/8/layout/cycle7"/>
    <dgm:cxn modelId="{11A8E936-A27B-455F-9FAC-E9AFA603246A}" type="presParOf" srcId="{E7F4EED7-8DEA-489A-9186-8FC9B05836D7}" destId="{90918DC9-298A-459A-BFBD-A2A89EC066F8}" srcOrd="7" destOrd="0" presId="urn:microsoft.com/office/officeart/2005/8/layout/cycle7"/>
    <dgm:cxn modelId="{8289EB88-05AC-4174-8291-36E98CC55EA4}" type="presParOf" srcId="{90918DC9-298A-459A-BFBD-A2A89EC066F8}" destId="{36544D44-B9EB-4CAC-9B1A-D55C141F9FC1}" srcOrd="0" destOrd="0" presId="urn:microsoft.com/office/officeart/2005/8/layout/cycle7"/>
    <dgm:cxn modelId="{A74D1F3D-5399-4F8B-B266-0431401773D2}" type="presParOf" srcId="{E7F4EED7-8DEA-489A-9186-8FC9B05836D7}" destId="{7C152FF7-DF64-4E39-9C78-182D1DA5B553}" srcOrd="8" destOrd="0" presId="urn:microsoft.com/office/officeart/2005/8/layout/cycle7"/>
    <dgm:cxn modelId="{394292C8-C5FE-46DD-822D-378C0C3EAFA8}" type="presParOf" srcId="{E7F4EED7-8DEA-489A-9186-8FC9B05836D7}" destId="{FAE2878C-8F6E-4A67-BCA0-B06AD536577F}" srcOrd="9" destOrd="0" presId="urn:microsoft.com/office/officeart/2005/8/layout/cycle7"/>
    <dgm:cxn modelId="{75DC4043-871A-44C3-B62B-953FE0E7C1E2}" type="presParOf" srcId="{FAE2878C-8F6E-4A67-BCA0-B06AD536577F}" destId="{603D0306-D3B8-4117-97DE-5548A740A97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8DC94D9-A0E4-447E-AC09-8ECA6F66F0D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073A60B-8C3D-4C90-84BE-D12204F5B5D3}">
      <dgm:prSet phldrT="[Text]" custT="1"/>
      <dgm:spPr/>
      <dgm:t>
        <a:bodyPr/>
        <a:lstStyle/>
        <a:p>
          <a:pPr algn="r"/>
          <a:r>
            <a:rPr lang="fa-IR" sz="1800" b="1" dirty="0" smtClean="0">
              <a:solidFill>
                <a:schemeClr val="tx1"/>
              </a:solidFill>
              <a:cs typeface="B Koodak" panose="00000700000000000000" pitchFamily="2" charset="-78"/>
            </a:rPr>
            <a:t>رفتار ورودی</a:t>
          </a:r>
          <a:r>
            <a:rPr lang="fa-IR" sz="1800" dirty="0" smtClean="0">
              <a:cs typeface="B Koodak" panose="00000700000000000000" pitchFamily="2" charset="-78"/>
            </a:rPr>
            <a:t>:دانش ها،مهارت ها و نگرش هایی که </a:t>
          </a:r>
          <a:r>
            <a:rPr lang="fa-IR" sz="1800" dirty="0" smtClean="0">
              <a:solidFill>
                <a:srgbClr val="C00000"/>
              </a:solidFill>
              <a:cs typeface="B Koodak" panose="00000700000000000000" pitchFamily="2" charset="-78"/>
            </a:rPr>
            <a:t>پیش از </a:t>
          </a:r>
          <a:r>
            <a:rPr lang="fa-IR" sz="1800" dirty="0" smtClean="0">
              <a:cs typeface="B Koodak" panose="00000700000000000000" pitchFamily="2" charset="-78"/>
            </a:rPr>
            <a:t>شروع درس جدید انتظار می رود دانش آموز با خود به کلاس بیاورد.</a:t>
          </a:r>
          <a:endParaRPr lang="en-US" sz="1800" dirty="0">
            <a:cs typeface="B Koodak" panose="00000700000000000000" pitchFamily="2" charset="-78"/>
          </a:endParaRPr>
        </a:p>
      </dgm:t>
    </dgm:pt>
    <dgm:pt modelId="{94B80E01-F57E-42A7-AEB6-22C930149905}" type="parTrans" cxnId="{F8569670-3887-4564-8A4C-83C8CFC9E5BD}">
      <dgm:prSet/>
      <dgm:spPr/>
      <dgm:t>
        <a:bodyPr/>
        <a:lstStyle/>
        <a:p>
          <a:endParaRPr lang="en-US"/>
        </a:p>
      </dgm:t>
    </dgm:pt>
    <dgm:pt modelId="{7FF4BC73-C07C-455A-A261-E87B2FE3943B}" type="sibTrans" cxnId="{F8569670-3887-4564-8A4C-83C8CFC9E5BD}">
      <dgm:prSet/>
      <dgm:spPr/>
      <dgm:t>
        <a:bodyPr/>
        <a:lstStyle/>
        <a:p>
          <a:endParaRPr lang="en-US"/>
        </a:p>
      </dgm:t>
    </dgm:pt>
    <dgm:pt modelId="{2A66F06F-7221-4682-8568-FF4446D3F085}">
      <dgm:prSet phldrT="[Text]" custT="1"/>
      <dgm:spPr/>
      <dgm:t>
        <a:bodyPr/>
        <a:lstStyle/>
        <a:p>
          <a:pPr algn="r"/>
          <a:r>
            <a:rPr lang="fa-IR" sz="1800" dirty="0" smtClean="0">
              <a:solidFill>
                <a:schemeClr val="tx1"/>
              </a:solidFill>
              <a:cs typeface="B Koodak" panose="00000700000000000000" pitchFamily="2" charset="-78"/>
            </a:rPr>
            <a:t>مثال</a:t>
          </a:r>
          <a:r>
            <a:rPr lang="fa-IR" sz="1800" dirty="0" smtClean="0">
              <a:cs typeface="B Koodak" panose="00000700000000000000" pitchFamily="2" charset="-78"/>
            </a:rPr>
            <a:t>:از دانش آموز انتظار می رود </a:t>
          </a:r>
          <a:r>
            <a:rPr lang="fa-IR" sz="1800" dirty="0" smtClean="0">
              <a:solidFill>
                <a:srgbClr val="C00000"/>
              </a:solidFill>
              <a:cs typeface="B Koodak" panose="00000700000000000000" pitchFamily="2" charset="-78"/>
            </a:rPr>
            <a:t>پیش از </a:t>
          </a:r>
          <a:r>
            <a:rPr lang="fa-IR" sz="1800" dirty="0" smtClean="0">
              <a:cs typeface="B Koodak" panose="00000700000000000000" pitchFamily="2" charset="-78"/>
            </a:rPr>
            <a:t>درس جدید عددهای دو رقمی به این اهداف رسیده باشد:</a:t>
          </a:r>
          <a:endParaRPr lang="en-US" sz="1800" dirty="0">
            <a:cs typeface="B Koodak" panose="00000700000000000000" pitchFamily="2" charset="-78"/>
          </a:endParaRPr>
        </a:p>
      </dgm:t>
    </dgm:pt>
    <dgm:pt modelId="{B17670BB-0CD1-4D76-9524-8DEE0183AE3F}" type="parTrans" cxnId="{8A7BAC10-9150-4493-A0A3-FE2621A35A92}">
      <dgm:prSet/>
      <dgm:spPr/>
      <dgm:t>
        <a:bodyPr/>
        <a:lstStyle/>
        <a:p>
          <a:endParaRPr lang="en-US"/>
        </a:p>
      </dgm:t>
    </dgm:pt>
    <dgm:pt modelId="{15F246D1-C70B-4591-8470-222D3DD38794}" type="sibTrans" cxnId="{8A7BAC10-9150-4493-A0A3-FE2621A35A92}">
      <dgm:prSet/>
      <dgm:spPr/>
      <dgm:t>
        <a:bodyPr/>
        <a:lstStyle/>
        <a:p>
          <a:endParaRPr lang="en-US"/>
        </a:p>
      </dgm:t>
    </dgm:pt>
    <dgm:pt modelId="{DAAC73A2-D737-44D0-AAA5-2EF910A7B24C}">
      <dgm:prSet phldrT="[Text]" custT="1"/>
      <dgm:spPr/>
      <dgm:t>
        <a:bodyPr/>
        <a:lstStyle/>
        <a:p>
          <a:pPr algn="r"/>
          <a:r>
            <a:rPr lang="fa-IR" sz="1600" b="1" dirty="0" smtClean="0">
              <a:solidFill>
                <a:schemeClr val="tx1"/>
              </a:solidFill>
              <a:cs typeface="B Koodak" panose="00000700000000000000" pitchFamily="2" charset="-78"/>
            </a:rPr>
            <a:t>ارزشیابی تشخیصی</a:t>
          </a:r>
          <a:r>
            <a:rPr lang="fa-IR" sz="1600" dirty="0" smtClean="0">
              <a:cs typeface="B Koodak" panose="00000700000000000000" pitchFamily="2" charset="-78"/>
            </a:rPr>
            <a:t>:ابزاری است برای سنجش دانش ها ،مهارت ها و نگرش های  مرتبط با درس جدید تا به معلم کمک کند نقطه ی شروع درس را آغاز کند به همین دلیل به آن ارزشیابی آغازین هم گفته می شود.</a:t>
          </a:r>
          <a:endParaRPr lang="en-US" sz="1600" dirty="0">
            <a:cs typeface="B Koodak" panose="00000700000000000000" pitchFamily="2" charset="-78"/>
          </a:endParaRPr>
        </a:p>
      </dgm:t>
    </dgm:pt>
    <dgm:pt modelId="{7C01BBB7-AFF2-4B5B-A04C-92A3C1C20C8A}" type="parTrans" cxnId="{258C951F-265D-4092-AC50-F4194F616655}">
      <dgm:prSet/>
      <dgm:spPr/>
      <dgm:t>
        <a:bodyPr/>
        <a:lstStyle/>
        <a:p>
          <a:endParaRPr lang="en-US"/>
        </a:p>
      </dgm:t>
    </dgm:pt>
    <dgm:pt modelId="{45F4AE14-6208-452B-800E-7DAF07DABA11}" type="sibTrans" cxnId="{258C951F-265D-4092-AC50-F4194F616655}">
      <dgm:prSet/>
      <dgm:spPr/>
      <dgm:t>
        <a:bodyPr/>
        <a:lstStyle/>
        <a:p>
          <a:endParaRPr lang="en-US"/>
        </a:p>
      </dgm:t>
    </dgm:pt>
    <dgm:pt modelId="{FDBF4B44-FC19-491A-A017-743CAF3F796F}">
      <dgm:prSet custT="1"/>
      <dgm:spPr/>
      <dgm:t>
        <a:bodyPr/>
        <a:lstStyle/>
        <a:p>
          <a:pPr algn="r"/>
          <a:r>
            <a:rPr lang="fa-IR" sz="1600" dirty="0" smtClean="0">
              <a:cs typeface="B Koodak" panose="00000700000000000000" pitchFamily="2" charset="-78"/>
            </a:rPr>
            <a:t>1-اعداد یک رقمی را می شناسد2-اعداد یک رقمی را بدون کمک دیگران می نویسد3-اعداد یک رقمی 0 تا 9 را با کارت نشان می دهد و...</a:t>
          </a:r>
          <a:endParaRPr lang="en-US" sz="1600" dirty="0" smtClean="0">
            <a:cs typeface="B Koodak" panose="00000700000000000000" pitchFamily="2" charset="-78"/>
          </a:endParaRPr>
        </a:p>
      </dgm:t>
    </dgm:pt>
    <dgm:pt modelId="{5AA7AA59-ED0D-4F05-AD2E-7F22DEC4C0C9}" type="sibTrans" cxnId="{C9ED9E4E-028E-4244-89AE-899C9488B66D}">
      <dgm:prSet/>
      <dgm:spPr/>
      <dgm:t>
        <a:bodyPr/>
        <a:lstStyle/>
        <a:p>
          <a:endParaRPr lang="en-US"/>
        </a:p>
      </dgm:t>
    </dgm:pt>
    <dgm:pt modelId="{3111C313-9A16-4102-B470-EF8A1C02AC57}" type="parTrans" cxnId="{C9ED9E4E-028E-4244-89AE-899C9488B66D}">
      <dgm:prSet/>
      <dgm:spPr/>
      <dgm:t>
        <a:bodyPr/>
        <a:lstStyle/>
        <a:p>
          <a:endParaRPr lang="en-US"/>
        </a:p>
      </dgm:t>
    </dgm:pt>
    <dgm:pt modelId="{0374C122-9A5A-482E-A315-D4F85CF3DA3B}" type="pres">
      <dgm:prSet presAssocID="{38DC94D9-A0E4-447E-AC09-8ECA6F66F0D6}" presName="outerComposite" presStyleCnt="0">
        <dgm:presLayoutVars>
          <dgm:chMax val="5"/>
          <dgm:dir val="rev"/>
          <dgm:resizeHandles val="exact"/>
        </dgm:presLayoutVars>
      </dgm:prSet>
      <dgm:spPr/>
      <dgm:t>
        <a:bodyPr/>
        <a:lstStyle/>
        <a:p>
          <a:endParaRPr lang="en-US"/>
        </a:p>
      </dgm:t>
    </dgm:pt>
    <dgm:pt modelId="{8A0585A7-361A-4089-A55E-A9B47CA7F3C0}" type="pres">
      <dgm:prSet presAssocID="{38DC94D9-A0E4-447E-AC09-8ECA6F66F0D6}" presName="dummyMaxCanvas" presStyleCnt="0">
        <dgm:presLayoutVars/>
      </dgm:prSet>
      <dgm:spPr/>
    </dgm:pt>
    <dgm:pt modelId="{631CE0C6-B3EB-4242-92E1-6D3393EC9623}" type="pres">
      <dgm:prSet presAssocID="{38DC94D9-A0E4-447E-AC09-8ECA6F66F0D6}" presName="FourNodes_1" presStyleLbl="node1" presStyleIdx="0" presStyleCnt="4">
        <dgm:presLayoutVars>
          <dgm:bulletEnabled val="1"/>
        </dgm:presLayoutVars>
      </dgm:prSet>
      <dgm:spPr/>
      <dgm:t>
        <a:bodyPr/>
        <a:lstStyle/>
        <a:p>
          <a:endParaRPr lang="en-US"/>
        </a:p>
      </dgm:t>
    </dgm:pt>
    <dgm:pt modelId="{E20C189C-550E-4961-8F18-087B954B637D}" type="pres">
      <dgm:prSet presAssocID="{38DC94D9-A0E4-447E-AC09-8ECA6F66F0D6}" presName="FourNodes_2" presStyleLbl="node1" presStyleIdx="1" presStyleCnt="4">
        <dgm:presLayoutVars>
          <dgm:bulletEnabled val="1"/>
        </dgm:presLayoutVars>
      </dgm:prSet>
      <dgm:spPr/>
      <dgm:t>
        <a:bodyPr/>
        <a:lstStyle/>
        <a:p>
          <a:endParaRPr lang="en-US"/>
        </a:p>
      </dgm:t>
    </dgm:pt>
    <dgm:pt modelId="{CDFB68EB-B66B-4AC9-8851-B2DB5A9BBB0C}" type="pres">
      <dgm:prSet presAssocID="{38DC94D9-A0E4-447E-AC09-8ECA6F66F0D6}" presName="FourNodes_3" presStyleLbl="node1" presStyleIdx="2" presStyleCnt="4">
        <dgm:presLayoutVars>
          <dgm:bulletEnabled val="1"/>
        </dgm:presLayoutVars>
      </dgm:prSet>
      <dgm:spPr/>
      <dgm:t>
        <a:bodyPr/>
        <a:lstStyle/>
        <a:p>
          <a:endParaRPr lang="en-US"/>
        </a:p>
      </dgm:t>
    </dgm:pt>
    <dgm:pt modelId="{D38E1A56-7761-4BE1-9841-132D40DE4516}" type="pres">
      <dgm:prSet presAssocID="{38DC94D9-A0E4-447E-AC09-8ECA6F66F0D6}" presName="FourNodes_4" presStyleLbl="node1" presStyleIdx="3" presStyleCnt="4">
        <dgm:presLayoutVars>
          <dgm:bulletEnabled val="1"/>
        </dgm:presLayoutVars>
      </dgm:prSet>
      <dgm:spPr/>
      <dgm:t>
        <a:bodyPr/>
        <a:lstStyle/>
        <a:p>
          <a:endParaRPr lang="en-US"/>
        </a:p>
      </dgm:t>
    </dgm:pt>
    <dgm:pt modelId="{C3DA0639-B845-49DE-8944-053030235125}" type="pres">
      <dgm:prSet presAssocID="{38DC94D9-A0E4-447E-AC09-8ECA6F66F0D6}" presName="FourConn_1-2" presStyleLbl="fgAccFollowNode1" presStyleIdx="0" presStyleCnt="3">
        <dgm:presLayoutVars>
          <dgm:bulletEnabled val="1"/>
        </dgm:presLayoutVars>
      </dgm:prSet>
      <dgm:spPr/>
      <dgm:t>
        <a:bodyPr/>
        <a:lstStyle/>
        <a:p>
          <a:endParaRPr lang="en-US"/>
        </a:p>
      </dgm:t>
    </dgm:pt>
    <dgm:pt modelId="{0BE64804-B72C-4ED6-9AF5-50265F62129D}" type="pres">
      <dgm:prSet presAssocID="{38DC94D9-A0E4-447E-AC09-8ECA6F66F0D6}" presName="FourConn_2-3" presStyleLbl="fgAccFollowNode1" presStyleIdx="1" presStyleCnt="3">
        <dgm:presLayoutVars>
          <dgm:bulletEnabled val="1"/>
        </dgm:presLayoutVars>
      </dgm:prSet>
      <dgm:spPr/>
      <dgm:t>
        <a:bodyPr/>
        <a:lstStyle/>
        <a:p>
          <a:endParaRPr lang="en-US"/>
        </a:p>
      </dgm:t>
    </dgm:pt>
    <dgm:pt modelId="{303BC4EA-C3CC-4414-9D56-8F3132CBC5A8}" type="pres">
      <dgm:prSet presAssocID="{38DC94D9-A0E4-447E-AC09-8ECA6F66F0D6}" presName="FourConn_3-4" presStyleLbl="fgAccFollowNode1" presStyleIdx="2" presStyleCnt="3">
        <dgm:presLayoutVars>
          <dgm:bulletEnabled val="1"/>
        </dgm:presLayoutVars>
      </dgm:prSet>
      <dgm:spPr/>
      <dgm:t>
        <a:bodyPr/>
        <a:lstStyle/>
        <a:p>
          <a:endParaRPr lang="en-US"/>
        </a:p>
      </dgm:t>
    </dgm:pt>
    <dgm:pt modelId="{6256215E-563D-4C7C-9BFF-B8F86328BA61}" type="pres">
      <dgm:prSet presAssocID="{38DC94D9-A0E4-447E-AC09-8ECA6F66F0D6}" presName="FourNodes_1_text" presStyleLbl="node1" presStyleIdx="3" presStyleCnt="4">
        <dgm:presLayoutVars>
          <dgm:bulletEnabled val="1"/>
        </dgm:presLayoutVars>
      </dgm:prSet>
      <dgm:spPr/>
      <dgm:t>
        <a:bodyPr/>
        <a:lstStyle/>
        <a:p>
          <a:endParaRPr lang="en-US"/>
        </a:p>
      </dgm:t>
    </dgm:pt>
    <dgm:pt modelId="{0461313A-4618-437A-B9C0-6D370D49B943}" type="pres">
      <dgm:prSet presAssocID="{38DC94D9-A0E4-447E-AC09-8ECA6F66F0D6}" presName="FourNodes_2_text" presStyleLbl="node1" presStyleIdx="3" presStyleCnt="4">
        <dgm:presLayoutVars>
          <dgm:bulletEnabled val="1"/>
        </dgm:presLayoutVars>
      </dgm:prSet>
      <dgm:spPr/>
      <dgm:t>
        <a:bodyPr/>
        <a:lstStyle/>
        <a:p>
          <a:endParaRPr lang="en-US"/>
        </a:p>
      </dgm:t>
    </dgm:pt>
    <dgm:pt modelId="{EC561ADC-61D7-459E-B079-F31D7D607523}" type="pres">
      <dgm:prSet presAssocID="{38DC94D9-A0E4-447E-AC09-8ECA6F66F0D6}" presName="FourNodes_3_text" presStyleLbl="node1" presStyleIdx="3" presStyleCnt="4">
        <dgm:presLayoutVars>
          <dgm:bulletEnabled val="1"/>
        </dgm:presLayoutVars>
      </dgm:prSet>
      <dgm:spPr/>
      <dgm:t>
        <a:bodyPr/>
        <a:lstStyle/>
        <a:p>
          <a:endParaRPr lang="en-US"/>
        </a:p>
      </dgm:t>
    </dgm:pt>
    <dgm:pt modelId="{D7B6ADE2-477F-4520-BC58-83526F7D664C}" type="pres">
      <dgm:prSet presAssocID="{38DC94D9-A0E4-447E-AC09-8ECA6F66F0D6}" presName="FourNodes_4_text" presStyleLbl="node1" presStyleIdx="3" presStyleCnt="4">
        <dgm:presLayoutVars>
          <dgm:bulletEnabled val="1"/>
        </dgm:presLayoutVars>
      </dgm:prSet>
      <dgm:spPr/>
      <dgm:t>
        <a:bodyPr/>
        <a:lstStyle/>
        <a:p>
          <a:endParaRPr lang="en-US"/>
        </a:p>
      </dgm:t>
    </dgm:pt>
  </dgm:ptLst>
  <dgm:cxnLst>
    <dgm:cxn modelId="{C9ED9E4E-028E-4244-89AE-899C9488B66D}" srcId="{38DC94D9-A0E4-447E-AC09-8ECA6F66F0D6}" destId="{FDBF4B44-FC19-491A-A017-743CAF3F796F}" srcOrd="2" destOrd="0" parTransId="{3111C313-9A16-4102-B470-EF8A1C02AC57}" sibTransId="{5AA7AA59-ED0D-4F05-AD2E-7F22DEC4C0C9}"/>
    <dgm:cxn modelId="{8A7BAC10-9150-4493-A0A3-FE2621A35A92}" srcId="{38DC94D9-A0E4-447E-AC09-8ECA6F66F0D6}" destId="{2A66F06F-7221-4682-8568-FF4446D3F085}" srcOrd="1" destOrd="0" parTransId="{B17670BB-0CD1-4D76-9524-8DEE0183AE3F}" sibTransId="{15F246D1-C70B-4591-8470-222D3DD38794}"/>
    <dgm:cxn modelId="{E8DE6942-D536-4C37-B4CD-F7770BE108D5}" type="presOf" srcId="{2A66F06F-7221-4682-8568-FF4446D3F085}" destId="{0461313A-4618-437A-B9C0-6D370D49B943}" srcOrd="1" destOrd="0" presId="urn:microsoft.com/office/officeart/2005/8/layout/vProcess5"/>
    <dgm:cxn modelId="{4F60DB5C-3429-4AD0-AF8D-4C20B85BA34F}" type="presOf" srcId="{FDBF4B44-FC19-491A-A017-743CAF3F796F}" destId="{CDFB68EB-B66B-4AC9-8851-B2DB5A9BBB0C}" srcOrd="0" destOrd="0" presId="urn:microsoft.com/office/officeart/2005/8/layout/vProcess5"/>
    <dgm:cxn modelId="{084C8E60-7F25-4350-89B0-9143FF0FC9DF}" type="presOf" srcId="{15F246D1-C70B-4591-8470-222D3DD38794}" destId="{0BE64804-B72C-4ED6-9AF5-50265F62129D}" srcOrd="0" destOrd="0" presId="urn:microsoft.com/office/officeart/2005/8/layout/vProcess5"/>
    <dgm:cxn modelId="{11D38AB4-284C-4F5D-A485-4B7F38ABC143}" type="presOf" srcId="{FDBF4B44-FC19-491A-A017-743CAF3F796F}" destId="{EC561ADC-61D7-459E-B079-F31D7D607523}" srcOrd="1" destOrd="0" presId="urn:microsoft.com/office/officeart/2005/8/layout/vProcess5"/>
    <dgm:cxn modelId="{64654F5D-B2E6-46FC-9300-0A82EE3DCD2B}" type="presOf" srcId="{7FF4BC73-C07C-455A-A261-E87B2FE3943B}" destId="{C3DA0639-B845-49DE-8944-053030235125}" srcOrd="0" destOrd="0" presId="urn:microsoft.com/office/officeart/2005/8/layout/vProcess5"/>
    <dgm:cxn modelId="{44BFF03A-D1B7-45AC-96DD-6498BC647264}" type="presOf" srcId="{5AA7AA59-ED0D-4F05-AD2E-7F22DEC4C0C9}" destId="{303BC4EA-C3CC-4414-9D56-8F3132CBC5A8}" srcOrd="0" destOrd="0" presId="urn:microsoft.com/office/officeart/2005/8/layout/vProcess5"/>
    <dgm:cxn modelId="{05608B54-8052-473B-8FAE-AD72732FE850}" type="presOf" srcId="{DAAC73A2-D737-44D0-AAA5-2EF910A7B24C}" destId="{D38E1A56-7761-4BE1-9841-132D40DE4516}" srcOrd="0" destOrd="0" presId="urn:microsoft.com/office/officeart/2005/8/layout/vProcess5"/>
    <dgm:cxn modelId="{7B3B55D0-D391-42EA-B099-9DA4BAE12DAC}" type="presOf" srcId="{2A66F06F-7221-4682-8568-FF4446D3F085}" destId="{E20C189C-550E-4961-8F18-087B954B637D}" srcOrd="0" destOrd="0" presId="urn:microsoft.com/office/officeart/2005/8/layout/vProcess5"/>
    <dgm:cxn modelId="{F8569670-3887-4564-8A4C-83C8CFC9E5BD}" srcId="{38DC94D9-A0E4-447E-AC09-8ECA6F66F0D6}" destId="{B073A60B-8C3D-4C90-84BE-D12204F5B5D3}" srcOrd="0" destOrd="0" parTransId="{94B80E01-F57E-42A7-AEB6-22C930149905}" sibTransId="{7FF4BC73-C07C-455A-A261-E87B2FE3943B}"/>
    <dgm:cxn modelId="{2206321D-39A3-4C41-8D4D-20493AE11906}" type="presOf" srcId="{38DC94D9-A0E4-447E-AC09-8ECA6F66F0D6}" destId="{0374C122-9A5A-482E-A315-D4F85CF3DA3B}" srcOrd="0" destOrd="0" presId="urn:microsoft.com/office/officeart/2005/8/layout/vProcess5"/>
    <dgm:cxn modelId="{00B64D8E-13E4-446A-A913-6348077E3D92}" type="presOf" srcId="{B073A60B-8C3D-4C90-84BE-D12204F5B5D3}" destId="{631CE0C6-B3EB-4242-92E1-6D3393EC9623}" srcOrd="0" destOrd="0" presId="urn:microsoft.com/office/officeart/2005/8/layout/vProcess5"/>
    <dgm:cxn modelId="{486FF32C-E83C-4B2E-9C75-A879EC13A7C3}" type="presOf" srcId="{B073A60B-8C3D-4C90-84BE-D12204F5B5D3}" destId="{6256215E-563D-4C7C-9BFF-B8F86328BA61}" srcOrd="1" destOrd="0" presId="urn:microsoft.com/office/officeart/2005/8/layout/vProcess5"/>
    <dgm:cxn modelId="{623C9CF3-579F-419F-A5C9-E391EB90311E}" type="presOf" srcId="{DAAC73A2-D737-44D0-AAA5-2EF910A7B24C}" destId="{D7B6ADE2-477F-4520-BC58-83526F7D664C}" srcOrd="1" destOrd="0" presId="urn:microsoft.com/office/officeart/2005/8/layout/vProcess5"/>
    <dgm:cxn modelId="{258C951F-265D-4092-AC50-F4194F616655}" srcId="{38DC94D9-A0E4-447E-AC09-8ECA6F66F0D6}" destId="{DAAC73A2-D737-44D0-AAA5-2EF910A7B24C}" srcOrd="3" destOrd="0" parTransId="{7C01BBB7-AFF2-4B5B-A04C-92A3C1C20C8A}" sibTransId="{45F4AE14-6208-452B-800E-7DAF07DABA11}"/>
    <dgm:cxn modelId="{3FC6FA2A-A559-47AC-A768-1972EA9ED7FE}" type="presParOf" srcId="{0374C122-9A5A-482E-A315-D4F85CF3DA3B}" destId="{8A0585A7-361A-4089-A55E-A9B47CA7F3C0}" srcOrd="0" destOrd="0" presId="urn:microsoft.com/office/officeart/2005/8/layout/vProcess5"/>
    <dgm:cxn modelId="{9601F22E-1BDA-478C-94C4-E118933737E7}" type="presParOf" srcId="{0374C122-9A5A-482E-A315-D4F85CF3DA3B}" destId="{631CE0C6-B3EB-4242-92E1-6D3393EC9623}" srcOrd="1" destOrd="0" presId="urn:microsoft.com/office/officeart/2005/8/layout/vProcess5"/>
    <dgm:cxn modelId="{04AEEFFD-8F30-43F7-A2D9-B4F9B8AB8C44}" type="presParOf" srcId="{0374C122-9A5A-482E-A315-D4F85CF3DA3B}" destId="{E20C189C-550E-4961-8F18-087B954B637D}" srcOrd="2" destOrd="0" presId="urn:microsoft.com/office/officeart/2005/8/layout/vProcess5"/>
    <dgm:cxn modelId="{899B8DC5-5F9E-47CE-B2EA-4E1BE92A2F79}" type="presParOf" srcId="{0374C122-9A5A-482E-A315-D4F85CF3DA3B}" destId="{CDFB68EB-B66B-4AC9-8851-B2DB5A9BBB0C}" srcOrd="3" destOrd="0" presId="urn:microsoft.com/office/officeart/2005/8/layout/vProcess5"/>
    <dgm:cxn modelId="{A8AE8EA6-378A-4E95-94EC-074E1414F0BF}" type="presParOf" srcId="{0374C122-9A5A-482E-A315-D4F85CF3DA3B}" destId="{D38E1A56-7761-4BE1-9841-132D40DE4516}" srcOrd="4" destOrd="0" presId="urn:microsoft.com/office/officeart/2005/8/layout/vProcess5"/>
    <dgm:cxn modelId="{05926627-3BE5-4DBF-AB44-1F783C18D165}" type="presParOf" srcId="{0374C122-9A5A-482E-A315-D4F85CF3DA3B}" destId="{C3DA0639-B845-49DE-8944-053030235125}" srcOrd="5" destOrd="0" presId="urn:microsoft.com/office/officeart/2005/8/layout/vProcess5"/>
    <dgm:cxn modelId="{F473AB2F-C247-4361-A647-1A77F7DC705D}" type="presParOf" srcId="{0374C122-9A5A-482E-A315-D4F85CF3DA3B}" destId="{0BE64804-B72C-4ED6-9AF5-50265F62129D}" srcOrd="6" destOrd="0" presId="urn:microsoft.com/office/officeart/2005/8/layout/vProcess5"/>
    <dgm:cxn modelId="{57839297-6FDA-4800-8DFC-7BD9C577F82E}" type="presParOf" srcId="{0374C122-9A5A-482E-A315-D4F85CF3DA3B}" destId="{303BC4EA-C3CC-4414-9D56-8F3132CBC5A8}" srcOrd="7" destOrd="0" presId="urn:microsoft.com/office/officeart/2005/8/layout/vProcess5"/>
    <dgm:cxn modelId="{E1B084F6-8B27-4D8C-AEFA-DD38082D8DAB}" type="presParOf" srcId="{0374C122-9A5A-482E-A315-D4F85CF3DA3B}" destId="{6256215E-563D-4C7C-9BFF-B8F86328BA61}" srcOrd="8" destOrd="0" presId="urn:microsoft.com/office/officeart/2005/8/layout/vProcess5"/>
    <dgm:cxn modelId="{BA417638-983A-41BF-9F90-6F2848EFF2B4}" type="presParOf" srcId="{0374C122-9A5A-482E-A315-D4F85CF3DA3B}" destId="{0461313A-4618-437A-B9C0-6D370D49B943}" srcOrd="9" destOrd="0" presId="urn:microsoft.com/office/officeart/2005/8/layout/vProcess5"/>
    <dgm:cxn modelId="{4825F87B-ADED-476D-A78B-B99ABB8F2031}" type="presParOf" srcId="{0374C122-9A5A-482E-A315-D4F85CF3DA3B}" destId="{EC561ADC-61D7-459E-B079-F31D7D607523}" srcOrd="10" destOrd="0" presId="urn:microsoft.com/office/officeart/2005/8/layout/vProcess5"/>
    <dgm:cxn modelId="{283F7FA9-5708-435C-A978-B3F7FEC5CE15}" type="presParOf" srcId="{0374C122-9A5A-482E-A315-D4F85CF3DA3B}" destId="{D7B6ADE2-477F-4520-BC58-83526F7D664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C9E6EE1-5BFE-43E4-83B9-51B60B1209F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68D36C8-AD6D-4D79-85F2-C22C34DEC5D4}">
      <dgm:prSet phldrT="[Text]"/>
      <dgm:spPr/>
      <dgm:t>
        <a:bodyPr/>
        <a:lstStyle/>
        <a:p>
          <a:pPr algn="ctr"/>
          <a:r>
            <a:rPr lang="fa-IR" dirty="0" smtClean="0"/>
            <a:t>فعالیت های قبل از تدریس</a:t>
          </a:r>
          <a:endParaRPr lang="en-US" dirty="0"/>
        </a:p>
      </dgm:t>
    </dgm:pt>
    <dgm:pt modelId="{45B82037-7983-4DF6-B3E6-C75FDEA4F3F2}" type="parTrans" cxnId="{45F97FFE-11DF-4FD2-9E13-052025B32A34}">
      <dgm:prSet/>
      <dgm:spPr/>
      <dgm:t>
        <a:bodyPr/>
        <a:lstStyle/>
        <a:p>
          <a:pPr algn="ctr"/>
          <a:endParaRPr lang="en-US"/>
        </a:p>
      </dgm:t>
    </dgm:pt>
    <dgm:pt modelId="{3A5BF5A5-F20D-415E-B386-3B6FB90A9AC8}" type="sibTrans" cxnId="{45F97FFE-11DF-4FD2-9E13-052025B32A34}">
      <dgm:prSet/>
      <dgm:spPr/>
      <dgm:t>
        <a:bodyPr/>
        <a:lstStyle/>
        <a:p>
          <a:pPr algn="ctr"/>
          <a:endParaRPr lang="en-US"/>
        </a:p>
      </dgm:t>
    </dgm:pt>
    <dgm:pt modelId="{E7E49473-2E5D-4D3F-BF0B-C10BC5767F17}">
      <dgm:prSet phldrT="[Text]"/>
      <dgm:spPr/>
      <dgm:t>
        <a:bodyPr/>
        <a:lstStyle/>
        <a:p>
          <a:pPr algn="ctr"/>
          <a:r>
            <a:rPr lang="fa-IR" dirty="0" smtClean="0">
              <a:cs typeface="B Koodak" panose="00000700000000000000" pitchFamily="2" charset="-78"/>
            </a:rPr>
            <a:t>انتخاب موضوع،تحلیل اهداف،انتخاب روش تدریس،انتخاب مواد و رسانه ی آموزشی</a:t>
          </a:r>
          <a:endParaRPr lang="en-US" dirty="0">
            <a:cs typeface="B Koodak" panose="00000700000000000000" pitchFamily="2" charset="-78"/>
          </a:endParaRPr>
        </a:p>
      </dgm:t>
    </dgm:pt>
    <dgm:pt modelId="{8BD33D01-FBA8-4DCD-BA2A-20B2090568B7}" type="parTrans" cxnId="{0925DE8B-9C4C-416A-AC05-35FEAA5834A1}">
      <dgm:prSet/>
      <dgm:spPr/>
      <dgm:t>
        <a:bodyPr/>
        <a:lstStyle/>
        <a:p>
          <a:pPr algn="ctr"/>
          <a:endParaRPr lang="en-US"/>
        </a:p>
      </dgm:t>
    </dgm:pt>
    <dgm:pt modelId="{5138ACDD-0CF4-4ACB-B4B4-50AABDAFF6FE}" type="sibTrans" cxnId="{0925DE8B-9C4C-416A-AC05-35FEAA5834A1}">
      <dgm:prSet/>
      <dgm:spPr/>
      <dgm:t>
        <a:bodyPr/>
        <a:lstStyle/>
        <a:p>
          <a:pPr algn="ctr"/>
          <a:endParaRPr lang="en-US"/>
        </a:p>
      </dgm:t>
    </dgm:pt>
    <dgm:pt modelId="{B3BB4C77-AC00-4787-AC64-FA195873D024}">
      <dgm:prSet phldrT="[Text]"/>
      <dgm:spPr/>
      <dgm:t>
        <a:bodyPr/>
        <a:lstStyle/>
        <a:p>
          <a:pPr algn="ctr"/>
          <a:r>
            <a:rPr lang="fa-IR" dirty="0" smtClean="0"/>
            <a:t>فعالیت های حین تدریس</a:t>
          </a:r>
          <a:endParaRPr lang="en-US" dirty="0"/>
        </a:p>
      </dgm:t>
    </dgm:pt>
    <dgm:pt modelId="{0BA7D2BB-3464-48A9-A1B1-BE7D549B2427}" type="parTrans" cxnId="{C4E97CA1-E539-49AF-A553-81B80FFDC1EB}">
      <dgm:prSet/>
      <dgm:spPr/>
      <dgm:t>
        <a:bodyPr/>
        <a:lstStyle/>
        <a:p>
          <a:pPr algn="ctr"/>
          <a:endParaRPr lang="en-US"/>
        </a:p>
      </dgm:t>
    </dgm:pt>
    <dgm:pt modelId="{6DC0D6DD-1072-40FA-A84F-C7226EE8A5B5}" type="sibTrans" cxnId="{C4E97CA1-E539-49AF-A553-81B80FFDC1EB}">
      <dgm:prSet/>
      <dgm:spPr/>
      <dgm:t>
        <a:bodyPr/>
        <a:lstStyle/>
        <a:p>
          <a:pPr algn="ctr"/>
          <a:endParaRPr lang="en-US"/>
        </a:p>
      </dgm:t>
    </dgm:pt>
    <dgm:pt modelId="{B189B5AA-47E8-4BD7-9460-A1FED0EAF2B3}">
      <dgm:prSet phldrT="[Text]"/>
      <dgm:spPr/>
      <dgm:t>
        <a:bodyPr/>
        <a:lstStyle/>
        <a:p>
          <a:pPr algn="ctr"/>
          <a:r>
            <a:rPr lang="fa-IR" dirty="0" smtClean="0">
              <a:cs typeface="B Koodak" panose="00000700000000000000" pitchFamily="2" charset="-78"/>
            </a:rPr>
            <a:t>ارزشیابی تشخیصی،گروهبندی،ایجاد انگیزه،ارائه ی درس جدید</a:t>
          </a:r>
          <a:endParaRPr lang="en-US" dirty="0">
            <a:cs typeface="B Koodak" panose="00000700000000000000" pitchFamily="2" charset="-78"/>
          </a:endParaRPr>
        </a:p>
      </dgm:t>
    </dgm:pt>
    <dgm:pt modelId="{70424D5B-8069-49E2-A40B-0E19AE34CF65}" type="parTrans" cxnId="{04D5C252-983C-48B3-89ED-27464210CDD0}">
      <dgm:prSet/>
      <dgm:spPr/>
      <dgm:t>
        <a:bodyPr/>
        <a:lstStyle/>
        <a:p>
          <a:pPr algn="ctr"/>
          <a:endParaRPr lang="en-US"/>
        </a:p>
      </dgm:t>
    </dgm:pt>
    <dgm:pt modelId="{75489577-E669-4D2E-A7A1-F05C62E48029}" type="sibTrans" cxnId="{04D5C252-983C-48B3-89ED-27464210CDD0}">
      <dgm:prSet/>
      <dgm:spPr/>
      <dgm:t>
        <a:bodyPr/>
        <a:lstStyle/>
        <a:p>
          <a:pPr algn="ctr"/>
          <a:endParaRPr lang="en-US"/>
        </a:p>
      </dgm:t>
    </dgm:pt>
    <dgm:pt modelId="{6EFE0B5E-B923-4901-85D6-34FAE50B6338}">
      <dgm:prSet phldrT="[Text]"/>
      <dgm:spPr/>
      <dgm:t>
        <a:bodyPr/>
        <a:lstStyle/>
        <a:p>
          <a:pPr algn="ctr"/>
          <a:r>
            <a:rPr lang="fa-IR" dirty="0" smtClean="0"/>
            <a:t>فعالیت های بعد از تدریس</a:t>
          </a:r>
          <a:endParaRPr lang="en-US" dirty="0"/>
        </a:p>
      </dgm:t>
    </dgm:pt>
    <dgm:pt modelId="{027D8466-F3BC-4058-AA64-FAC734170CAC}" type="parTrans" cxnId="{393F3893-6BB6-47C2-B517-40C1395390DE}">
      <dgm:prSet/>
      <dgm:spPr/>
      <dgm:t>
        <a:bodyPr/>
        <a:lstStyle/>
        <a:p>
          <a:pPr algn="ctr"/>
          <a:endParaRPr lang="en-US"/>
        </a:p>
      </dgm:t>
    </dgm:pt>
    <dgm:pt modelId="{B432901A-B2B7-4554-A19D-88FBF48FFAB7}" type="sibTrans" cxnId="{393F3893-6BB6-47C2-B517-40C1395390DE}">
      <dgm:prSet/>
      <dgm:spPr/>
      <dgm:t>
        <a:bodyPr/>
        <a:lstStyle/>
        <a:p>
          <a:pPr algn="ctr"/>
          <a:endParaRPr lang="en-US"/>
        </a:p>
      </dgm:t>
    </dgm:pt>
    <dgm:pt modelId="{8FDB89F3-C7D4-4B1E-9BB8-73F62B2A5F32}">
      <dgm:prSet phldrT="[Text]"/>
      <dgm:spPr/>
      <dgm:t>
        <a:bodyPr/>
        <a:lstStyle/>
        <a:p>
          <a:pPr algn="ctr"/>
          <a:r>
            <a:rPr lang="fa-IR" dirty="0" smtClean="0">
              <a:cs typeface="B Koodak" panose="00000700000000000000" pitchFamily="2" charset="-78"/>
            </a:rPr>
            <a:t>فعالیت های پایانی(جمع بندی مطالب،ارتباط مطالب)ارزشیابی پایانی،تعیین تکلیف و...</a:t>
          </a:r>
          <a:endParaRPr lang="en-US" dirty="0">
            <a:cs typeface="B Koodak" panose="00000700000000000000" pitchFamily="2" charset="-78"/>
          </a:endParaRPr>
        </a:p>
      </dgm:t>
    </dgm:pt>
    <dgm:pt modelId="{CC6DAF3B-5E28-4BD6-9A3A-8B347DE78469}" type="parTrans" cxnId="{DA2D6718-921B-4424-B9E8-475B32534DA2}">
      <dgm:prSet/>
      <dgm:spPr/>
      <dgm:t>
        <a:bodyPr/>
        <a:lstStyle/>
        <a:p>
          <a:pPr algn="ctr"/>
          <a:endParaRPr lang="en-US"/>
        </a:p>
      </dgm:t>
    </dgm:pt>
    <dgm:pt modelId="{3090E5C9-2EFA-4858-B628-EF27B4B50990}" type="sibTrans" cxnId="{DA2D6718-921B-4424-B9E8-475B32534DA2}">
      <dgm:prSet/>
      <dgm:spPr/>
      <dgm:t>
        <a:bodyPr/>
        <a:lstStyle/>
        <a:p>
          <a:pPr algn="ctr"/>
          <a:endParaRPr lang="en-US"/>
        </a:p>
      </dgm:t>
    </dgm:pt>
    <dgm:pt modelId="{8BC08E30-F866-4038-9F6E-DBF434D0A250}" type="pres">
      <dgm:prSet presAssocID="{AC9E6EE1-5BFE-43E4-83B9-51B60B1209F2}" presName="linearFlow" presStyleCnt="0">
        <dgm:presLayoutVars>
          <dgm:dir val="rev"/>
          <dgm:animLvl val="lvl"/>
          <dgm:resizeHandles val="exact"/>
        </dgm:presLayoutVars>
      </dgm:prSet>
      <dgm:spPr/>
      <dgm:t>
        <a:bodyPr/>
        <a:lstStyle/>
        <a:p>
          <a:endParaRPr lang="en-US"/>
        </a:p>
      </dgm:t>
    </dgm:pt>
    <dgm:pt modelId="{012570F3-EFDB-4950-A87F-61237686CDBD}" type="pres">
      <dgm:prSet presAssocID="{868D36C8-AD6D-4D79-85F2-C22C34DEC5D4}" presName="composite" presStyleCnt="0"/>
      <dgm:spPr/>
    </dgm:pt>
    <dgm:pt modelId="{5424AEB8-F70E-403F-9AD3-A0BC213A6185}" type="pres">
      <dgm:prSet presAssocID="{868D36C8-AD6D-4D79-85F2-C22C34DEC5D4}" presName="parentText" presStyleLbl="alignNode1" presStyleIdx="0" presStyleCnt="3">
        <dgm:presLayoutVars>
          <dgm:chMax val="1"/>
          <dgm:bulletEnabled val="1"/>
        </dgm:presLayoutVars>
      </dgm:prSet>
      <dgm:spPr/>
      <dgm:t>
        <a:bodyPr/>
        <a:lstStyle/>
        <a:p>
          <a:endParaRPr lang="en-US"/>
        </a:p>
      </dgm:t>
    </dgm:pt>
    <dgm:pt modelId="{A79C114F-FFEB-4FD5-B360-7C863EA046FB}" type="pres">
      <dgm:prSet presAssocID="{868D36C8-AD6D-4D79-85F2-C22C34DEC5D4}" presName="descendantText" presStyleLbl="alignAcc1" presStyleIdx="0" presStyleCnt="3">
        <dgm:presLayoutVars>
          <dgm:bulletEnabled val="1"/>
        </dgm:presLayoutVars>
      </dgm:prSet>
      <dgm:spPr/>
      <dgm:t>
        <a:bodyPr/>
        <a:lstStyle/>
        <a:p>
          <a:endParaRPr lang="en-US"/>
        </a:p>
      </dgm:t>
    </dgm:pt>
    <dgm:pt modelId="{61B8A4D5-68E6-47BB-84B8-CAFAB904DFD1}" type="pres">
      <dgm:prSet presAssocID="{3A5BF5A5-F20D-415E-B386-3B6FB90A9AC8}" presName="sp" presStyleCnt="0"/>
      <dgm:spPr/>
    </dgm:pt>
    <dgm:pt modelId="{E6B9F7D1-365E-4E5B-A1A3-4BF3EDA331A8}" type="pres">
      <dgm:prSet presAssocID="{B3BB4C77-AC00-4787-AC64-FA195873D024}" presName="composite" presStyleCnt="0"/>
      <dgm:spPr/>
    </dgm:pt>
    <dgm:pt modelId="{7E67F360-054E-4632-8938-41228B9880DF}" type="pres">
      <dgm:prSet presAssocID="{B3BB4C77-AC00-4787-AC64-FA195873D024}" presName="parentText" presStyleLbl="alignNode1" presStyleIdx="1" presStyleCnt="3">
        <dgm:presLayoutVars>
          <dgm:chMax val="1"/>
          <dgm:bulletEnabled val="1"/>
        </dgm:presLayoutVars>
      </dgm:prSet>
      <dgm:spPr/>
      <dgm:t>
        <a:bodyPr/>
        <a:lstStyle/>
        <a:p>
          <a:endParaRPr lang="en-US"/>
        </a:p>
      </dgm:t>
    </dgm:pt>
    <dgm:pt modelId="{FCAE897D-5B29-4D84-AD97-A07B1B0EC934}" type="pres">
      <dgm:prSet presAssocID="{B3BB4C77-AC00-4787-AC64-FA195873D024}" presName="descendantText" presStyleLbl="alignAcc1" presStyleIdx="1" presStyleCnt="3">
        <dgm:presLayoutVars>
          <dgm:bulletEnabled val="1"/>
        </dgm:presLayoutVars>
      </dgm:prSet>
      <dgm:spPr/>
      <dgm:t>
        <a:bodyPr/>
        <a:lstStyle/>
        <a:p>
          <a:endParaRPr lang="en-US"/>
        </a:p>
      </dgm:t>
    </dgm:pt>
    <dgm:pt modelId="{1B94F194-7D58-4B86-A8B8-D46DB4248845}" type="pres">
      <dgm:prSet presAssocID="{6DC0D6DD-1072-40FA-A84F-C7226EE8A5B5}" presName="sp" presStyleCnt="0"/>
      <dgm:spPr/>
    </dgm:pt>
    <dgm:pt modelId="{99190E55-4E46-47F4-8ED7-5DD80E5C3435}" type="pres">
      <dgm:prSet presAssocID="{6EFE0B5E-B923-4901-85D6-34FAE50B6338}" presName="composite" presStyleCnt="0"/>
      <dgm:spPr/>
    </dgm:pt>
    <dgm:pt modelId="{14979923-1D86-4843-A258-DD6538D3549F}" type="pres">
      <dgm:prSet presAssocID="{6EFE0B5E-B923-4901-85D6-34FAE50B6338}" presName="parentText" presStyleLbl="alignNode1" presStyleIdx="2" presStyleCnt="3">
        <dgm:presLayoutVars>
          <dgm:chMax val="1"/>
          <dgm:bulletEnabled val="1"/>
        </dgm:presLayoutVars>
      </dgm:prSet>
      <dgm:spPr/>
      <dgm:t>
        <a:bodyPr/>
        <a:lstStyle/>
        <a:p>
          <a:endParaRPr lang="en-US"/>
        </a:p>
      </dgm:t>
    </dgm:pt>
    <dgm:pt modelId="{5F8DFEB8-774F-46CB-AA36-09CEAAA14968}" type="pres">
      <dgm:prSet presAssocID="{6EFE0B5E-B923-4901-85D6-34FAE50B6338}" presName="descendantText" presStyleLbl="alignAcc1" presStyleIdx="2" presStyleCnt="3">
        <dgm:presLayoutVars>
          <dgm:bulletEnabled val="1"/>
        </dgm:presLayoutVars>
      </dgm:prSet>
      <dgm:spPr/>
      <dgm:t>
        <a:bodyPr/>
        <a:lstStyle/>
        <a:p>
          <a:endParaRPr lang="en-US"/>
        </a:p>
      </dgm:t>
    </dgm:pt>
  </dgm:ptLst>
  <dgm:cxnLst>
    <dgm:cxn modelId="{04D5C252-983C-48B3-89ED-27464210CDD0}" srcId="{B3BB4C77-AC00-4787-AC64-FA195873D024}" destId="{B189B5AA-47E8-4BD7-9460-A1FED0EAF2B3}" srcOrd="0" destOrd="0" parTransId="{70424D5B-8069-49E2-A40B-0E19AE34CF65}" sibTransId="{75489577-E669-4D2E-A7A1-F05C62E48029}"/>
    <dgm:cxn modelId="{7E0F0119-994B-4F41-9812-045475BF72B3}" type="presOf" srcId="{6EFE0B5E-B923-4901-85D6-34FAE50B6338}" destId="{14979923-1D86-4843-A258-DD6538D3549F}" srcOrd="0" destOrd="0" presId="urn:microsoft.com/office/officeart/2005/8/layout/chevron2"/>
    <dgm:cxn modelId="{C4E97CA1-E539-49AF-A553-81B80FFDC1EB}" srcId="{AC9E6EE1-5BFE-43E4-83B9-51B60B1209F2}" destId="{B3BB4C77-AC00-4787-AC64-FA195873D024}" srcOrd="1" destOrd="0" parTransId="{0BA7D2BB-3464-48A9-A1B1-BE7D549B2427}" sibTransId="{6DC0D6DD-1072-40FA-A84F-C7226EE8A5B5}"/>
    <dgm:cxn modelId="{67327686-A84E-4B7E-BB20-719C66D4C39C}" type="presOf" srcId="{8FDB89F3-C7D4-4B1E-9BB8-73F62B2A5F32}" destId="{5F8DFEB8-774F-46CB-AA36-09CEAAA14968}" srcOrd="0" destOrd="0" presId="urn:microsoft.com/office/officeart/2005/8/layout/chevron2"/>
    <dgm:cxn modelId="{DA2D6718-921B-4424-B9E8-475B32534DA2}" srcId="{6EFE0B5E-B923-4901-85D6-34FAE50B6338}" destId="{8FDB89F3-C7D4-4B1E-9BB8-73F62B2A5F32}" srcOrd="0" destOrd="0" parTransId="{CC6DAF3B-5E28-4BD6-9A3A-8B347DE78469}" sibTransId="{3090E5C9-2EFA-4858-B628-EF27B4B50990}"/>
    <dgm:cxn modelId="{A9D51E82-F560-4803-9339-0C20E277693F}" type="presOf" srcId="{868D36C8-AD6D-4D79-85F2-C22C34DEC5D4}" destId="{5424AEB8-F70E-403F-9AD3-A0BC213A6185}" srcOrd="0" destOrd="0" presId="urn:microsoft.com/office/officeart/2005/8/layout/chevron2"/>
    <dgm:cxn modelId="{5C0585FB-CECA-457D-9FD1-B4EF6FEA4012}" type="presOf" srcId="{E7E49473-2E5D-4D3F-BF0B-C10BC5767F17}" destId="{A79C114F-FFEB-4FD5-B360-7C863EA046FB}" srcOrd="0" destOrd="0" presId="urn:microsoft.com/office/officeart/2005/8/layout/chevron2"/>
    <dgm:cxn modelId="{393F3893-6BB6-47C2-B517-40C1395390DE}" srcId="{AC9E6EE1-5BFE-43E4-83B9-51B60B1209F2}" destId="{6EFE0B5E-B923-4901-85D6-34FAE50B6338}" srcOrd="2" destOrd="0" parTransId="{027D8466-F3BC-4058-AA64-FAC734170CAC}" sibTransId="{B432901A-B2B7-4554-A19D-88FBF48FFAB7}"/>
    <dgm:cxn modelId="{7FA90D16-BBEC-46AF-A358-3ECA0D3F7A48}" type="presOf" srcId="{B189B5AA-47E8-4BD7-9460-A1FED0EAF2B3}" destId="{FCAE897D-5B29-4D84-AD97-A07B1B0EC934}" srcOrd="0" destOrd="0" presId="urn:microsoft.com/office/officeart/2005/8/layout/chevron2"/>
    <dgm:cxn modelId="{0925DE8B-9C4C-416A-AC05-35FEAA5834A1}" srcId="{868D36C8-AD6D-4D79-85F2-C22C34DEC5D4}" destId="{E7E49473-2E5D-4D3F-BF0B-C10BC5767F17}" srcOrd="0" destOrd="0" parTransId="{8BD33D01-FBA8-4DCD-BA2A-20B2090568B7}" sibTransId="{5138ACDD-0CF4-4ACB-B4B4-50AABDAFF6FE}"/>
    <dgm:cxn modelId="{ED60D496-2F77-4E77-856C-0CFC264B9E07}" type="presOf" srcId="{B3BB4C77-AC00-4787-AC64-FA195873D024}" destId="{7E67F360-054E-4632-8938-41228B9880DF}" srcOrd="0" destOrd="0" presId="urn:microsoft.com/office/officeart/2005/8/layout/chevron2"/>
    <dgm:cxn modelId="{45F97FFE-11DF-4FD2-9E13-052025B32A34}" srcId="{AC9E6EE1-5BFE-43E4-83B9-51B60B1209F2}" destId="{868D36C8-AD6D-4D79-85F2-C22C34DEC5D4}" srcOrd="0" destOrd="0" parTransId="{45B82037-7983-4DF6-B3E6-C75FDEA4F3F2}" sibTransId="{3A5BF5A5-F20D-415E-B386-3B6FB90A9AC8}"/>
    <dgm:cxn modelId="{A1E0EA24-9D08-4093-B264-4D1CD1B16919}" type="presOf" srcId="{AC9E6EE1-5BFE-43E4-83B9-51B60B1209F2}" destId="{8BC08E30-F866-4038-9F6E-DBF434D0A250}" srcOrd="0" destOrd="0" presId="urn:microsoft.com/office/officeart/2005/8/layout/chevron2"/>
    <dgm:cxn modelId="{152EB3B0-C6C6-46EA-866E-0AF052DC5AFB}" type="presParOf" srcId="{8BC08E30-F866-4038-9F6E-DBF434D0A250}" destId="{012570F3-EFDB-4950-A87F-61237686CDBD}" srcOrd="0" destOrd="0" presId="urn:microsoft.com/office/officeart/2005/8/layout/chevron2"/>
    <dgm:cxn modelId="{B45E79A3-A4F3-47D8-BBB5-72ED4B83DC02}" type="presParOf" srcId="{012570F3-EFDB-4950-A87F-61237686CDBD}" destId="{5424AEB8-F70E-403F-9AD3-A0BC213A6185}" srcOrd="0" destOrd="0" presId="urn:microsoft.com/office/officeart/2005/8/layout/chevron2"/>
    <dgm:cxn modelId="{7D21B93F-AA8C-4D0A-A6E4-43D8E8AFA631}" type="presParOf" srcId="{012570F3-EFDB-4950-A87F-61237686CDBD}" destId="{A79C114F-FFEB-4FD5-B360-7C863EA046FB}" srcOrd="1" destOrd="0" presId="urn:microsoft.com/office/officeart/2005/8/layout/chevron2"/>
    <dgm:cxn modelId="{FB7CD9E2-0329-43F6-B8C1-1F61D3945B76}" type="presParOf" srcId="{8BC08E30-F866-4038-9F6E-DBF434D0A250}" destId="{61B8A4D5-68E6-47BB-84B8-CAFAB904DFD1}" srcOrd="1" destOrd="0" presId="urn:microsoft.com/office/officeart/2005/8/layout/chevron2"/>
    <dgm:cxn modelId="{3E8F6D73-18DB-4CC5-9408-14CB025433BD}" type="presParOf" srcId="{8BC08E30-F866-4038-9F6E-DBF434D0A250}" destId="{E6B9F7D1-365E-4E5B-A1A3-4BF3EDA331A8}" srcOrd="2" destOrd="0" presId="urn:microsoft.com/office/officeart/2005/8/layout/chevron2"/>
    <dgm:cxn modelId="{4374ED11-3B35-414C-B47F-85C6F54A4ADF}" type="presParOf" srcId="{E6B9F7D1-365E-4E5B-A1A3-4BF3EDA331A8}" destId="{7E67F360-054E-4632-8938-41228B9880DF}" srcOrd="0" destOrd="0" presId="urn:microsoft.com/office/officeart/2005/8/layout/chevron2"/>
    <dgm:cxn modelId="{147F371F-AFEA-46E0-922C-0036F9B4F437}" type="presParOf" srcId="{E6B9F7D1-365E-4E5B-A1A3-4BF3EDA331A8}" destId="{FCAE897D-5B29-4D84-AD97-A07B1B0EC934}" srcOrd="1" destOrd="0" presId="urn:microsoft.com/office/officeart/2005/8/layout/chevron2"/>
    <dgm:cxn modelId="{583AC2AA-B2BD-4B23-A70F-F2BE0AEEAED3}" type="presParOf" srcId="{8BC08E30-F866-4038-9F6E-DBF434D0A250}" destId="{1B94F194-7D58-4B86-A8B8-D46DB4248845}" srcOrd="3" destOrd="0" presId="urn:microsoft.com/office/officeart/2005/8/layout/chevron2"/>
    <dgm:cxn modelId="{09842DE6-64F3-44E6-A400-D5538F8F3BE5}" type="presParOf" srcId="{8BC08E30-F866-4038-9F6E-DBF434D0A250}" destId="{99190E55-4E46-47F4-8ED7-5DD80E5C3435}" srcOrd="4" destOrd="0" presId="urn:microsoft.com/office/officeart/2005/8/layout/chevron2"/>
    <dgm:cxn modelId="{D8DE09DE-B04E-4EED-BCC7-830AB935727C}" type="presParOf" srcId="{99190E55-4E46-47F4-8ED7-5DD80E5C3435}" destId="{14979923-1D86-4843-A258-DD6538D3549F}" srcOrd="0" destOrd="0" presId="urn:microsoft.com/office/officeart/2005/8/layout/chevron2"/>
    <dgm:cxn modelId="{CE8E48C4-AABB-4A23-BE3B-CCA53FD70D4F}" type="presParOf" srcId="{99190E55-4E46-47F4-8ED7-5DD80E5C3435}" destId="{5F8DFEB8-774F-46CB-AA36-09CEAAA1496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29C239-30A4-4D5E-BEC3-0CA0C2BE8D08}"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C20D93A6-C096-4461-9834-408EF5AFDC13}">
      <dgm:prSet/>
      <dgm:spPr/>
      <dgm:t>
        <a:bodyPr/>
        <a:lstStyle/>
        <a:p>
          <a:endParaRPr lang="en-US"/>
        </a:p>
      </dgm:t>
    </dgm:pt>
    <dgm:pt modelId="{1D561C2D-C1EB-4496-AF89-24270ABB29F8}" type="parTrans" cxnId="{E573F34E-7117-4190-90C3-90CF2B46F20B}">
      <dgm:prSet/>
      <dgm:spPr/>
      <dgm:t>
        <a:bodyPr/>
        <a:lstStyle/>
        <a:p>
          <a:endParaRPr lang="en-US"/>
        </a:p>
      </dgm:t>
    </dgm:pt>
    <dgm:pt modelId="{C5E8A346-C658-469E-AE02-D70CF8383689}" type="sibTrans" cxnId="{E573F34E-7117-4190-90C3-90CF2B46F20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A9371E8C-BF0E-413C-8069-6836FC4A8F9D}">
      <dgm:prSet phldrT="[Text]" phldr="1"/>
      <dgm:spPr/>
      <dgm:t>
        <a:bodyPr/>
        <a:lstStyle/>
        <a:p>
          <a:endParaRPr lang="en-US"/>
        </a:p>
      </dgm:t>
    </dgm:pt>
    <dgm:pt modelId="{749455E3-2AAE-48FD-AEA2-851315EBFD5F}" type="parTrans" cxnId="{87F3AAD7-8712-48AC-BC2C-6AFE283C4EDC}">
      <dgm:prSet/>
      <dgm:spPr/>
      <dgm:t>
        <a:bodyPr/>
        <a:lstStyle/>
        <a:p>
          <a:endParaRPr lang="en-US"/>
        </a:p>
      </dgm:t>
    </dgm:pt>
    <dgm:pt modelId="{4C0DE4F3-73FF-4CE6-A224-F53E0094F135}" type="sibTrans" cxnId="{87F3AAD7-8712-48AC-BC2C-6AFE283C4EDC}">
      <dgm:prSet/>
      <dgm:spPr/>
      <dgm:t>
        <a:bodyPr/>
        <a:lstStyle/>
        <a:p>
          <a:endParaRPr lang="en-US"/>
        </a:p>
      </dgm:t>
    </dgm:pt>
    <dgm:pt modelId="{92BD6610-DC2B-4594-AC75-EF852F993803}">
      <dgm:prSet phldrT="[Text]" phldr="1"/>
      <dgm:spPr/>
      <dgm:t>
        <a:bodyPr/>
        <a:lstStyle/>
        <a:p>
          <a:endParaRPr lang="en-US"/>
        </a:p>
      </dgm:t>
    </dgm:pt>
    <dgm:pt modelId="{BC3E8D8C-0983-4784-9931-54AF518A713C}" type="parTrans" cxnId="{98FED4B1-8145-4910-8681-3FF93A5BCE61}">
      <dgm:prSet/>
      <dgm:spPr/>
      <dgm:t>
        <a:bodyPr/>
        <a:lstStyle/>
        <a:p>
          <a:endParaRPr lang="en-US"/>
        </a:p>
      </dgm:t>
    </dgm:pt>
    <dgm:pt modelId="{44CC8424-8A11-4F3E-AFD4-4DC446EAF838}" type="sibTrans" cxnId="{98FED4B1-8145-4910-8681-3FF93A5BCE61}">
      <dgm:prSet/>
      <dgm:spPr/>
      <dgm:t>
        <a:bodyPr/>
        <a:lstStyle/>
        <a:p>
          <a:endParaRPr lang="en-US"/>
        </a:p>
      </dgm:t>
    </dgm:pt>
    <dgm:pt modelId="{5216B4C7-DD24-4DE2-A984-CA43C5CF1541}">
      <dgm:prSet phldrT="[Text]" phldr="1"/>
      <dgm:spPr/>
      <dgm:t>
        <a:bodyPr/>
        <a:lstStyle/>
        <a:p>
          <a:endParaRPr lang="en-US"/>
        </a:p>
      </dgm:t>
    </dgm:pt>
    <dgm:pt modelId="{234356E3-E5AF-4BA6-AB3F-E8D15112519C}" type="parTrans" cxnId="{A984D8A8-5ABC-4A75-9CA3-E57FFA116236}">
      <dgm:prSet/>
      <dgm:spPr/>
      <dgm:t>
        <a:bodyPr/>
        <a:lstStyle/>
        <a:p>
          <a:endParaRPr lang="en-US"/>
        </a:p>
      </dgm:t>
    </dgm:pt>
    <dgm:pt modelId="{6112D089-C8D8-4F45-96FF-16AEE6EF6B4B}" type="sibTrans" cxnId="{A984D8A8-5ABC-4A75-9CA3-E57FFA116236}">
      <dgm:prSet/>
      <dgm:spPr/>
      <dgm:t>
        <a:bodyPr/>
        <a:lstStyle/>
        <a:p>
          <a:endParaRPr lang="en-US"/>
        </a:p>
      </dgm:t>
    </dgm:pt>
    <dgm:pt modelId="{BC4706FC-D1DD-4EB5-8681-6582B4BCBC70}">
      <dgm:prSet/>
      <dgm:spPr/>
      <dgm:t>
        <a:bodyPr/>
        <a:lstStyle/>
        <a:p>
          <a:endParaRPr lang="en-US"/>
        </a:p>
      </dgm:t>
    </dgm:pt>
    <dgm:pt modelId="{9D8C2D26-C57E-487A-9140-439594377DDF}" type="parTrans" cxnId="{9B3901ED-83B5-4673-A9F4-D8A9590D078C}">
      <dgm:prSet/>
      <dgm:spPr/>
      <dgm:t>
        <a:bodyPr/>
        <a:lstStyle/>
        <a:p>
          <a:endParaRPr lang="en-US"/>
        </a:p>
      </dgm:t>
    </dgm:pt>
    <dgm:pt modelId="{D0A92D87-C02C-4816-B286-6154F4A69FD5}" type="sibTrans" cxnId="{9B3901ED-83B5-4673-A9F4-D8A9590D078C}">
      <dgm:prSet/>
      <dgm:spPr/>
      <dgm:t>
        <a:bodyPr/>
        <a:lstStyle/>
        <a:p>
          <a:endParaRPr lang="en-US"/>
        </a:p>
      </dgm:t>
    </dgm:pt>
    <dgm:pt modelId="{47206296-DFF1-4A0F-9AEF-731B88D8DC95}" type="pres">
      <dgm:prSet presAssocID="{8E29C239-30A4-4D5E-BEC3-0CA0C2BE8D08}" presName="Name0" presStyleCnt="0">
        <dgm:presLayoutVars>
          <dgm:dir/>
        </dgm:presLayoutVars>
      </dgm:prSet>
      <dgm:spPr/>
      <dgm:t>
        <a:bodyPr/>
        <a:lstStyle/>
        <a:p>
          <a:endParaRPr lang="en-US"/>
        </a:p>
      </dgm:t>
    </dgm:pt>
    <dgm:pt modelId="{5A4E2BC7-87F1-477F-A643-D2AF2FF64C33}" type="pres">
      <dgm:prSet presAssocID="{C5E8A346-C658-469E-AE02-D70CF8383689}" presName="picture_1" presStyleLbl="bgImgPlace1" presStyleIdx="0" presStyleCnt="1"/>
      <dgm:spPr/>
      <dgm:t>
        <a:bodyPr/>
        <a:lstStyle/>
        <a:p>
          <a:endParaRPr lang="en-US"/>
        </a:p>
      </dgm:t>
    </dgm:pt>
    <dgm:pt modelId="{0EFFBCFE-5F47-48A2-8253-1A70CEEC7E81}" type="pres">
      <dgm:prSet presAssocID="{C20D93A6-C096-4461-9834-408EF5AFDC13}" presName="text_1" presStyleLbl="node1" presStyleIdx="0" presStyleCnt="0">
        <dgm:presLayoutVars>
          <dgm:bulletEnabled val="1"/>
        </dgm:presLayoutVars>
      </dgm:prSet>
      <dgm:spPr/>
      <dgm:t>
        <a:bodyPr/>
        <a:lstStyle/>
        <a:p>
          <a:endParaRPr lang="en-US"/>
        </a:p>
      </dgm:t>
    </dgm:pt>
    <dgm:pt modelId="{721179C8-36C3-4E4F-BB41-2D6473C1C4D2}" type="pres">
      <dgm:prSet presAssocID="{8E29C239-30A4-4D5E-BEC3-0CA0C2BE8D08}" presName="linV" presStyleCnt="0"/>
      <dgm:spPr/>
    </dgm:pt>
    <dgm:pt modelId="{2AC495A8-294F-45A6-8530-9E97E1E0C490}" type="pres">
      <dgm:prSet presAssocID="{A9371E8C-BF0E-413C-8069-6836FC4A8F9D}" presName="pair" presStyleCnt="0"/>
      <dgm:spPr/>
    </dgm:pt>
    <dgm:pt modelId="{142A6B56-211E-4D50-A799-ED4877088A6B}" type="pres">
      <dgm:prSet presAssocID="{A9371E8C-BF0E-413C-8069-6836FC4A8F9D}" presName="spaceH" presStyleLbl="node1" presStyleIdx="0" presStyleCnt="0"/>
      <dgm:spPr/>
    </dgm:pt>
    <dgm:pt modelId="{078AA3FD-2F18-4D0D-B232-B4D0CDA50AB9}" type="pres">
      <dgm:prSet presAssocID="{A9371E8C-BF0E-413C-8069-6836FC4A8F9D}" presName="desPictures" presStyleLbl="alignImgPlace1" presStyleIdx="0"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18D17B3C-331F-4C2F-977D-AE0D6E33CCEB}" type="pres">
      <dgm:prSet presAssocID="{A9371E8C-BF0E-413C-8069-6836FC4A8F9D}" presName="desTextWrapper" presStyleCnt="0"/>
      <dgm:spPr/>
    </dgm:pt>
    <dgm:pt modelId="{C23F1253-601E-4A7E-8D0B-9482BE6C6407}" type="pres">
      <dgm:prSet presAssocID="{A9371E8C-BF0E-413C-8069-6836FC4A8F9D}" presName="desText" presStyleLbl="revTx" presStyleIdx="0" presStyleCnt="4">
        <dgm:presLayoutVars>
          <dgm:bulletEnabled val="1"/>
        </dgm:presLayoutVars>
      </dgm:prSet>
      <dgm:spPr/>
      <dgm:t>
        <a:bodyPr/>
        <a:lstStyle/>
        <a:p>
          <a:endParaRPr lang="en-US"/>
        </a:p>
      </dgm:t>
    </dgm:pt>
    <dgm:pt modelId="{F8BE6734-8F44-4352-AE55-FF00008C569C}" type="pres">
      <dgm:prSet presAssocID="{4C0DE4F3-73FF-4CE6-A224-F53E0094F135}" presName="spaceV" presStyleCnt="0"/>
      <dgm:spPr/>
    </dgm:pt>
    <dgm:pt modelId="{745DBB73-C27C-4116-9C08-4438C12DC30F}" type="pres">
      <dgm:prSet presAssocID="{BC4706FC-D1DD-4EB5-8681-6582B4BCBC70}" presName="pair" presStyleCnt="0"/>
      <dgm:spPr/>
    </dgm:pt>
    <dgm:pt modelId="{AFB81A32-928C-4BCD-9AC5-358001F1D00A}" type="pres">
      <dgm:prSet presAssocID="{BC4706FC-D1DD-4EB5-8681-6582B4BCBC70}" presName="spaceH" presStyleLbl="node1" presStyleIdx="0" presStyleCnt="0"/>
      <dgm:spPr/>
    </dgm:pt>
    <dgm:pt modelId="{D75B93C3-EEAD-48DB-A58C-CF4BC15A00C2}" type="pres">
      <dgm:prSet presAssocID="{BC4706FC-D1DD-4EB5-8681-6582B4BCBC70}" presName="desPictures" presStyleLbl="align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6000" b="-16000"/>
          </a:stretch>
        </a:blipFill>
      </dgm:spPr>
    </dgm:pt>
    <dgm:pt modelId="{4F134589-1002-4B6C-973D-CB2D15A18E0A}" type="pres">
      <dgm:prSet presAssocID="{BC4706FC-D1DD-4EB5-8681-6582B4BCBC70}" presName="desTextWrapper" presStyleCnt="0"/>
      <dgm:spPr/>
    </dgm:pt>
    <dgm:pt modelId="{F74EB90F-A679-433B-B4F7-76ED5B0EED73}" type="pres">
      <dgm:prSet presAssocID="{BC4706FC-D1DD-4EB5-8681-6582B4BCBC70}" presName="desText" presStyleLbl="revTx" presStyleIdx="1" presStyleCnt="4">
        <dgm:presLayoutVars>
          <dgm:bulletEnabled val="1"/>
        </dgm:presLayoutVars>
      </dgm:prSet>
      <dgm:spPr/>
      <dgm:t>
        <a:bodyPr/>
        <a:lstStyle/>
        <a:p>
          <a:endParaRPr lang="en-US"/>
        </a:p>
      </dgm:t>
    </dgm:pt>
    <dgm:pt modelId="{7C3E4CD2-01C8-43B4-9E58-0DB5F946B427}" type="pres">
      <dgm:prSet presAssocID="{D0A92D87-C02C-4816-B286-6154F4A69FD5}" presName="spaceV" presStyleCnt="0"/>
      <dgm:spPr/>
    </dgm:pt>
    <dgm:pt modelId="{D435AD30-CBEB-4C60-861D-1A6CCEDB89F6}" type="pres">
      <dgm:prSet presAssocID="{92BD6610-DC2B-4594-AC75-EF852F993803}" presName="pair" presStyleCnt="0"/>
      <dgm:spPr/>
    </dgm:pt>
    <dgm:pt modelId="{C1021C59-DBD7-4A19-BE66-7EBE4F0176EC}" type="pres">
      <dgm:prSet presAssocID="{92BD6610-DC2B-4594-AC75-EF852F993803}" presName="spaceH" presStyleLbl="node1" presStyleIdx="0" presStyleCnt="0"/>
      <dgm:spPr/>
    </dgm:pt>
    <dgm:pt modelId="{CEB77779-CC26-414F-9E02-CC5581D5224F}" type="pres">
      <dgm:prSet presAssocID="{92BD6610-DC2B-4594-AC75-EF852F993803}" presName="desPictures" presStyleLbl="alignImgPlace1" presStyleIdx="2"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dgm:spPr>
    </dgm:pt>
    <dgm:pt modelId="{D59810E2-BA17-48FC-A0C0-E6101651CFC2}" type="pres">
      <dgm:prSet presAssocID="{92BD6610-DC2B-4594-AC75-EF852F993803}" presName="desTextWrapper" presStyleCnt="0"/>
      <dgm:spPr/>
    </dgm:pt>
    <dgm:pt modelId="{5075B858-D765-4A0C-8284-351A3EA5E33B}" type="pres">
      <dgm:prSet presAssocID="{92BD6610-DC2B-4594-AC75-EF852F993803}" presName="desText" presStyleLbl="revTx" presStyleIdx="2" presStyleCnt="4">
        <dgm:presLayoutVars>
          <dgm:bulletEnabled val="1"/>
        </dgm:presLayoutVars>
      </dgm:prSet>
      <dgm:spPr/>
      <dgm:t>
        <a:bodyPr/>
        <a:lstStyle/>
        <a:p>
          <a:endParaRPr lang="en-US"/>
        </a:p>
      </dgm:t>
    </dgm:pt>
    <dgm:pt modelId="{95B25D4D-393C-44A3-86B0-A3EA34DA1919}" type="pres">
      <dgm:prSet presAssocID="{44CC8424-8A11-4F3E-AFD4-4DC446EAF838}" presName="spaceV" presStyleCnt="0"/>
      <dgm:spPr/>
    </dgm:pt>
    <dgm:pt modelId="{7C459C5B-FD3E-4170-A1AE-8C672143F73D}" type="pres">
      <dgm:prSet presAssocID="{5216B4C7-DD24-4DE2-A984-CA43C5CF1541}" presName="pair" presStyleCnt="0"/>
      <dgm:spPr/>
    </dgm:pt>
    <dgm:pt modelId="{7026B795-CE4D-4C5A-A66F-176652F45BDA}" type="pres">
      <dgm:prSet presAssocID="{5216B4C7-DD24-4DE2-A984-CA43C5CF1541}" presName="spaceH" presStyleLbl="node1" presStyleIdx="0" presStyleCnt="0"/>
      <dgm:spPr/>
    </dgm:pt>
    <dgm:pt modelId="{D651CDCF-4CC8-47A7-842E-A21F072F9C52}" type="pres">
      <dgm:prSet presAssocID="{5216B4C7-DD24-4DE2-A984-CA43C5CF1541}" presName="desPictures" presStyleLbl="alignImgPlace1" presStyleIdx="3" presStyleCnt="4"/>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5000" r="-5000"/>
          </a:stretch>
        </a:blipFill>
      </dgm:spPr>
    </dgm:pt>
    <dgm:pt modelId="{8351B0F9-0E02-4583-A70C-9A733777F43E}" type="pres">
      <dgm:prSet presAssocID="{5216B4C7-DD24-4DE2-A984-CA43C5CF1541}" presName="desTextWrapper" presStyleCnt="0"/>
      <dgm:spPr/>
    </dgm:pt>
    <dgm:pt modelId="{BE0C8820-BB5C-41DC-8289-0CFDF3E56C7A}" type="pres">
      <dgm:prSet presAssocID="{5216B4C7-DD24-4DE2-A984-CA43C5CF1541}" presName="desText" presStyleLbl="revTx" presStyleIdx="3" presStyleCnt="4">
        <dgm:presLayoutVars>
          <dgm:bulletEnabled val="1"/>
        </dgm:presLayoutVars>
      </dgm:prSet>
      <dgm:spPr/>
      <dgm:t>
        <a:bodyPr/>
        <a:lstStyle/>
        <a:p>
          <a:endParaRPr lang="en-US"/>
        </a:p>
      </dgm:t>
    </dgm:pt>
    <dgm:pt modelId="{FD1AD9B1-1B91-48FB-8185-F01EED22A8EB}" type="pres">
      <dgm:prSet presAssocID="{8E29C239-30A4-4D5E-BEC3-0CA0C2BE8D08}" presName="maxNode" presStyleCnt="0"/>
      <dgm:spPr/>
    </dgm:pt>
    <dgm:pt modelId="{876054B2-5CB5-4D25-86FD-C281B24CBB75}" type="pres">
      <dgm:prSet presAssocID="{8E29C239-30A4-4D5E-BEC3-0CA0C2BE8D08}" presName="Name33" presStyleCnt="0"/>
      <dgm:spPr/>
    </dgm:pt>
  </dgm:ptLst>
  <dgm:cxnLst>
    <dgm:cxn modelId="{7A8271FA-0EC8-4797-9A9E-0EB6C60BB926}" type="presOf" srcId="{8E29C239-30A4-4D5E-BEC3-0CA0C2BE8D08}" destId="{47206296-DFF1-4A0F-9AEF-731B88D8DC95}" srcOrd="0" destOrd="0" presId="urn:microsoft.com/office/officeart/2008/layout/AccentedPicture"/>
    <dgm:cxn modelId="{46A08031-8013-4F64-924B-AB038C84CF03}" type="presOf" srcId="{BC4706FC-D1DD-4EB5-8681-6582B4BCBC70}" destId="{F74EB90F-A679-433B-B4F7-76ED5B0EED73}" srcOrd="0" destOrd="0" presId="urn:microsoft.com/office/officeart/2008/layout/AccentedPicture"/>
    <dgm:cxn modelId="{B40AD64E-AC05-4BEB-A6BC-AD32B487A860}" type="presOf" srcId="{C20D93A6-C096-4461-9834-408EF5AFDC13}" destId="{0EFFBCFE-5F47-48A2-8253-1A70CEEC7E81}" srcOrd="0" destOrd="0" presId="urn:microsoft.com/office/officeart/2008/layout/AccentedPicture"/>
    <dgm:cxn modelId="{E573F34E-7117-4190-90C3-90CF2B46F20B}" srcId="{8E29C239-30A4-4D5E-BEC3-0CA0C2BE8D08}" destId="{C20D93A6-C096-4461-9834-408EF5AFDC13}" srcOrd="0" destOrd="0" parTransId="{1D561C2D-C1EB-4496-AF89-24270ABB29F8}" sibTransId="{C5E8A346-C658-469E-AE02-D70CF8383689}"/>
    <dgm:cxn modelId="{1F3D83DC-C921-44BD-AC54-21DA72E7F28E}" type="presOf" srcId="{92BD6610-DC2B-4594-AC75-EF852F993803}" destId="{5075B858-D765-4A0C-8284-351A3EA5E33B}" srcOrd="0" destOrd="0" presId="urn:microsoft.com/office/officeart/2008/layout/AccentedPicture"/>
    <dgm:cxn modelId="{79F47566-847F-4441-B335-1BED3D3743A5}" type="presOf" srcId="{A9371E8C-BF0E-413C-8069-6836FC4A8F9D}" destId="{C23F1253-601E-4A7E-8D0B-9482BE6C6407}" srcOrd="0" destOrd="0" presId="urn:microsoft.com/office/officeart/2008/layout/AccentedPicture"/>
    <dgm:cxn modelId="{87F3AAD7-8712-48AC-BC2C-6AFE283C4EDC}" srcId="{8E29C239-30A4-4D5E-BEC3-0CA0C2BE8D08}" destId="{A9371E8C-BF0E-413C-8069-6836FC4A8F9D}" srcOrd="1" destOrd="0" parTransId="{749455E3-2AAE-48FD-AEA2-851315EBFD5F}" sibTransId="{4C0DE4F3-73FF-4CE6-A224-F53E0094F135}"/>
    <dgm:cxn modelId="{6726FC16-CF0B-469D-9D83-079B39F43AE7}" type="presOf" srcId="{C5E8A346-C658-469E-AE02-D70CF8383689}" destId="{5A4E2BC7-87F1-477F-A643-D2AF2FF64C33}" srcOrd="0" destOrd="0" presId="urn:microsoft.com/office/officeart/2008/layout/AccentedPicture"/>
    <dgm:cxn modelId="{98FED4B1-8145-4910-8681-3FF93A5BCE61}" srcId="{8E29C239-30A4-4D5E-BEC3-0CA0C2BE8D08}" destId="{92BD6610-DC2B-4594-AC75-EF852F993803}" srcOrd="3" destOrd="0" parTransId="{BC3E8D8C-0983-4784-9931-54AF518A713C}" sibTransId="{44CC8424-8A11-4F3E-AFD4-4DC446EAF838}"/>
    <dgm:cxn modelId="{A984D8A8-5ABC-4A75-9CA3-E57FFA116236}" srcId="{8E29C239-30A4-4D5E-BEC3-0CA0C2BE8D08}" destId="{5216B4C7-DD24-4DE2-A984-CA43C5CF1541}" srcOrd="4" destOrd="0" parTransId="{234356E3-E5AF-4BA6-AB3F-E8D15112519C}" sibTransId="{6112D089-C8D8-4F45-96FF-16AEE6EF6B4B}"/>
    <dgm:cxn modelId="{FFD3E549-88A9-4CFC-ABA3-2AC46BD2A73B}" type="presOf" srcId="{5216B4C7-DD24-4DE2-A984-CA43C5CF1541}" destId="{BE0C8820-BB5C-41DC-8289-0CFDF3E56C7A}" srcOrd="0" destOrd="0" presId="urn:microsoft.com/office/officeart/2008/layout/AccentedPicture"/>
    <dgm:cxn modelId="{9B3901ED-83B5-4673-A9F4-D8A9590D078C}" srcId="{8E29C239-30A4-4D5E-BEC3-0CA0C2BE8D08}" destId="{BC4706FC-D1DD-4EB5-8681-6582B4BCBC70}" srcOrd="2" destOrd="0" parTransId="{9D8C2D26-C57E-487A-9140-439594377DDF}" sibTransId="{D0A92D87-C02C-4816-B286-6154F4A69FD5}"/>
    <dgm:cxn modelId="{B5076696-45BC-4622-85F3-BC868E3955BF}" type="presParOf" srcId="{47206296-DFF1-4A0F-9AEF-731B88D8DC95}" destId="{5A4E2BC7-87F1-477F-A643-D2AF2FF64C33}" srcOrd="0" destOrd="0" presId="urn:microsoft.com/office/officeart/2008/layout/AccentedPicture"/>
    <dgm:cxn modelId="{08E3A351-609C-4C50-BBFD-0695BDF4FB4C}" type="presParOf" srcId="{47206296-DFF1-4A0F-9AEF-731B88D8DC95}" destId="{0EFFBCFE-5F47-48A2-8253-1A70CEEC7E81}" srcOrd="1" destOrd="0" presId="urn:microsoft.com/office/officeart/2008/layout/AccentedPicture"/>
    <dgm:cxn modelId="{F3377A7D-7671-4AC6-BB17-B74E2AFECB48}" type="presParOf" srcId="{47206296-DFF1-4A0F-9AEF-731B88D8DC95}" destId="{721179C8-36C3-4E4F-BB41-2D6473C1C4D2}" srcOrd="2" destOrd="0" presId="urn:microsoft.com/office/officeart/2008/layout/AccentedPicture"/>
    <dgm:cxn modelId="{E4031C3A-1744-49D5-BA5F-DD3C6C84E05C}" type="presParOf" srcId="{721179C8-36C3-4E4F-BB41-2D6473C1C4D2}" destId="{2AC495A8-294F-45A6-8530-9E97E1E0C490}" srcOrd="0" destOrd="0" presId="urn:microsoft.com/office/officeart/2008/layout/AccentedPicture"/>
    <dgm:cxn modelId="{8EEC846D-F054-4209-8C75-ED33EECABF54}" type="presParOf" srcId="{2AC495A8-294F-45A6-8530-9E97E1E0C490}" destId="{142A6B56-211E-4D50-A799-ED4877088A6B}" srcOrd="0" destOrd="0" presId="urn:microsoft.com/office/officeart/2008/layout/AccentedPicture"/>
    <dgm:cxn modelId="{E44539F8-B1B8-402C-A931-838789A68569}" type="presParOf" srcId="{2AC495A8-294F-45A6-8530-9E97E1E0C490}" destId="{078AA3FD-2F18-4D0D-B232-B4D0CDA50AB9}" srcOrd="1" destOrd="0" presId="urn:microsoft.com/office/officeart/2008/layout/AccentedPicture"/>
    <dgm:cxn modelId="{1EF0D621-7C38-4F5C-8C57-45C797FDE93E}" type="presParOf" srcId="{2AC495A8-294F-45A6-8530-9E97E1E0C490}" destId="{18D17B3C-331F-4C2F-977D-AE0D6E33CCEB}" srcOrd="2" destOrd="0" presId="urn:microsoft.com/office/officeart/2008/layout/AccentedPicture"/>
    <dgm:cxn modelId="{4B488EC1-9376-4A05-B6D8-84BC0CF00427}" type="presParOf" srcId="{18D17B3C-331F-4C2F-977D-AE0D6E33CCEB}" destId="{C23F1253-601E-4A7E-8D0B-9482BE6C6407}" srcOrd="0" destOrd="0" presId="urn:microsoft.com/office/officeart/2008/layout/AccentedPicture"/>
    <dgm:cxn modelId="{70A19FF8-DEEF-41B0-B762-1CE4FCA2FE5C}" type="presParOf" srcId="{721179C8-36C3-4E4F-BB41-2D6473C1C4D2}" destId="{F8BE6734-8F44-4352-AE55-FF00008C569C}" srcOrd="1" destOrd="0" presId="urn:microsoft.com/office/officeart/2008/layout/AccentedPicture"/>
    <dgm:cxn modelId="{127AE646-442B-41D1-B72A-7575D7E8C55F}" type="presParOf" srcId="{721179C8-36C3-4E4F-BB41-2D6473C1C4D2}" destId="{745DBB73-C27C-4116-9C08-4438C12DC30F}" srcOrd="2" destOrd="0" presId="urn:microsoft.com/office/officeart/2008/layout/AccentedPicture"/>
    <dgm:cxn modelId="{1D3DB079-B3B2-4596-ADD8-983A0DC6239A}" type="presParOf" srcId="{745DBB73-C27C-4116-9C08-4438C12DC30F}" destId="{AFB81A32-928C-4BCD-9AC5-358001F1D00A}" srcOrd="0" destOrd="0" presId="urn:microsoft.com/office/officeart/2008/layout/AccentedPicture"/>
    <dgm:cxn modelId="{E9FF2F0D-D660-4478-B188-2C4775704AA1}" type="presParOf" srcId="{745DBB73-C27C-4116-9C08-4438C12DC30F}" destId="{D75B93C3-EEAD-48DB-A58C-CF4BC15A00C2}" srcOrd="1" destOrd="0" presId="urn:microsoft.com/office/officeart/2008/layout/AccentedPicture"/>
    <dgm:cxn modelId="{A8C3505D-AFB4-4143-8A0E-B4B320C0E6FF}" type="presParOf" srcId="{745DBB73-C27C-4116-9C08-4438C12DC30F}" destId="{4F134589-1002-4B6C-973D-CB2D15A18E0A}" srcOrd="2" destOrd="0" presId="urn:microsoft.com/office/officeart/2008/layout/AccentedPicture"/>
    <dgm:cxn modelId="{35C7CB21-EAF4-4491-9BDC-22ECADCD4A5B}" type="presParOf" srcId="{4F134589-1002-4B6C-973D-CB2D15A18E0A}" destId="{F74EB90F-A679-433B-B4F7-76ED5B0EED73}" srcOrd="0" destOrd="0" presId="urn:microsoft.com/office/officeart/2008/layout/AccentedPicture"/>
    <dgm:cxn modelId="{C4A4806E-D023-4301-8661-1114C4B18295}" type="presParOf" srcId="{721179C8-36C3-4E4F-BB41-2D6473C1C4D2}" destId="{7C3E4CD2-01C8-43B4-9E58-0DB5F946B427}" srcOrd="3" destOrd="0" presId="urn:microsoft.com/office/officeart/2008/layout/AccentedPicture"/>
    <dgm:cxn modelId="{17680E20-4490-4DC9-B1E9-A591857B583C}" type="presParOf" srcId="{721179C8-36C3-4E4F-BB41-2D6473C1C4D2}" destId="{D435AD30-CBEB-4C60-861D-1A6CCEDB89F6}" srcOrd="4" destOrd="0" presId="urn:microsoft.com/office/officeart/2008/layout/AccentedPicture"/>
    <dgm:cxn modelId="{D45B8540-9726-4DD5-9358-12127F1B2E6E}" type="presParOf" srcId="{D435AD30-CBEB-4C60-861D-1A6CCEDB89F6}" destId="{C1021C59-DBD7-4A19-BE66-7EBE4F0176EC}" srcOrd="0" destOrd="0" presId="urn:microsoft.com/office/officeart/2008/layout/AccentedPicture"/>
    <dgm:cxn modelId="{FC8CC0E7-9EC2-41B1-BAE7-4030C3E8CFB5}" type="presParOf" srcId="{D435AD30-CBEB-4C60-861D-1A6CCEDB89F6}" destId="{CEB77779-CC26-414F-9E02-CC5581D5224F}" srcOrd="1" destOrd="0" presId="urn:microsoft.com/office/officeart/2008/layout/AccentedPicture"/>
    <dgm:cxn modelId="{E3BFB5F5-39C7-4866-BB0D-ED30D707B0C6}" type="presParOf" srcId="{D435AD30-CBEB-4C60-861D-1A6CCEDB89F6}" destId="{D59810E2-BA17-48FC-A0C0-E6101651CFC2}" srcOrd="2" destOrd="0" presId="urn:microsoft.com/office/officeart/2008/layout/AccentedPicture"/>
    <dgm:cxn modelId="{FE24CB37-08A4-442C-ABD9-5D9800816418}" type="presParOf" srcId="{D59810E2-BA17-48FC-A0C0-E6101651CFC2}" destId="{5075B858-D765-4A0C-8284-351A3EA5E33B}" srcOrd="0" destOrd="0" presId="urn:microsoft.com/office/officeart/2008/layout/AccentedPicture"/>
    <dgm:cxn modelId="{2283CB49-EF95-4E28-BB23-D492AE5EE316}" type="presParOf" srcId="{721179C8-36C3-4E4F-BB41-2D6473C1C4D2}" destId="{95B25D4D-393C-44A3-86B0-A3EA34DA1919}" srcOrd="5" destOrd="0" presId="urn:microsoft.com/office/officeart/2008/layout/AccentedPicture"/>
    <dgm:cxn modelId="{6F4CE350-E97F-4020-8089-5AF9848B3387}" type="presParOf" srcId="{721179C8-36C3-4E4F-BB41-2D6473C1C4D2}" destId="{7C459C5B-FD3E-4170-A1AE-8C672143F73D}" srcOrd="6" destOrd="0" presId="urn:microsoft.com/office/officeart/2008/layout/AccentedPicture"/>
    <dgm:cxn modelId="{D716D647-A704-4EA3-B9BD-B07C1A8FAC78}" type="presParOf" srcId="{7C459C5B-FD3E-4170-A1AE-8C672143F73D}" destId="{7026B795-CE4D-4C5A-A66F-176652F45BDA}" srcOrd="0" destOrd="0" presId="urn:microsoft.com/office/officeart/2008/layout/AccentedPicture"/>
    <dgm:cxn modelId="{FA057972-BC12-4808-B97C-F0FFB7D33E9C}" type="presParOf" srcId="{7C459C5B-FD3E-4170-A1AE-8C672143F73D}" destId="{D651CDCF-4CC8-47A7-842E-A21F072F9C52}" srcOrd="1" destOrd="0" presId="urn:microsoft.com/office/officeart/2008/layout/AccentedPicture"/>
    <dgm:cxn modelId="{F12336D0-8204-477A-A1B9-6A6040BDF96F}" type="presParOf" srcId="{7C459C5B-FD3E-4170-A1AE-8C672143F73D}" destId="{8351B0F9-0E02-4583-A70C-9A733777F43E}" srcOrd="2" destOrd="0" presId="urn:microsoft.com/office/officeart/2008/layout/AccentedPicture"/>
    <dgm:cxn modelId="{547C6DDD-D1A9-4C27-A0F3-3DCBDE90DD89}" type="presParOf" srcId="{8351B0F9-0E02-4583-A70C-9A733777F43E}" destId="{BE0C8820-BB5C-41DC-8289-0CFDF3E56C7A}" srcOrd="0" destOrd="0" presId="urn:microsoft.com/office/officeart/2008/layout/AccentedPicture"/>
    <dgm:cxn modelId="{807E974F-BE1A-4E2E-A968-8CE10D823F44}" type="presParOf" srcId="{47206296-DFF1-4A0F-9AEF-731B88D8DC95}" destId="{FD1AD9B1-1B91-48FB-8185-F01EED22A8EB}" srcOrd="3" destOrd="0" presId="urn:microsoft.com/office/officeart/2008/layout/AccentedPicture"/>
    <dgm:cxn modelId="{BDA4B476-4B2E-4903-8531-95BD4A89EAA0}" type="presParOf" srcId="{FD1AD9B1-1B91-48FB-8185-F01EED22A8EB}" destId="{876054B2-5CB5-4D25-86FD-C281B24CBB75}"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6E0840-C6D1-498E-98C9-781558E3861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1023A6DC-5AC0-45C2-86C8-976CA3B05BA3}">
      <dgm:prSet phldrT="[Text]" custT="1"/>
      <dgm:spPr/>
      <dgm:t>
        <a:bodyPr/>
        <a:lstStyle/>
        <a:p>
          <a:r>
            <a:rPr lang="fa-IR" sz="4800" dirty="0" smtClean="0">
              <a:cs typeface="B Koodak" panose="00000700000000000000" pitchFamily="2" charset="-78"/>
            </a:rPr>
            <a:t>چه؟</a:t>
          </a:r>
          <a:endParaRPr lang="en-US" sz="4800" dirty="0">
            <a:cs typeface="B Koodak" panose="00000700000000000000" pitchFamily="2" charset="-78"/>
          </a:endParaRPr>
        </a:p>
      </dgm:t>
    </dgm:pt>
    <dgm:pt modelId="{252DC30F-2319-461B-B158-A88E0E414A86}" type="parTrans" cxnId="{0B481BE7-0FCC-4470-B0CD-ED9818BE1009}">
      <dgm:prSet/>
      <dgm:spPr/>
      <dgm:t>
        <a:bodyPr/>
        <a:lstStyle/>
        <a:p>
          <a:endParaRPr lang="en-US"/>
        </a:p>
      </dgm:t>
    </dgm:pt>
    <dgm:pt modelId="{C5E98B1A-9E56-4B43-890C-974BA0E93218}" type="sibTrans" cxnId="{0B481BE7-0FCC-4470-B0CD-ED9818BE1009}">
      <dgm:prSet/>
      <dgm:spPr/>
      <dgm:t>
        <a:bodyPr/>
        <a:lstStyle/>
        <a:p>
          <a:endParaRPr lang="en-US"/>
        </a:p>
      </dgm:t>
    </dgm:pt>
    <dgm:pt modelId="{0CD82718-8546-4CA0-BE48-4F29CD0D4F40}">
      <dgm:prSet phldrT="[Text]"/>
      <dgm:spPr/>
      <dgm:t>
        <a:bodyPr/>
        <a:lstStyle/>
        <a:p>
          <a:r>
            <a:rPr lang="fa-IR" dirty="0" smtClean="0">
              <a:cs typeface="B Koodak" panose="00000700000000000000" pitchFamily="2" charset="-78"/>
            </a:rPr>
            <a:t>هدف هایی</a:t>
          </a:r>
          <a:endParaRPr lang="en-US" dirty="0">
            <a:cs typeface="B Koodak" panose="00000700000000000000" pitchFamily="2" charset="-78"/>
          </a:endParaRPr>
        </a:p>
      </dgm:t>
    </dgm:pt>
    <dgm:pt modelId="{1827EE78-A2DA-478B-9AF4-5DD2E2651766}" type="parTrans" cxnId="{98D9016F-8299-4216-B85E-145055F4537D}">
      <dgm:prSet/>
      <dgm:spPr/>
      <dgm:t>
        <a:bodyPr/>
        <a:lstStyle/>
        <a:p>
          <a:endParaRPr lang="en-US"/>
        </a:p>
      </dgm:t>
    </dgm:pt>
    <dgm:pt modelId="{9DF7B9AC-7CCD-4BC7-AB8A-A1F033F4FBC2}" type="sibTrans" cxnId="{98D9016F-8299-4216-B85E-145055F4537D}">
      <dgm:prSet/>
      <dgm:spPr/>
      <dgm:t>
        <a:bodyPr/>
        <a:lstStyle/>
        <a:p>
          <a:endParaRPr lang="en-US"/>
        </a:p>
      </dgm:t>
    </dgm:pt>
    <dgm:pt modelId="{EE27F390-75B5-49A2-830C-0E1A735B3C3F}">
      <dgm:prSet phldrT="[Text]" custT="1"/>
      <dgm:spPr/>
      <dgm:t>
        <a:bodyPr/>
        <a:lstStyle/>
        <a:p>
          <a:r>
            <a:rPr lang="fa-IR" sz="2000" dirty="0" smtClean="0">
              <a:cs typeface="B Koodak" panose="00000700000000000000" pitchFamily="2" charset="-78"/>
            </a:rPr>
            <a:t>روش ها و ابزاری</a:t>
          </a:r>
          <a:endParaRPr lang="en-US" sz="2000" dirty="0">
            <a:cs typeface="B Koodak" panose="00000700000000000000" pitchFamily="2" charset="-78"/>
          </a:endParaRPr>
        </a:p>
      </dgm:t>
    </dgm:pt>
    <dgm:pt modelId="{1AFBE85E-ADC8-4315-825F-8C9903015832}" type="parTrans" cxnId="{040FAA48-BC41-4D42-968B-5E3AB91124EB}">
      <dgm:prSet/>
      <dgm:spPr/>
      <dgm:t>
        <a:bodyPr/>
        <a:lstStyle/>
        <a:p>
          <a:endParaRPr lang="en-US"/>
        </a:p>
      </dgm:t>
    </dgm:pt>
    <dgm:pt modelId="{128023BA-EA12-4115-BC29-73FD084BF2D8}" type="sibTrans" cxnId="{040FAA48-BC41-4D42-968B-5E3AB91124EB}">
      <dgm:prSet/>
      <dgm:spPr/>
      <dgm:t>
        <a:bodyPr/>
        <a:lstStyle/>
        <a:p>
          <a:endParaRPr lang="en-US"/>
        </a:p>
      </dgm:t>
    </dgm:pt>
    <dgm:pt modelId="{13D5B4B6-90ED-4F2B-81B0-35B09CD04405}">
      <dgm:prSet custT="1"/>
      <dgm:spPr/>
      <dgm:t>
        <a:bodyPr/>
        <a:lstStyle/>
        <a:p>
          <a:r>
            <a:rPr lang="fa-IR" sz="2800" dirty="0" smtClean="0">
              <a:cs typeface="B Koodak" panose="00000700000000000000" pitchFamily="2" charset="-78"/>
            </a:rPr>
            <a:t>ارزشیابی</a:t>
          </a:r>
          <a:endParaRPr lang="en-US" sz="2800" dirty="0">
            <a:cs typeface="B Koodak" panose="00000700000000000000" pitchFamily="2" charset="-78"/>
          </a:endParaRPr>
        </a:p>
      </dgm:t>
    </dgm:pt>
    <dgm:pt modelId="{721E9A27-41E8-4794-9EF1-29F385CB3962}" type="parTrans" cxnId="{70FA793D-502F-455D-B454-1E8447D5ABC5}">
      <dgm:prSet/>
      <dgm:spPr/>
      <dgm:t>
        <a:bodyPr/>
        <a:lstStyle/>
        <a:p>
          <a:endParaRPr lang="en-US"/>
        </a:p>
      </dgm:t>
    </dgm:pt>
    <dgm:pt modelId="{AEF4E9A5-A4E6-4D7C-B2E1-8F11ABE704A4}" type="sibTrans" cxnId="{70FA793D-502F-455D-B454-1E8447D5ABC5}">
      <dgm:prSet/>
      <dgm:spPr/>
      <dgm:t>
        <a:bodyPr/>
        <a:lstStyle/>
        <a:p>
          <a:endParaRPr lang="en-US"/>
        </a:p>
      </dgm:t>
    </dgm:pt>
    <dgm:pt modelId="{5DF84EEC-302E-46D4-9AE6-5670F72EB421}">
      <dgm:prSet custT="1"/>
      <dgm:spPr/>
      <dgm:t>
        <a:bodyPr/>
        <a:lstStyle/>
        <a:p>
          <a:r>
            <a:rPr lang="fa-IR" sz="2000" dirty="0" smtClean="0">
              <a:cs typeface="B Koodak" panose="00000700000000000000" pitchFamily="2" charset="-78"/>
            </a:rPr>
            <a:t>دانش آموزانی</a:t>
          </a:r>
          <a:endParaRPr lang="en-US" sz="2000" dirty="0">
            <a:cs typeface="B Koodak" panose="00000700000000000000" pitchFamily="2" charset="-78"/>
          </a:endParaRPr>
        </a:p>
      </dgm:t>
    </dgm:pt>
    <dgm:pt modelId="{6FE9329F-6583-4419-92AC-3FB41FE2A12B}" type="parTrans" cxnId="{5CAF21B1-A268-4E84-A61C-943E78AA7F53}">
      <dgm:prSet/>
      <dgm:spPr/>
      <dgm:t>
        <a:bodyPr/>
        <a:lstStyle/>
        <a:p>
          <a:endParaRPr lang="en-US"/>
        </a:p>
      </dgm:t>
    </dgm:pt>
    <dgm:pt modelId="{CA76E711-AAC0-4445-AD71-811FE31969EC}" type="sibTrans" cxnId="{5CAF21B1-A268-4E84-A61C-943E78AA7F53}">
      <dgm:prSet/>
      <dgm:spPr/>
      <dgm:t>
        <a:bodyPr/>
        <a:lstStyle/>
        <a:p>
          <a:endParaRPr lang="en-US"/>
        </a:p>
      </dgm:t>
    </dgm:pt>
    <dgm:pt modelId="{92BE6BF5-1793-4FF6-86B9-0D2B14173884}" type="pres">
      <dgm:prSet presAssocID="{FD6E0840-C6D1-498E-98C9-781558E38616}" presName="Name0" presStyleCnt="0">
        <dgm:presLayoutVars>
          <dgm:dir/>
          <dgm:resizeHandles val="exact"/>
        </dgm:presLayoutVars>
      </dgm:prSet>
      <dgm:spPr/>
      <dgm:t>
        <a:bodyPr/>
        <a:lstStyle/>
        <a:p>
          <a:endParaRPr lang="en-US"/>
        </a:p>
      </dgm:t>
    </dgm:pt>
    <dgm:pt modelId="{61E5356A-2C73-4BC8-9DCB-1EBB76E0CE03}" type="pres">
      <dgm:prSet presAssocID="{1023A6DC-5AC0-45C2-86C8-976CA3B05BA3}" presName="node" presStyleLbl="node1" presStyleIdx="0" presStyleCnt="5">
        <dgm:presLayoutVars>
          <dgm:bulletEnabled val="1"/>
        </dgm:presLayoutVars>
      </dgm:prSet>
      <dgm:spPr/>
      <dgm:t>
        <a:bodyPr/>
        <a:lstStyle/>
        <a:p>
          <a:endParaRPr lang="en-US"/>
        </a:p>
      </dgm:t>
    </dgm:pt>
    <dgm:pt modelId="{88BD6F52-99BE-47AF-B6B7-3810B598DCAD}" type="pres">
      <dgm:prSet presAssocID="{C5E98B1A-9E56-4B43-890C-974BA0E93218}" presName="sibTrans" presStyleLbl="sibTrans2D1" presStyleIdx="0" presStyleCnt="5" custLinFactX="275233" custLinFactY="-200000" custLinFactNeighborX="300000" custLinFactNeighborY="-249636"/>
      <dgm:spPr/>
      <dgm:t>
        <a:bodyPr/>
        <a:lstStyle/>
        <a:p>
          <a:endParaRPr lang="en-US"/>
        </a:p>
      </dgm:t>
    </dgm:pt>
    <dgm:pt modelId="{7E99E048-3696-4778-B077-A89A14B2E2EE}" type="pres">
      <dgm:prSet presAssocID="{C5E98B1A-9E56-4B43-890C-974BA0E93218}" presName="connectorText" presStyleLbl="sibTrans2D1" presStyleIdx="0" presStyleCnt="5"/>
      <dgm:spPr/>
      <dgm:t>
        <a:bodyPr/>
        <a:lstStyle/>
        <a:p>
          <a:endParaRPr lang="en-US"/>
        </a:p>
      </dgm:t>
    </dgm:pt>
    <dgm:pt modelId="{723FD45B-69CA-4584-81FF-B3CF121F0962}" type="pres">
      <dgm:prSet presAssocID="{0CD82718-8546-4CA0-BE48-4F29CD0D4F40}" presName="node" presStyleLbl="node1" presStyleIdx="1" presStyleCnt="5" custRadScaleRad="173251" custRadScaleInc="102157">
        <dgm:presLayoutVars>
          <dgm:bulletEnabled val="1"/>
        </dgm:presLayoutVars>
      </dgm:prSet>
      <dgm:spPr/>
      <dgm:t>
        <a:bodyPr/>
        <a:lstStyle/>
        <a:p>
          <a:endParaRPr lang="en-US"/>
        </a:p>
      </dgm:t>
    </dgm:pt>
    <dgm:pt modelId="{59B0429E-A8BB-4FBF-8368-11CEF6D9A333}" type="pres">
      <dgm:prSet presAssocID="{9DF7B9AC-7CCD-4BC7-AB8A-A1F033F4FBC2}" presName="sibTrans" presStyleLbl="sibTrans2D1" presStyleIdx="1" presStyleCnt="5"/>
      <dgm:spPr/>
      <dgm:t>
        <a:bodyPr/>
        <a:lstStyle/>
        <a:p>
          <a:endParaRPr lang="en-US"/>
        </a:p>
      </dgm:t>
    </dgm:pt>
    <dgm:pt modelId="{0820AEBA-5A52-4A8B-9E84-C71108C49369}" type="pres">
      <dgm:prSet presAssocID="{9DF7B9AC-7CCD-4BC7-AB8A-A1F033F4FBC2}" presName="connectorText" presStyleLbl="sibTrans2D1" presStyleIdx="1" presStyleCnt="5"/>
      <dgm:spPr/>
      <dgm:t>
        <a:bodyPr/>
        <a:lstStyle/>
        <a:p>
          <a:endParaRPr lang="en-US"/>
        </a:p>
      </dgm:t>
    </dgm:pt>
    <dgm:pt modelId="{2248868C-E241-44D6-AA40-A46CE40E7676}" type="pres">
      <dgm:prSet presAssocID="{EE27F390-75B5-49A2-830C-0E1A735B3C3F}" presName="node" presStyleLbl="node1" presStyleIdx="2" presStyleCnt="5" custRadScaleRad="103618" custRadScaleInc="-19885">
        <dgm:presLayoutVars>
          <dgm:bulletEnabled val="1"/>
        </dgm:presLayoutVars>
      </dgm:prSet>
      <dgm:spPr/>
      <dgm:t>
        <a:bodyPr/>
        <a:lstStyle/>
        <a:p>
          <a:endParaRPr lang="en-US"/>
        </a:p>
      </dgm:t>
    </dgm:pt>
    <dgm:pt modelId="{5BD15080-7EF4-49FF-971F-04F6398A808E}" type="pres">
      <dgm:prSet presAssocID="{128023BA-EA12-4115-BC29-73FD084BF2D8}" presName="sibTrans" presStyleLbl="sibTrans2D1" presStyleIdx="2" presStyleCnt="5"/>
      <dgm:spPr/>
      <dgm:t>
        <a:bodyPr/>
        <a:lstStyle/>
        <a:p>
          <a:endParaRPr lang="en-US"/>
        </a:p>
      </dgm:t>
    </dgm:pt>
    <dgm:pt modelId="{A95A36C7-89D5-40ED-AFF2-D0944EFC9718}" type="pres">
      <dgm:prSet presAssocID="{128023BA-EA12-4115-BC29-73FD084BF2D8}" presName="connectorText" presStyleLbl="sibTrans2D1" presStyleIdx="2" presStyleCnt="5"/>
      <dgm:spPr/>
      <dgm:t>
        <a:bodyPr/>
        <a:lstStyle/>
        <a:p>
          <a:endParaRPr lang="en-US"/>
        </a:p>
      </dgm:t>
    </dgm:pt>
    <dgm:pt modelId="{2AE1CEC6-C50A-4AA1-A05C-C8910208B571}" type="pres">
      <dgm:prSet presAssocID="{13D5B4B6-90ED-4F2B-81B0-35B09CD04405}" presName="node" presStyleLbl="node1" presStyleIdx="3" presStyleCnt="5" custRadScaleRad="82883" custRadScaleInc="-54710">
        <dgm:presLayoutVars>
          <dgm:bulletEnabled val="1"/>
        </dgm:presLayoutVars>
      </dgm:prSet>
      <dgm:spPr/>
      <dgm:t>
        <a:bodyPr/>
        <a:lstStyle/>
        <a:p>
          <a:endParaRPr lang="en-US"/>
        </a:p>
      </dgm:t>
    </dgm:pt>
    <dgm:pt modelId="{9261FEDC-E0CD-48BD-8B02-545E859A3180}" type="pres">
      <dgm:prSet presAssocID="{AEF4E9A5-A4E6-4D7C-B2E1-8F11ABE704A4}" presName="sibTrans" presStyleLbl="sibTrans2D1" presStyleIdx="3" presStyleCnt="5" custLinFactX="-262061" custLinFactY="-200000" custLinFactNeighborX="-300000" custLinFactNeighborY="-278535"/>
      <dgm:spPr/>
      <dgm:t>
        <a:bodyPr/>
        <a:lstStyle/>
        <a:p>
          <a:endParaRPr lang="en-US"/>
        </a:p>
      </dgm:t>
    </dgm:pt>
    <dgm:pt modelId="{FA2F8CA3-D273-4A2C-BDDD-6A8CF42FA146}" type="pres">
      <dgm:prSet presAssocID="{AEF4E9A5-A4E6-4D7C-B2E1-8F11ABE704A4}" presName="connectorText" presStyleLbl="sibTrans2D1" presStyleIdx="3" presStyleCnt="5"/>
      <dgm:spPr/>
      <dgm:t>
        <a:bodyPr/>
        <a:lstStyle/>
        <a:p>
          <a:endParaRPr lang="en-US"/>
        </a:p>
      </dgm:t>
    </dgm:pt>
    <dgm:pt modelId="{56A4542D-744C-4EBD-A04E-87A0404B24B5}" type="pres">
      <dgm:prSet presAssocID="{5DF84EEC-302E-46D4-9AE6-5670F72EB421}" presName="node" presStyleLbl="node1" presStyleIdx="4" presStyleCnt="5" custRadScaleRad="156708" custRadScaleInc="-116617">
        <dgm:presLayoutVars>
          <dgm:bulletEnabled val="1"/>
        </dgm:presLayoutVars>
      </dgm:prSet>
      <dgm:spPr/>
      <dgm:t>
        <a:bodyPr/>
        <a:lstStyle/>
        <a:p>
          <a:endParaRPr lang="en-US"/>
        </a:p>
      </dgm:t>
    </dgm:pt>
    <dgm:pt modelId="{C8851395-00EC-4DE6-927A-9186E3C42C16}" type="pres">
      <dgm:prSet presAssocID="{CA76E711-AAC0-4445-AD71-811FE31969EC}" presName="sibTrans" presStyleLbl="sibTrans2D1" presStyleIdx="4" presStyleCnt="5"/>
      <dgm:spPr/>
      <dgm:t>
        <a:bodyPr/>
        <a:lstStyle/>
        <a:p>
          <a:endParaRPr lang="en-US"/>
        </a:p>
      </dgm:t>
    </dgm:pt>
    <dgm:pt modelId="{E11284CD-C14F-46DF-89B5-F2411F1262B2}" type="pres">
      <dgm:prSet presAssocID="{CA76E711-AAC0-4445-AD71-811FE31969EC}" presName="connectorText" presStyleLbl="sibTrans2D1" presStyleIdx="4" presStyleCnt="5"/>
      <dgm:spPr/>
      <dgm:t>
        <a:bodyPr/>
        <a:lstStyle/>
        <a:p>
          <a:endParaRPr lang="en-US"/>
        </a:p>
      </dgm:t>
    </dgm:pt>
  </dgm:ptLst>
  <dgm:cxnLst>
    <dgm:cxn modelId="{236668A7-01A2-40C4-AECF-6D6A8DF4B636}" type="presOf" srcId="{0CD82718-8546-4CA0-BE48-4F29CD0D4F40}" destId="{723FD45B-69CA-4584-81FF-B3CF121F0962}" srcOrd="0" destOrd="0" presId="urn:microsoft.com/office/officeart/2005/8/layout/cycle7"/>
    <dgm:cxn modelId="{0D4B7808-3F2E-45D6-8916-D424121FB5FA}" type="presOf" srcId="{AEF4E9A5-A4E6-4D7C-B2E1-8F11ABE704A4}" destId="{FA2F8CA3-D273-4A2C-BDDD-6A8CF42FA146}" srcOrd="1" destOrd="0" presId="urn:microsoft.com/office/officeart/2005/8/layout/cycle7"/>
    <dgm:cxn modelId="{70FA793D-502F-455D-B454-1E8447D5ABC5}" srcId="{FD6E0840-C6D1-498E-98C9-781558E38616}" destId="{13D5B4B6-90ED-4F2B-81B0-35B09CD04405}" srcOrd="3" destOrd="0" parTransId="{721E9A27-41E8-4794-9EF1-29F385CB3962}" sibTransId="{AEF4E9A5-A4E6-4D7C-B2E1-8F11ABE704A4}"/>
    <dgm:cxn modelId="{3EE94D1E-57F3-4D8D-B334-1665437912C4}" type="presOf" srcId="{5DF84EEC-302E-46D4-9AE6-5670F72EB421}" destId="{56A4542D-744C-4EBD-A04E-87A0404B24B5}" srcOrd="0" destOrd="0" presId="urn:microsoft.com/office/officeart/2005/8/layout/cycle7"/>
    <dgm:cxn modelId="{FBA00918-05D8-4D22-ABCB-059AE30F2A48}" type="presOf" srcId="{FD6E0840-C6D1-498E-98C9-781558E38616}" destId="{92BE6BF5-1793-4FF6-86B9-0D2B14173884}" srcOrd="0" destOrd="0" presId="urn:microsoft.com/office/officeart/2005/8/layout/cycle7"/>
    <dgm:cxn modelId="{C0A08C49-065E-4B87-A081-5DFD58B6E77E}" type="presOf" srcId="{AEF4E9A5-A4E6-4D7C-B2E1-8F11ABE704A4}" destId="{9261FEDC-E0CD-48BD-8B02-545E859A3180}" srcOrd="0" destOrd="0" presId="urn:microsoft.com/office/officeart/2005/8/layout/cycle7"/>
    <dgm:cxn modelId="{8739E29E-A7A4-44AE-A85D-C958F63A39BC}" type="presOf" srcId="{CA76E711-AAC0-4445-AD71-811FE31969EC}" destId="{C8851395-00EC-4DE6-927A-9186E3C42C16}" srcOrd="0" destOrd="0" presId="urn:microsoft.com/office/officeart/2005/8/layout/cycle7"/>
    <dgm:cxn modelId="{B5D05BD4-FE83-4EE7-A769-B1B450ABA014}" type="presOf" srcId="{EE27F390-75B5-49A2-830C-0E1A735B3C3F}" destId="{2248868C-E241-44D6-AA40-A46CE40E7676}" srcOrd="0" destOrd="0" presId="urn:microsoft.com/office/officeart/2005/8/layout/cycle7"/>
    <dgm:cxn modelId="{07C70E50-0F6C-4B12-A088-87525A2AD726}" type="presOf" srcId="{13D5B4B6-90ED-4F2B-81B0-35B09CD04405}" destId="{2AE1CEC6-C50A-4AA1-A05C-C8910208B571}" srcOrd="0" destOrd="0" presId="urn:microsoft.com/office/officeart/2005/8/layout/cycle7"/>
    <dgm:cxn modelId="{040FAA48-BC41-4D42-968B-5E3AB91124EB}" srcId="{FD6E0840-C6D1-498E-98C9-781558E38616}" destId="{EE27F390-75B5-49A2-830C-0E1A735B3C3F}" srcOrd="2" destOrd="0" parTransId="{1AFBE85E-ADC8-4315-825F-8C9903015832}" sibTransId="{128023BA-EA12-4115-BC29-73FD084BF2D8}"/>
    <dgm:cxn modelId="{98D9016F-8299-4216-B85E-145055F4537D}" srcId="{FD6E0840-C6D1-498E-98C9-781558E38616}" destId="{0CD82718-8546-4CA0-BE48-4F29CD0D4F40}" srcOrd="1" destOrd="0" parTransId="{1827EE78-A2DA-478B-9AF4-5DD2E2651766}" sibTransId="{9DF7B9AC-7CCD-4BC7-AB8A-A1F033F4FBC2}"/>
    <dgm:cxn modelId="{21C8B20C-EC87-43B3-B582-1F86C0D3CABB}" type="presOf" srcId="{1023A6DC-5AC0-45C2-86C8-976CA3B05BA3}" destId="{61E5356A-2C73-4BC8-9DCB-1EBB76E0CE03}" srcOrd="0" destOrd="0" presId="urn:microsoft.com/office/officeart/2005/8/layout/cycle7"/>
    <dgm:cxn modelId="{FD68D34B-87C3-4E79-B3C7-838090727823}" type="presOf" srcId="{C5E98B1A-9E56-4B43-890C-974BA0E93218}" destId="{7E99E048-3696-4778-B077-A89A14B2E2EE}" srcOrd="1" destOrd="0" presId="urn:microsoft.com/office/officeart/2005/8/layout/cycle7"/>
    <dgm:cxn modelId="{36C5CF7D-1657-4FF8-922B-7D114E0AB651}" type="presOf" srcId="{CA76E711-AAC0-4445-AD71-811FE31969EC}" destId="{E11284CD-C14F-46DF-89B5-F2411F1262B2}" srcOrd="1" destOrd="0" presId="urn:microsoft.com/office/officeart/2005/8/layout/cycle7"/>
    <dgm:cxn modelId="{4F77560C-4900-4E18-A0E3-5A2042D39B44}" type="presOf" srcId="{9DF7B9AC-7CCD-4BC7-AB8A-A1F033F4FBC2}" destId="{0820AEBA-5A52-4A8B-9E84-C71108C49369}" srcOrd="1" destOrd="0" presId="urn:microsoft.com/office/officeart/2005/8/layout/cycle7"/>
    <dgm:cxn modelId="{22444B31-B7A8-4F8B-A167-80400DE7B8CD}" type="presOf" srcId="{128023BA-EA12-4115-BC29-73FD084BF2D8}" destId="{A95A36C7-89D5-40ED-AFF2-D0944EFC9718}" srcOrd="1" destOrd="0" presId="urn:microsoft.com/office/officeart/2005/8/layout/cycle7"/>
    <dgm:cxn modelId="{55906955-23CD-49CC-B2FD-DB19E403ED65}" type="presOf" srcId="{9DF7B9AC-7CCD-4BC7-AB8A-A1F033F4FBC2}" destId="{59B0429E-A8BB-4FBF-8368-11CEF6D9A333}" srcOrd="0" destOrd="0" presId="urn:microsoft.com/office/officeart/2005/8/layout/cycle7"/>
    <dgm:cxn modelId="{5CAF21B1-A268-4E84-A61C-943E78AA7F53}" srcId="{FD6E0840-C6D1-498E-98C9-781558E38616}" destId="{5DF84EEC-302E-46D4-9AE6-5670F72EB421}" srcOrd="4" destOrd="0" parTransId="{6FE9329F-6583-4419-92AC-3FB41FE2A12B}" sibTransId="{CA76E711-AAC0-4445-AD71-811FE31969EC}"/>
    <dgm:cxn modelId="{B8E89EA2-1F87-47B7-8CB2-3DE308745EA4}" type="presOf" srcId="{C5E98B1A-9E56-4B43-890C-974BA0E93218}" destId="{88BD6F52-99BE-47AF-B6B7-3810B598DCAD}" srcOrd="0" destOrd="0" presId="urn:microsoft.com/office/officeart/2005/8/layout/cycle7"/>
    <dgm:cxn modelId="{0B481BE7-0FCC-4470-B0CD-ED9818BE1009}" srcId="{FD6E0840-C6D1-498E-98C9-781558E38616}" destId="{1023A6DC-5AC0-45C2-86C8-976CA3B05BA3}" srcOrd="0" destOrd="0" parTransId="{252DC30F-2319-461B-B158-A88E0E414A86}" sibTransId="{C5E98B1A-9E56-4B43-890C-974BA0E93218}"/>
    <dgm:cxn modelId="{72BC89FC-AC51-4217-B25C-60F6B111F01B}" type="presOf" srcId="{128023BA-EA12-4115-BC29-73FD084BF2D8}" destId="{5BD15080-7EF4-49FF-971F-04F6398A808E}" srcOrd="0" destOrd="0" presId="urn:microsoft.com/office/officeart/2005/8/layout/cycle7"/>
    <dgm:cxn modelId="{405C1DD6-6034-469F-A9CB-5B595D995FEF}" type="presParOf" srcId="{92BE6BF5-1793-4FF6-86B9-0D2B14173884}" destId="{61E5356A-2C73-4BC8-9DCB-1EBB76E0CE03}" srcOrd="0" destOrd="0" presId="urn:microsoft.com/office/officeart/2005/8/layout/cycle7"/>
    <dgm:cxn modelId="{FFD7C97F-CBC1-4D56-A1BD-30F201FD6087}" type="presParOf" srcId="{92BE6BF5-1793-4FF6-86B9-0D2B14173884}" destId="{88BD6F52-99BE-47AF-B6B7-3810B598DCAD}" srcOrd="1" destOrd="0" presId="urn:microsoft.com/office/officeart/2005/8/layout/cycle7"/>
    <dgm:cxn modelId="{0138DE6F-09A7-40A4-B66C-4E944D8F2419}" type="presParOf" srcId="{88BD6F52-99BE-47AF-B6B7-3810B598DCAD}" destId="{7E99E048-3696-4778-B077-A89A14B2E2EE}" srcOrd="0" destOrd="0" presId="urn:microsoft.com/office/officeart/2005/8/layout/cycle7"/>
    <dgm:cxn modelId="{764CC99A-5D47-4516-A8B4-64ECB10D7B09}" type="presParOf" srcId="{92BE6BF5-1793-4FF6-86B9-0D2B14173884}" destId="{723FD45B-69CA-4584-81FF-B3CF121F0962}" srcOrd="2" destOrd="0" presId="urn:microsoft.com/office/officeart/2005/8/layout/cycle7"/>
    <dgm:cxn modelId="{530B83E7-B2D0-4FE7-849F-F9407E52C755}" type="presParOf" srcId="{92BE6BF5-1793-4FF6-86B9-0D2B14173884}" destId="{59B0429E-A8BB-4FBF-8368-11CEF6D9A333}" srcOrd="3" destOrd="0" presId="urn:microsoft.com/office/officeart/2005/8/layout/cycle7"/>
    <dgm:cxn modelId="{5AB9EA93-0EC4-4989-BA82-4EC7CE3B75D8}" type="presParOf" srcId="{59B0429E-A8BB-4FBF-8368-11CEF6D9A333}" destId="{0820AEBA-5A52-4A8B-9E84-C71108C49369}" srcOrd="0" destOrd="0" presId="urn:microsoft.com/office/officeart/2005/8/layout/cycle7"/>
    <dgm:cxn modelId="{60E81F13-3FD9-4991-A592-82F2738FECE8}" type="presParOf" srcId="{92BE6BF5-1793-4FF6-86B9-0D2B14173884}" destId="{2248868C-E241-44D6-AA40-A46CE40E7676}" srcOrd="4" destOrd="0" presId="urn:microsoft.com/office/officeart/2005/8/layout/cycle7"/>
    <dgm:cxn modelId="{A1482D88-0FB4-4B97-B9A9-205588157D85}" type="presParOf" srcId="{92BE6BF5-1793-4FF6-86B9-0D2B14173884}" destId="{5BD15080-7EF4-49FF-971F-04F6398A808E}" srcOrd="5" destOrd="0" presId="urn:microsoft.com/office/officeart/2005/8/layout/cycle7"/>
    <dgm:cxn modelId="{6E30B570-7EED-4EA4-8C99-1F498827C356}" type="presParOf" srcId="{5BD15080-7EF4-49FF-971F-04F6398A808E}" destId="{A95A36C7-89D5-40ED-AFF2-D0944EFC9718}" srcOrd="0" destOrd="0" presId="urn:microsoft.com/office/officeart/2005/8/layout/cycle7"/>
    <dgm:cxn modelId="{07349BF3-C709-4A10-9031-0BD63B8F16C7}" type="presParOf" srcId="{92BE6BF5-1793-4FF6-86B9-0D2B14173884}" destId="{2AE1CEC6-C50A-4AA1-A05C-C8910208B571}" srcOrd="6" destOrd="0" presId="urn:microsoft.com/office/officeart/2005/8/layout/cycle7"/>
    <dgm:cxn modelId="{ACFD718A-6B39-4CDF-BD73-E7CA4DB16BCB}" type="presParOf" srcId="{92BE6BF5-1793-4FF6-86B9-0D2B14173884}" destId="{9261FEDC-E0CD-48BD-8B02-545E859A3180}" srcOrd="7" destOrd="0" presId="urn:microsoft.com/office/officeart/2005/8/layout/cycle7"/>
    <dgm:cxn modelId="{046E1F00-D19A-4BAF-83E4-14DCD2E7CE2C}" type="presParOf" srcId="{9261FEDC-E0CD-48BD-8B02-545E859A3180}" destId="{FA2F8CA3-D273-4A2C-BDDD-6A8CF42FA146}" srcOrd="0" destOrd="0" presId="urn:microsoft.com/office/officeart/2005/8/layout/cycle7"/>
    <dgm:cxn modelId="{10649FF4-BC24-4C57-A4B4-4B8CADE96E46}" type="presParOf" srcId="{92BE6BF5-1793-4FF6-86B9-0D2B14173884}" destId="{56A4542D-744C-4EBD-A04E-87A0404B24B5}" srcOrd="8" destOrd="0" presId="urn:microsoft.com/office/officeart/2005/8/layout/cycle7"/>
    <dgm:cxn modelId="{1B85B161-8E94-4965-BB18-4CA693DC4F24}" type="presParOf" srcId="{92BE6BF5-1793-4FF6-86B9-0D2B14173884}" destId="{C8851395-00EC-4DE6-927A-9186E3C42C16}" srcOrd="9" destOrd="0" presId="urn:microsoft.com/office/officeart/2005/8/layout/cycle7"/>
    <dgm:cxn modelId="{F44CEBF9-3216-4D64-A3E6-2CE0B17969CD}" type="presParOf" srcId="{C8851395-00EC-4DE6-927A-9186E3C42C16}" destId="{E11284CD-C14F-46DF-89B5-F2411F1262B2}"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B9A57A-8CAE-45C3-A614-5243CA2FD6DC}"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2B39E6E3-3CCF-4FE6-B171-25E05B075718}">
      <dgm:prSet/>
      <dgm:spPr/>
      <dgm:t>
        <a:bodyPr/>
        <a:lstStyle/>
        <a:p>
          <a:r>
            <a:rPr lang="fa-IR" dirty="0" smtClean="0"/>
            <a:t>انسجام(دانش آموز دلیل انجام فعالیت های مختلف را درک کند)</a:t>
          </a:r>
          <a:endParaRPr lang="en-US" dirty="0"/>
        </a:p>
      </dgm:t>
    </dgm:pt>
    <dgm:pt modelId="{BF8944CE-E299-4E97-A808-4209E6DB5FBA}" type="parTrans" cxnId="{310220BA-2924-4EDE-BEEB-DA5620BFBF38}">
      <dgm:prSet/>
      <dgm:spPr/>
      <dgm:t>
        <a:bodyPr/>
        <a:lstStyle/>
        <a:p>
          <a:endParaRPr lang="en-US"/>
        </a:p>
      </dgm:t>
    </dgm:pt>
    <dgm:pt modelId="{BF4DC008-B009-462A-80E5-8E32823BC96A}" type="sibTrans" cxnId="{310220BA-2924-4EDE-BEEB-DA5620BFBF38}">
      <dgm:prSet/>
      <dgm:spPr/>
      <dgm:t>
        <a:bodyPr/>
        <a:lstStyle/>
        <a:p>
          <a:endParaRPr lang="en-US"/>
        </a:p>
      </dgm:t>
    </dgm:pt>
    <dgm:pt modelId="{F9E202FF-E38C-49B9-BA47-50381C7F61D8}">
      <dgm:prSet/>
      <dgm:spPr/>
      <dgm:t>
        <a:bodyPr/>
        <a:lstStyle/>
        <a:p>
          <a:r>
            <a:rPr lang="fa-IR" dirty="0" smtClean="0"/>
            <a:t>تنوع(استفاده از روش های متفاوت یادگیری با توجه به نوع فعالیت و ویژگی های دانش آموزان)</a:t>
          </a:r>
          <a:endParaRPr lang="en-US" dirty="0"/>
        </a:p>
      </dgm:t>
    </dgm:pt>
    <dgm:pt modelId="{25680FC7-D414-4D06-92DE-E60F3F2FDE19}" type="parTrans" cxnId="{1D99B90A-85E4-4B7F-A2E0-EFFBDDE40C3F}">
      <dgm:prSet/>
      <dgm:spPr/>
      <dgm:t>
        <a:bodyPr/>
        <a:lstStyle/>
        <a:p>
          <a:endParaRPr lang="en-US"/>
        </a:p>
      </dgm:t>
    </dgm:pt>
    <dgm:pt modelId="{3248758A-3E62-4189-A90C-ED5833D646EA}" type="sibTrans" cxnId="{1D99B90A-85E4-4B7F-A2E0-EFFBDDE40C3F}">
      <dgm:prSet/>
      <dgm:spPr/>
      <dgm:t>
        <a:bodyPr/>
        <a:lstStyle/>
        <a:p>
          <a:endParaRPr lang="en-US"/>
        </a:p>
      </dgm:t>
    </dgm:pt>
    <dgm:pt modelId="{DF239678-1922-4953-A213-8CB34DDD2B16}">
      <dgm:prSet/>
      <dgm:spPr/>
      <dgm:t>
        <a:bodyPr/>
        <a:lstStyle/>
        <a:p>
          <a:r>
            <a:rPr lang="fa-IR" smtClean="0"/>
            <a:t>انعطاف پذیری(امکان تغییر وضعیت کلاس و طرح درس با توجه به شرایط و وضعیت متفاوت دانش آموز)</a:t>
          </a:r>
          <a:endParaRPr lang="en-US"/>
        </a:p>
      </dgm:t>
    </dgm:pt>
    <dgm:pt modelId="{E3B2BA1E-8667-4A7F-AEAC-90A653D37F18}" type="parTrans" cxnId="{CA3B2AC0-82E0-4A15-8DE7-C0E987287DB9}">
      <dgm:prSet/>
      <dgm:spPr/>
      <dgm:t>
        <a:bodyPr/>
        <a:lstStyle/>
        <a:p>
          <a:endParaRPr lang="en-US"/>
        </a:p>
      </dgm:t>
    </dgm:pt>
    <dgm:pt modelId="{0DDCC2E3-BEC9-4E85-907A-A1198251273D}" type="sibTrans" cxnId="{CA3B2AC0-82E0-4A15-8DE7-C0E987287DB9}">
      <dgm:prSet/>
      <dgm:spPr/>
      <dgm:t>
        <a:bodyPr/>
        <a:lstStyle/>
        <a:p>
          <a:endParaRPr lang="en-US"/>
        </a:p>
      </dgm:t>
    </dgm:pt>
    <dgm:pt modelId="{C51C8828-95A1-4CCB-8CA7-B1A983FE4A4C}" type="pres">
      <dgm:prSet presAssocID="{5EB9A57A-8CAE-45C3-A614-5243CA2FD6DC}" presName="Name0" presStyleCnt="0">
        <dgm:presLayoutVars>
          <dgm:chMax val="7"/>
          <dgm:chPref val="7"/>
          <dgm:dir val="rev"/>
        </dgm:presLayoutVars>
      </dgm:prSet>
      <dgm:spPr/>
      <dgm:t>
        <a:bodyPr/>
        <a:lstStyle/>
        <a:p>
          <a:endParaRPr lang="en-US"/>
        </a:p>
      </dgm:t>
    </dgm:pt>
    <dgm:pt modelId="{4B276392-6C08-47C9-9A96-584ED4624BF5}" type="pres">
      <dgm:prSet presAssocID="{5EB9A57A-8CAE-45C3-A614-5243CA2FD6DC}" presName="Name1" presStyleCnt="0"/>
      <dgm:spPr/>
    </dgm:pt>
    <dgm:pt modelId="{97721765-FB6B-45AD-BA42-12E71B47EFF2}" type="pres">
      <dgm:prSet presAssocID="{5EB9A57A-8CAE-45C3-A614-5243CA2FD6DC}" presName="cycle" presStyleCnt="0"/>
      <dgm:spPr/>
    </dgm:pt>
    <dgm:pt modelId="{61263D65-4F4A-43A6-B02A-00203E94AF5A}" type="pres">
      <dgm:prSet presAssocID="{5EB9A57A-8CAE-45C3-A614-5243CA2FD6DC}" presName="srcNode" presStyleLbl="node1" presStyleIdx="0" presStyleCnt="3"/>
      <dgm:spPr/>
    </dgm:pt>
    <dgm:pt modelId="{D273F86B-F0A5-456B-B800-081E4EB19A65}" type="pres">
      <dgm:prSet presAssocID="{5EB9A57A-8CAE-45C3-A614-5243CA2FD6DC}" presName="conn" presStyleLbl="parChTrans1D2" presStyleIdx="0" presStyleCnt="1"/>
      <dgm:spPr/>
      <dgm:t>
        <a:bodyPr/>
        <a:lstStyle/>
        <a:p>
          <a:endParaRPr lang="en-US"/>
        </a:p>
      </dgm:t>
    </dgm:pt>
    <dgm:pt modelId="{FB97AC75-F65A-44F1-9E5B-05CE49FE4FE9}" type="pres">
      <dgm:prSet presAssocID="{5EB9A57A-8CAE-45C3-A614-5243CA2FD6DC}" presName="extraNode" presStyleLbl="node1" presStyleIdx="0" presStyleCnt="3"/>
      <dgm:spPr/>
    </dgm:pt>
    <dgm:pt modelId="{3775971E-4889-499F-B12A-3F0D6EEA06FF}" type="pres">
      <dgm:prSet presAssocID="{5EB9A57A-8CAE-45C3-A614-5243CA2FD6DC}" presName="dstNode" presStyleLbl="node1" presStyleIdx="0" presStyleCnt="3"/>
      <dgm:spPr/>
    </dgm:pt>
    <dgm:pt modelId="{2C489A01-2619-44D1-A979-BD3903558444}" type="pres">
      <dgm:prSet presAssocID="{2B39E6E3-3CCF-4FE6-B171-25E05B075718}" presName="text_1" presStyleLbl="node1" presStyleIdx="0" presStyleCnt="3">
        <dgm:presLayoutVars>
          <dgm:bulletEnabled val="1"/>
        </dgm:presLayoutVars>
      </dgm:prSet>
      <dgm:spPr/>
      <dgm:t>
        <a:bodyPr/>
        <a:lstStyle/>
        <a:p>
          <a:endParaRPr lang="en-US"/>
        </a:p>
      </dgm:t>
    </dgm:pt>
    <dgm:pt modelId="{128B976D-184F-487C-B929-4413F3DA8ABD}" type="pres">
      <dgm:prSet presAssocID="{2B39E6E3-3CCF-4FE6-B171-25E05B075718}" presName="accent_1" presStyleCnt="0"/>
      <dgm:spPr/>
    </dgm:pt>
    <dgm:pt modelId="{B45778BB-09A8-4256-9C96-DB226F3E7EED}" type="pres">
      <dgm:prSet presAssocID="{2B39E6E3-3CCF-4FE6-B171-25E05B075718}" presName="accentRepeatNode" presStyleLbl="solidFgAcc1" presStyleIdx="0" presStyleCnt="3" custLinFactNeighborX="13212" custLinFactNeighborY="769"/>
      <dgm:spPr/>
    </dgm:pt>
    <dgm:pt modelId="{E78C3C55-30A7-4A86-8791-491EBD649E9B}" type="pres">
      <dgm:prSet presAssocID="{F9E202FF-E38C-49B9-BA47-50381C7F61D8}" presName="text_2" presStyleLbl="node1" presStyleIdx="1" presStyleCnt="3">
        <dgm:presLayoutVars>
          <dgm:bulletEnabled val="1"/>
        </dgm:presLayoutVars>
      </dgm:prSet>
      <dgm:spPr/>
      <dgm:t>
        <a:bodyPr/>
        <a:lstStyle/>
        <a:p>
          <a:endParaRPr lang="en-US"/>
        </a:p>
      </dgm:t>
    </dgm:pt>
    <dgm:pt modelId="{0E873182-4D1A-455E-A3EF-9D375399F63F}" type="pres">
      <dgm:prSet presAssocID="{F9E202FF-E38C-49B9-BA47-50381C7F61D8}" presName="accent_2" presStyleCnt="0"/>
      <dgm:spPr/>
    </dgm:pt>
    <dgm:pt modelId="{DAB59B73-76F4-4F8C-87AA-A22BCB555CB7}" type="pres">
      <dgm:prSet presAssocID="{F9E202FF-E38C-49B9-BA47-50381C7F61D8}" presName="accentRepeatNode" presStyleLbl="solidFgAcc1" presStyleIdx="1" presStyleCnt="3"/>
      <dgm:spPr/>
    </dgm:pt>
    <dgm:pt modelId="{FE733158-F6BC-4274-BBD0-431FAE426301}" type="pres">
      <dgm:prSet presAssocID="{DF239678-1922-4953-A213-8CB34DDD2B16}" presName="text_3" presStyleLbl="node1" presStyleIdx="2" presStyleCnt="3">
        <dgm:presLayoutVars>
          <dgm:bulletEnabled val="1"/>
        </dgm:presLayoutVars>
      </dgm:prSet>
      <dgm:spPr/>
      <dgm:t>
        <a:bodyPr/>
        <a:lstStyle/>
        <a:p>
          <a:endParaRPr lang="en-US"/>
        </a:p>
      </dgm:t>
    </dgm:pt>
    <dgm:pt modelId="{A5C63C61-B786-4C80-9C39-1AB3527EFA1A}" type="pres">
      <dgm:prSet presAssocID="{DF239678-1922-4953-A213-8CB34DDD2B16}" presName="accent_3" presStyleCnt="0"/>
      <dgm:spPr/>
    </dgm:pt>
    <dgm:pt modelId="{86C639F0-91A7-498F-BF0B-316B87B6D713}" type="pres">
      <dgm:prSet presAssocID="{DF239678-1922-4953-A213-8CB34DDD2B16}" presName="accentRepeatNode" presStyleLbl="solidFgAcc1" presStyleIdx="2" presStyleCnt="3"/>
      <dgm:spPr/>
    </dgm:pt>
  </dgm:ptLst>
  <dgm:cxnLst>
    <dgm:cxn modelId="{21283F95-F549-4AE9-BD80-BA53BFCEA8C9}" type="presOf" srcId="{BF4DC008-B009-462A-80E5-8E32823BC96A}" destId="{D273F86B-F0A5-456B-B800-081E4EB19A65}" srcOrd="0" destOrd="0" presId="urn:microsoft.com/office/officeart/2008/layout/VerticalCurvedList"/>
    <dgm:cxn modelId="{CA3B2AC0-82E0-4A15-8DE7-C0E987287DB9}" srcId="{5EB9A57A-8CAE-45C3-A614-5243CA2FD6DC}" destId="{DF239678-1922-4953-A213-8CB34DDD2B16}" srcOrd="2" destOrd="0" parTransId="{E3B2BA1E-8667-4A7F-AEAC-90A653D37F18}" sibTransId="{0DDCC2E3-BEC9-4E85-907A-A1198251273D}"/>
    <dgm:cxn modelId="{1D99B90A-85E4-4B7F-A2E0-EFFBDDE40C3F}" srcId="{5EB9A57A-8CAE-45C3-A614-5243CA2FD6DC}" destId="{F9E202FF-E38C-49B9-BA47-50381C7F61D8}" srcOrd="1" destOrd="0" parTransId="{25680FC7-D414-4D06-92DE-E60F3F2FDE19}" sibTransId="{3248758A-3E62-4189-A90C-ED5833D646EA}"/>
    <dgm:cxn modelId="{98A2AE26-81E9-4A42-AFAB-F2F09345CA1C}" type="presOf" srcId="{5EB9A57A-8CAE-45C3-A614-5243CA2FD6DC}" destId="{C51C8828-95A1-4CCB-8CA7-B1A983FE4A4C}" srcOrd="0" destOrd="0" presId="urn:microsoft.com/office/officeart/2008/layout/VerticalCurvedList"/>
    <dgm:cxn modelId="{1BB5055E-A46F-4312-9DC9-93E66CF4093B}" type="presOf" srcId="{DF239678-1922-4953-A213-8CB34DDD2B16}" destId="{FE733158-F6BC-4274-BBD0-431FAE426301}" srcOrd="0" destOrd="0" presId="urn:microsoft.com/office/officeart/2008/layout/VerticalCurvedList"/>
    <dgm:cxn modelId="{310220BA-2924-4EDE-BEEB-DA5620BFBF38}" srcId="{5EB9A57A-8CAE-45C3-A614-5243CA2FD6DC}" destId="{2B39E6E3-3CCF-4FE6-B171-25E05B075718}" srcOrd="0" destOrd="0" parTransId="{BF8944CE-E299-4E97-A808-4209E6DB5FBA}" sibTransId="{BF4DC008-B009-462A-80E5-8E32823BC96A}"/>
    <dgm:cxn modelId="{2B5C469D-8CD8-42FB-9885-04BE24905CFD}" type="presOf" srcId="{F9E202FF-E38C-49B9-BA47-50381C7F61D8}" destId="{E78C3C55-30A7-4A86-8791-491EBD649E9B}" srcOrd="0" destOrd="0" presId="urn:microsoft.com/office/officeart/2008/layout/VerticalCurvedList"/>
    <dgm:cxn modelId="{1FEFC925-CFF0-4240-9CEB-57EE84B4C627}" type="presOf" srcId="{2B39E6E3-3CCF-4FE6-B171-25E05B075718}" destId="{2C489A01-2619-44D1-A979-BD3903558444}" srcOrd="0" destOrd="0" presId="urn:microsoft.com/office/officeart/2008/layout/VerticalCurvedList"/>
    <dgm:cxn modelId="{36E87F64-9D51-46AB-9FC6-492410FCD3B1}" type="presParOf" srcId="{C51C8828-95A1-4CCB-8CA7-B1A983FE4A4C}" destId="{4B276392-6C08-47C9-9A96-584ED4624BF5}" srcOrd="0" destOrd="0" presId="urn:microsoft.com/office/officeart/2008/layout/VerticalCurvedList"/>
    <dgm:cxn modelId="{24697500-5A77-4525-831C-9C3444D4996B}" type="presParOf" srcId="{4B276392-6C08-47C9-9A96-584ED4624BF5}" destId="{97721765-FB6B-45AD-BA42-12E71B47EFF2}" srcOrd="0" destOrd="0" presId="urn:microsoft.com/office/officeart/2008/layout/VerticalCurvedList"/>
    <dgm:cxn modelId="{F8016F7F-8FE9-4257-B2B1-A4783C66AA08}" type="presParOf" srcId="{97721765-FB6B-45AD-BA42-12E71B47EFF2}" destId="{61263D65-4F4A-43A6-B02A-00203E94AF5A}" srcOrd="0" destOrd="0" presId="urn:microsoft.com/office/officeart/2008/layout/VerticalCurvedList"/>
    <dgm:cxn modelId="{FA5ABDF5-DF88-4454-8826-9EEE76B7AFEE}" type="presParOf" srcId="{97721765-FB6B-45AD-BA42-12E71B47EFF2}" destId="{D273F86B-F0A5-456B-B800-081E4EB19A65}" srcOrd="1" destOrd="0" presId="urn:microsoft.com/office/officeart/2008/layout/VerticalCurvedList"/>
    <dgm:cxn modelId="{7818ED32-3B77-4DBA-9A69-95EB2A742BF7}" type="presParOf" srcId="{97721765-FB6B-45AD-BA42-12E71B47EFF2}" destId="{FB97AC75-F65A-44F1-9E5B-05CE49FE4FE9}" srcOrd="2" destOrd="0" presId="urn:microsoft.com/office/officeart/2008/layout/VerticalCurvedList"/>
    <dgm:cxn modelId="{A8FBA1DE-1CA9-4004-BFED-0182633A1045}" type="presParOf" srcId="{97721765-FB6B-45AD-BA42-12E71B47EFF2}" destId="{3775971E-4889-499F-B12A-3F0D6EEA06FF}" srcOrd="3" destOrd="0" presId="urn:microsoft.com/office/officeart/2008/layout/VerticalCurvedList"/>
    <dgm:cxn modelId="{18043167-A045-4169-9E64-0A40B45BD1CD}" type="presParOf" srcId="{4B276392-6C08-47C9-9A96-584ED4624BF5}" destId="{2C489A01-2619-44D1-A979-BD3903558444}" srcOrd="1" destOrd="0" presId="urn:microsoft.com/office/officeart/2008/layout/VerticalCurvedList"/>
    <dgm:cxn modelId="{751B13CF-44C6-44D4-A839-E9854FD57044}" type="presParOf" srcId="{4B276392-6C08-47C9-9A96-584ED4624BF5}" destId="{128B976D-184F-487C-B929-4413F3DA8ABD}" srcOrd="2" destOrd="0" presId="urn:microsoft.com/office/officeart/2008/layout/VerticalCurvedList"/>
    <dgm:cxn modelId="{1D0C0BEE-EFE2-4810-A0AC-90FAB94B27A5}" type="presParOf" srcId="{128B976D-184F-487C-B929-4413F3DA8ABD}" destId="{B45778BB-09A8-4256-9C96-DB226F3E7EED}" srcOrd="0" destOrd="0" presId="urn:microsoft.com/office/officeart/2008/layout/VerticalCurvedList"/>
    <dgm:cxn modelId="{75A2169A-5C1A-45B0-9831-68FBA8310BBB}" type="presParOf" srcId="{4B276392-6C08-47C9-9A96-584ED4624BF5}" destId="{E78C3C55-30A7-4A86-8791-491EBD649E9B}" srcOrd="3" destOrd="0" presId="urn:microsoft.com/office/officeart/2008/layout/VerticalCurvedList"/>
    <dgm:cxn modelId="{CC310CFF-3E88-4A53-9D89-92DDCB1C3074}" type="presParOf" srcId="{4B276392-6C08-47C9-9A96-584ED4624BF5}" destId="{0E873182-4D1A-455E-A3EF-9D375399F63F}" srcOrd="4" destOrd="0" presId="urn:microsoft.com/office/officeart/2008/layout/VerticalCurvedList"/>
    <dgm:cxn modelId="{D0F2C917-F87F-41D6-8A32-3BB7AC0DFB2B}" type="presParOf" srcId="{0E873182-4D1A-455E-A3EF-9D375399F63F}" destId="{DAB59B73-76F4-4F8C-87AA-A22BCB555CB7}" srcOrd="0" destOrd="0" presId="urn:microsoft.com/office/officeart/2008/layout/VerticalCurvedList"/>
    <dgm:cxn modelId="{361C3A11-FD9C-4D2B-9644-0D08CBC435F7}" type="presParOf" srcId="{4B276392-6C08-47C9-9A96-584ED4624BF5}" destId="{FE733158-F6BC-4274-BBD0-431FAE426301}" srcOrd="5" destOrd="0" presId="urn:microsoft.com/office/officeart/2008/layout/VerticalCurvedList"/>
    <dgm:cxn modelId="{1D27F826-1655-4B7B-8F09-565A85A8C29A}" type="presParOf" srcId="{4B276392-6C08-47C9-9A96-584ED4624BF5}" destId="{A5C63C61-B786-4C80-9C39-1AB3527EFA1A}" srcOrd="6" destOrd="0" presId="urn:microsoft.com/office/officeart/2008/layout/VerticalCurvedList"/>
    <dgm:cxn modelId="{83D48720-5E5F-4B05-9790-489C7D7F44DE}" type="presParOf" srcId="{A5C63C61-B786-4C80-9C39-1AB3527EFA1A}" destId="{86C639F0-91A7-498F-BF0B-316B87B6D71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4FBBB2-66CC-4626-8A5F-77C49D8AE95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931A1BEA-5C87-40E4-A910-50D1198A1B34}">
      <dgm:prSet phldrT="[Text]"/>
      <dgm:spPr/>
      <dgm:t>
        <a:bodyPr/>
        <a:lstStyle/>
        <a:p>
          <a:r>
            <a:rPr lang="fa-IR" dirty="0" smtClean="0">
              <a:cs typeface="B Koodak" panose="00000700000000000000" pitchFamily="2" charset="-78"/>
            </a:rPr>
            <a:t>تعیین</a:t>
          </a:r>
          <a:r>
            <a:rPr lang="fa-IR" dirty="0" smtClean="0">
              <a:solidFill>
                <a:schemeClr val="tx1"/>
              </a:solidFill>
              <a:cs typeface="B Koodak" panose="00000700000000000000" pitchFamily="2" charset="-78"/>
            </a:rPr>
            <a:t> </a:t>
          </a:r>
          <a:r>
            <a:rPr lang="fa-IR" dirty="0" smtClean="0">
              <a:solidFill>
                <a:schemeClr val="tx1"/>
              </a:solidFill>
              <a:cs typeface="B Koodak" panose="00000700000000000000" pitchFamily="2" charset="-78"/>
              <a:hlinkClick xmlns:r="http://schemas.openxmlformats.org/officeDocument/2006/relationships" r:id="rId1" action="ppaction://hlinksldjump"/>
            </a:rPr>
            <a:t>اهداف</a:t>
          </a:r>
          <a:r>
            <a:rPr lang="fa-IR" dirty="0" smtClean="0">
              <a:solidFill>
                <a:schemeClr val="tx1"/>
              </a:solidFill>
              <a:cs typeface="B Koodak" panose="00000700000000000000" pitchFamily="2" charset="-78"/>
            </a:rPr>
            <a:t> </a:t>
          </a:r>
          <a:r>
            <a:rPr lang="fa-IR" dirty="0" smtClean="0">
              <a:cs typeface="B Koodak" panose="00000700000000000000" pitchFamily="2" charset="-78"/>
            </a:rPr>
            <a:t>تدریس</a:t>
          </a:r>
          <a:endParaRPr lang="en-US" dirty="0">
            <a:cs typeface="B Koodak" panose="00000700000000000000" pitchFamily="2" charset="-78"/>
          </a:endParaRPr>
        </a:p>
      </dgm:t>
    </dgm:pt>
    <dgm:pt modelId="{FC7F00C0-D489-402F-AAD0-293AE4ABD92A}" type="parTrans" cxnId="{E66A722C-69A4-45CE-BD19-25C46A3579B4}">
      <dgm:prSet/>
      <dgm:spPr/>
      <dgm:t>
        <a:bodyPr/>
        <a:lstStyle/>
        <a:p>
          <a:endParaRPr lang="en-US"/>
        </a:p>
      </dgm:t>
    </dgm:pt>
    <dgm:pt modelId="{6578AAA1-7CD5-41E1-A65E-7B28B7CBB208}" type="sibTrans" cxnId="{E66A722C-69A4-45CE-BD19-25C46A3579B4}">
      <dgm:prSet/>
      <dgm:spPr/>
      <dgm:t>
        <a:bodyPr/>
        <a:lstStyle/>
        <a:p>
          <a:endParaRPr lang="en-US"/>
        </a:p>
      </dgm:t>
    </dgm:pt>
    <dgm:pt modelId="{0A3F4055-39DC-4B6F-BE3A-33F4A4A9AA1A}">
      <dgm:prSet phldrT="[Text]"/>
      <dgm:spPr/>
      <dgm:t>
        <a:bodyPr/>
        <a:lstStyle/>
        <a:p>
          <a:r>
            <a:rPr lang="fa-IR" dirty="0" smtClean="0"/>
            <a:t>1</a:t>
          </a:r>
          <a:endParaRPr lang="en-US" dirty="0"/>
        </a:p>
      </dgm:t>
    </dgm:pt>
    <dgm:pt modelId="{3FB1EB05-34CE-4F04-A53A-CD912DECD327}" type="parTrans" cxnId="{84973B11-3FB7-4A9A-B2E4-9AB79BE1F42F}">
      <dgm:prSet/>
      <dgm:spPr/>
      <dgm:t>
        <a:bodyPr/>
        <a:lstStyle/>
        <a:p>
          <a:endParaRPr lang="en-US"/>
        </a:p>
      </dgm:t>
    </dgm:pt>
    <dgm:pt modelId="{54ED02A8-7C09-42F2-BC80-1D36CAEB8030}" type="sibTrans" cxnId="{84973B11-3FB7-4A9A-B2E4-9AB79BE1F42F}">
      <dgm:prSet/>
      <dgm:spPr/>
      <dgm:t>
        <a:bodyPr/>
        <a:lstStyle/>
        <a:p>
          <a:endParaRPr lang="en-US"/>
        </a:p>
      </dgm:t>
    </dgm:pt>
    <dgm:pt modelId="{07C57A72-61B6-4573-A0AB-BCE000AFBB21}">
      <dgm:prSet phldrT="[Text]"/>
      <dgm:spPr/>
      <dgm:t>
        <a:bodyPr/>
        <a:lstStyle/>
        <a:p>
          <a:r>
            <a:rPr lang="fa-IR" dirty="0" smtClean="0"/>
            <a:t>2</a:t>
          </a:r>
          <a:endParaRPr lang="en-US" dirty="0"/>
        </a:p>
      </dgm:t>
    </dgm:pt>
    <dgm:pt modelId="{69E7B27F-A017-4B3F-B9B1-740AAB971F06}" type="parTrans" cxnId="{C4E22313-743A-4E16-9C3F-751C905FFFE9}">
      <dgm:prSet/>
      <dgm:spPr/>
      <dgm:t>
        <a:bodyPr/>
        <a:lstStyle/>
        <a:p>
          <a:endParaRPr lang="en-US"/>
        </a:p>
      </dgm:t>
    </dgm:pt>
    <dgm:pt modelId="{D85B4EB4-0899-4879-A819-42C4CE5F566E}" type="sibTrans" cxnId="{C4E22313-743A-4E16-9C3F-751C905FFFE9}">
      <dgm:prSet/>
      <dgm:spPr/>
      <dgm:t>
        <a:bodyPr/>
        <a:lstStyle/>
        <a:p>
          <a:endParaRPr lang="en-US"/>
        </a:p>
      </dgm:t>
    </dgm:pt>
    <dgm:pt modelId="{521BA670-6511-40DB-A916-A31C1C0CDD48}">
      <dgm:prSet phldrT="[Text]"/>
      <dgm:spPr/>
      <dgm:t>
        <a:bodyPr/>
        <a:lstStyle/>
        <a:p>
          <a:r>
            <a:rPr lang="fa-IR" dirty="0" smtClean="0">
              <a:cs typeface="B Koodak" panose="00000700000000000000" pitchFamily="2" charset="-78"/>
            </a:rPr>
            <a:t>انتخاب روش ها و فنون </a:t>
          </a:r>
          <a:r>
            <a:rPr lang="fa-IR" dirty="0" smtClean="0">
              <a:cs typeface="B Koodak" panose="00000700000000000000" pitchFamily="2" charset="-78"/>
              <a:hlinkClick xmlns:r="http://schemas.openxmlformats.org/officeDocument/2006/relationships" r:id="rId2" action="ppaction://hlinksldjump"/>
            </a:rPr>
            <a:t>تدریس</a:t>
          </a:r>
          <a:endParaRPr lang="en-US" dirty="0">
            <a:cs typeface="B Koodak" panose="00000700000000000000" pitchFamily="2" charset="-78"/>
          </a:endParaRPr>
        </a:p>
      </dgm:t>
    </dgm:pt>
    <dgm:pt modelId="{01F76CBD-C899-46FB-884E-2110A2BA8B70}" type="parTrans" cxnId="{1694843A-2F1B-406E-B97F-6AA5D186714F}">
      <dgm:prSet/>
      <dgm:spPr/>
      <dgm:t>
        <a:bodyPr/>
        <a:lstStyle/>
        <a:p>
          <a:endParaRPr lang="en-US"/>
        </a:p>
      </dgm:t>
    </dgm:pt>
    <dgm:pt modelId="{8070F527-CE62-4227-AD68-7454F66BF118}" type="sibTrans" cxnId="{1694843A-2F1B-406E-B97F-6AA5D186714F}">
      <dgm:prSet/>
      <dgm:spPr/>
      <dgm:t>
        <a:bodyPr/>
        <a:lstStyle/>
        <a:p>
          <a:endParaRPr lang="en-US"/>
        </a:p>
      </dgm:t>
    </dgm:pt>
    <dgm:pt modelId="{03221520-55F8-4384-B79B-6CB2285FB4BF}">
      <dgm:prSet phldrT="[Text]"/>
      <dgm:spPr/>
      <dgm:t>
        <a:bodyPr/>
        <a:lstStyle/>
        <a:p>
          <a:r>
            <a:rPr lang="fa-IR" dirty="0" smtClean="0"/>
            <a:t>3</a:t>
          </a:r>
          <a:endParaRPr lang="en-US" dirty="0"/>
        </a:p>
      </dgm:t>
    </dgm:pt>
    <dgm:pt modelId="{563C91AA-E927-4AAA-AF83-49272A0076F8}" type="parTrans" cxnId="{4BB9546D-F67A-4887-BC94-DE08AF423EB4}">
      <dgm:prSet/>
      <dgm:spPr/>
      <dgm:t>
        <a:bodyPr/>
        <a:lstStyle/>
        <a:p>
          <a:endParaRPr lang="en-US"/>
        </a:p>
      </dgm:t>
    </dgm:pt>
    <dgm:pt modelId="{9DD798A1-E185-4F7F-9910-60A753DF644C}" type="sibTrans" cxnId="{4BB9546D-F67A-4887-BC94-DE08AF423EB4}">
      <dgm:prSet/>
      <dgm:spPr/>
      <dgm:t>
        <a:bodyPr/>
        <a:lstStyle/>
        <a:p>
          <a:endParaRPr lang="en-US"/>
        </a:p>
      </dgm:t>
    </dgm:pt>
    <dgm:pt modelId="{580DF8BD-FBD2-4C8B-B072-21967B4EF171}">
      <dgm:prSet/>
      <dgm:spPr/>
      <dgm:t>
        <a:bodyPr/>
        <a:lstStyle/>
        <a:p>
          <a:r>
            <a:rPr lang="fa-IR" dirty="0" smtClean="0">
              <a:cs typeface="B Koodak" panose="00000700000000000000" pitchFamily="2" charset="-78"/>
            </a:rPr>
            <a:t>تدوین طرح </a:t>
          </a:r>
          <a:r>
            <a:rPr lang="fa-IR" dirty="0" smtClean="0">
              <a:cs typeface="B Koodak" panose="00000700000000000000" pitchFamily="2" charset="-78"/>
              <a:hlinkClick xmlns:r="http://schemas.openxmlformats.org/officeDocument/2006/relationships" r:id="rId3" action="ppaction://hlinksldjump"/>
            </a:rPr>
            <a:t>درس</a:t>
          </a:r>
          <a:endParaRPr lang="en-US" dirty="0">
            <a:cs typeface="B Koodak" panose="000007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E6435D1-C091-4253-8EE6-D08B94E7EDAB}" type="parTrans" cxnId="{D47C0634-4F4F-429C-9CF8-71AD2859E3A1}">
      <dgm:prSet/>
      <dgm:spPr/>
      <dgm:t>
        <a:bodyPr/>
        <a:lstStyle/>
        <a:p>
          <a:endParaRPr lang="en-US"/>
        </a:p>
      </dgm:t>
    </dgm:pt>
    <dgm:pt modelId="{8E68F310-1836-4980-9A7D-3397A47F7F66}" type="sibTrans" cxnId="{D47C0634-4F4F-429C-9CF8-71AD2859E3A1}">
      <dgm:prSet/>
      <dgm:spPr/>
      <dgm:t>
        <a:bodyPr/>
        <a:lstStyle/>
        <a:p>
          <a:endParaRPr lang="en-US"/>
        </a:p>
      </dgm:t>
    </dgm:pt>
    <dgm:pt modelId="{4A913466-F0BD-426E-848F-D1BF93AD2DA3}">
      <dgm:prSet/>
      <dgm:spPr/>
      <dgm:t>
        <a:bodyPr/>
        <a:lstStyle/>
        <a:p>
          <a:r>
            <a:rPr lang="fa-IR" dirty="0" smtClean="0">
              <a:cs typeface="B Koodak" panose="00000700000000000000" pitchFamily="2" charset="-78"/>
            </a:rPr>
            <a:t>تولید مواد کمک کننده به </a:t>
          </a:r>
          <a:r>
            <a:rPr lang="fa-IR" dirty="0" smtClean="0">
              <a:cs typeface="B Koodak" panose="00000700000000000000" pitchFamily="2" charset="-78"/>
              <a:hlinkClick xmlns:r="http://schemas.openxmlformats.org/officeDocument/2006/relationships" r:id="rId4" action="ppaction://hlinksldjump"/>
            </a:rPr>
            <a:t>یادگیری</a:t>
          </a:r>
          <a:r>
            <a:rPr lang="fa-IR" dirty="0" smtClean="0">
              <a:cs typeface="B Koodak" panose="00000700000000000000" pitchFamily="2" charset="-78"/>
            </a:rPr>
            <a:t> دانش آموزان</a:t>
          </a:r>
          <a:endParaRPr lang="en-US" dirty="0">
            <a:cs typeface="B Koodak" panose="00000700000000000000" pitchFamily="2" charset="-78"/>
          </a:endParaRPr>
        </a:p>
      </dgm:t>
    </dgm:pt>
    <dgm:pt modelId="{DF57D496-4191-4806-B981-1EF2B8F7ECCA}" type="parTrans" cxnId="{70ED0C89-084B-430B-A408-84635B76B7F9}">
      <dgm:prSet/>
      <dgm:spPr/>
      <dgm:t>
        <a:bodyPr/>
        <a:lstStyle/>
        <a:p>
          <a:endParaRPr lang="en-US"/>
        </a:p>
      </dgm:t>
    </dgm:pt>
    <dgm:pt modelId="{75B70514-4BBE-41EE-A2AF-EC4E269D11DB}" type="sibTrans" cxnId="{70ED0C89-084B-430B-A408-84635B76B7F9}">
      <dgm:prSet/>
      <dgm:spPr/>
      <dgm:t>
        <a:bodyPr/>
        <a:lstStyle/>
        <a:p>
          <a:endParaRPr lang="en-US"/>
        </a:p>
      </dgm:t>
    </dgm:pt>
    <dgm:pt modelId="{58D43603-F8F2-4424-87B1-B68831185872}">
      <dgm:prSet/>
      <dgm:spPr/>
      <dgm:t>
        <a:bodyPr/>
        <a:lstStyle/>
        <a:p>
          <a:r>
            <a:rPr lang="fa-IR" dirty="0" smtClean="0">
              <a:cs typeface="B Koodak" panose="00000700000000000000" pitchFamily="2" charset="-78"/>
            </a:rPr>
            <a:t>سنجش آموخته های دانش </a:t>
          </a:r>
          <a:r>
            <a:rPr lang="fa-IR" dirty="0" smtClean="0">
              <a:cs typeface="B Koodak" panose="00000700000000000000" pitchFamily="2" charset="-78"/>
              <a:hlinkClick xmlns:r="http://schemas.openxmlformats.org/officeDocument/2006/relationships" r:id="rId5" action="ppaction://hlinksldjump"/>
            </a:rPr>
            <a:t>آموزان</a:t>
          </a:r>
          <a:endParaRPr lang="en-US" dirty="0">
            <a:cs typeface="B Koodak" panose="00000700000000000000" pitchFamily="2" charset="-78"/>
          </a:endParaRPr>
        </a:p>
      </dgm:t>
    </dgm:pt>
    <dgm:pt modelId="{59F94C29-C35C-40A1-896A-32AB92E2A1A0}" type="parTrans" cxnId="{64721DAC-5AB7-43A9-9B29-FB654C8C44C6}">
      <dgm:prSet/>
      <dgm:spPr/>
      <dgm:t>
        <a:bodyPr/>
        <a:lstStyle/>
        <a:p>
          <a:endParaRPr lang="en-US"/>
        </a:p>
      </dgm:t>
    </dgm:pt>
    <dgm:pt modelId="{8292C999-B5D3-42C5-9275-8D019D54635A}" type="sibTrans" cxnId="{64721DAC-5AB7-43A9-9B29-FB654C8C44C6}">
      <dgm:prSet/>
      <dgm:spPr/>
      <dgm:t>
        <a:bodyPr/>
        <a:lstStyle/>
        <a:p>
          <a:endParaRPr lang="en-US"/>
        </a:p>
      </dgm:t>
    </dgm:pt>
    <dgm:pt modelId="{034A2E48-E54D-4BFE-B7DD-95C9F30EC35A}">
      <dgm:prSet/>
      <dgm:spPr/>
      <dgm:t>
        <a:bodyPr/>
        <a:lstStyle/>
        <a:p>
          <a:r>
            <a:rPr lang="fa-IR" dirty="0" smtClean="0"/>
            <a:t>4</a:t>
          </a:r>
          <a:endParaRPr lang="en-US" dirty="0"/>
        </a:p>
      </dgm:t>
    </dgm:pt>
    <dgm:pt modelId="{7005CBEB-EA32-4AB9-92FD-B29331AD86F2}" type="parTrans" cxnId="{26C7E9AA-BB38-46DB-AD6A-65273BBCB047}">
      <dgm:prSet/>
      <dgm:spPr/>
      <dgm:t>
        <a:bodyPr/>
        <a:lstStyle/>
        <a:p>
          <a:endParaRPr lang="en-US"/>
        </a:p>
      </dgm:t>
    </dgm:pt>
    <dgm:pt modelId="{2E530017-1655-4573-B788-308B7A8DC15A}" type="sibTrans" cxnId="{26C7E9AA-BB38-46DB-AD6A-65273BBCB047}">
      <dgm:prSet/>
      <dgm:spPr/>
      <dgm:t>
        <a:bodyPr/>
        <a:lstStyle/>
        <a:p>
          <a:endParaRPr lang="en-US"/>
        </a:p>
      </dgm:t>
    </dgm:pt>
    <dgm:pt modelId="{D00BFFF7-ED6B-40A4-9EF8-D626BB2865A0}">
      <dgm:prSet/>
      <dgm:spPr/>
      <dgm:t>
        <a:bodyPr/>
        <a:lstStyle/>
        <a:p>
          <a:r>
            <a:rPr lang="fa-IR" dirty="0" smtClean="0"/>
            <a:t>5</a:t>
          </a:r>
          <a:endParaRPr lang="en-US" dirty="0"/>
        </a:p>
      </dgm:t>
    </dgm:pt>
    <dgm:pt modelId="{1A2E1198-B895-4B3B-9E15-3DEFA127C436}" type="parTrans" cxnId="{564F50FB-2201-4CE4-AE47-85BB8D6D679A}">
      <dgm:prSet/>
      <dgm:spPr/>
      <dgm:t>
        <a:bodyPr/>
        <a:lstStyle/>
        <a:p>
          <a:endParaRPr lang="en-US"/>
        </a:p>
      </dgm:t>
    </dgm:pt>
    <dgm:pt modelId="{5F3ABC83-73EB-4D55-8ED5-1F90C2FCCA25}" type="sibTrans" cxnId="{564F50FB-2201-4CE4-AE47-85BB8D6D679A}">
      <dgm:prSet/>
      <dgm:spPr/>
      <dgm:t>
        <a:bodyPr/>
        <a:lstStyle/>
        <a:p>
          <a:endParaRPr lang="en-US"/>
        </a:p>
      </dgm:t>
    </dgm:pt>
    <dgm:pt modelId="{03AA29B6-20C0-4088-B9FB-6AF9ACD33460}">
      <dgm:prSet/>
      <dgm:spPr/>
      <dgm:t>
        <a:bodyPr/>
        <a:lstStyle/>
        <a:p>
          <a:r>
            <a:rPr lang="fa-IR" dirty="0" smtClean="0"/>
            <a:t>6</a:t>
          </a:r>
          <a:endParaRPr lang="en-US" dirty="0"/>
        </a:p>
      </dgm:t>
    </dgm:pt>
    <dgm:pt modelId="{A35DC309-FF03-4053-B2DE-328E6820D49F}" type="parTrans" cxnId="{4D67245C-4DAA-47AC-A237-495846CDEE9D}">
      <dgm:prSet/>
      <dgm:spPr/>
      <dgm:t>
        <a:bodyPr/>
        <a:lstStyle/>
        <a:p>
          <a:endParaRPr lang="en-US"/>
        </a:p>
      </dgm:t>
    </dgm:pt>
    <dgm:pt modelId="{4FD06749-4C81-4523-930F-1A458519988F}" type="sibTrans" cxnId="{4D67245C-4DAA-47AC-A237-495846CDEE9D}">
      <dgm:prSet/>
      <dgm:spPr/>
      <dgm:t>
        <a:bodyPr/>
        <a:lstStyle/>
        <a:p>
          <a:endParaRPr lang="en-US"/>
        </a:p>
      </dgm:t>
    </dgm:pt>
    <dgm:pt modelId="{1555CF00-2CE9-4771-AAD9-6EFA56CD2731}">
      <dgm:prSet custT="1"/>
      <dgm:spPr/>
      <dgm:t>
        <a:bodyPr/>
        <a:lstStyle/>
        <a:p>
          <a:r>
            <a:rPr lang="fa-IR" sz="900" dirty="0" smtClean="0"/>
            <a:t>7</a:t>
          </a:r>
          <a:endParaRPr lang="en-US" sz="900" dirty="0"/>
        </a:p>
      </dgm:t>
    </dgm:pt>
    <dgm:pt modelId="{7424DCB9-4301-462A-A5C2-E5AD03AF99F4}" type="parTrans" cxnId="{099F7744-6407-4044-A628-6BF9E09F4157}">
      <dgm:prSet/>
      <dgm:spPr/>
      <dgm:t>
        <a:bodyPr/>
        <a:lstStyle/>
        <a:p>
          <a:endParaRPr lang="en-US"/>
        </a:p>
      </dgm:t>
    </dgm:pt>
    <dgm:pt modelId="{0704F7BA-B7EC-4EB8-A7DE-C5B7309044AB}" type="sibTrans" cxnId="{099F7744-6407-4044-A628-6BF9E09F4157}">
      <dgm:prSet/>
      <dgm:spPr/>
      <dgm:t>
        <a:bodyPr/>
        <a:lstStyle/>
        <a:p>
          <a:endParaRPr lang="en-US"/>
        </a:p>
      </dgm:t>
    </dgm:pt>
    <dgm:pt modelId="{7680E05B-C6D8-4B40-90BB-E7909B85E866}">
      <dgm:prSet phldrT="[Text]"/>
      <dgm:spPr/>
      <dgm:t>
        <a:bodyPr/>
        <a:lstStyle/>
        <a:p>
          <a:r>
            <a:rPr lang="fa-IR" dirty="0" smtClean="0">
              <a:cs typeface="B Koodak" panose="00000700000000000000" pitchFamily="2" charset="-78"/>
            </a:rPr>
            <a:t>سازماندهی محتوای تدریس</a:t>
          </a:r>
          <a:endParaRPr lang="en-US" dirty="0">
            <a:cs typeface="B Koodak" panose="00000700000000000000" pitchFamily="2" charset="-78"/>
          </a:endParaRPr>
        </a:p>
      </dgm:t>
    </dgm:pt>
    <dgm:pt modelId="{5632EF4E-684D-4D86-80C9-EECC47E87723}" type="sibTrans" cxnId="{3D3F7971-418D-4756-898E-AA3CB47B1773}">
      <dgm:prSet/>
      <dgm:spPr/>
      <dgm:t>
        <a:bodyPr/>
        <a:lstStyle/>
        <a:p>
          <a:endParaRPr lang="en-US"/>
        </a:p>
      </dgm:t>
    </dgm:pt>
    <dgm:pt modelId="{1622336F-203C-4920-9553-E5D82F390FA8}" type="parTrans" cxnId="{3D3F7971-418D-4756-898E-AA3CB47B1773}">
      <dgm:prSet/>
      <dgm:spPr/>
      <dgm:t>
        <a:bodyPr/>
        <a:lstStyle/>
        <a:p>
          <a:endParaRPr lang="en-US"/>
        </a:p>
      </dgm:t>
    </dgm:pt>
    <dgm:pt modelId="{0A3F5C5F-BB13-4267-9440-72AB3E307D5A}">
      <dgm:prSet/>
      <dgm:spPr/>
      <dgm:t>
        <a:bodyPr/>
        <a:lstStyle/>
        <a:p>
          <a:r>
            <a:rPr lang="fa-IR" dirty="0" smtClean="0">
              <a:cs typeface="B Koodak" panose="00000700000000000000" pitchFamily="2" charset="-78"/>
            </a:rPr>
            <a:t>شناسایی منابع مورد نیاز تدریس</a:t>
          </a:r>
          <a:endParaRPr lang="en-US" dirty="0">
            <a:cs typeface="B Koodak" panose="00000700000000000000" pitchFamily="2" charset="-78"/>
          </a:endParaRPr>
        </a:p>
      </dgm:t>
    </dgm:pt>
    <dgm:pt modelId="{47151737-7914-4EAF-B5ED-E982049FB686}" type="sibTrans" cxnId="{35BA2D3D-16CB-4AF7-96E1-ABF217C017D4}">
      <dgm:prSet/>
      <dgm:spPr/>
      <dgm:t>
        <a:bodyPr/>
        <a:lstStyle/>
        <a:p>
          <a:endParaRPr lang="en-US"/>
        </a:p>
      </dgm:t>
    </dgm:pt>
    <dgm:pt modelId="{C3E508F1-C1D2-4CC5-86E8-CA89B7FA7A83}" type="parTrans" cxnId="{35BA2D3D-16CB-4AF7-96E1-ABF217C017D4}">
      <dgm:prSet/>
      <dgm:spPr/>
      <dgm:t>
        <a:bodyPr/>
        <a:lstStyle/>
        <a:p>
          <a:endParaRPr lang="en-US"/>
        </a:p>
      </dgm:t>
    </dgm:pt>
    <dgm:pt modelId="{CBDD6D99-0179-4106-A8DE-5B3B23EAA881}" type="pres">
      <dgm:prSet presAssocID="{BD4FBBB2-66CC-4626-8A5F-77C49D8AE958}" presName="rootnode" presStyleCnt="0">
        <dgm:presLayoutVars>
          <dgm:chMax/>
          <dgm:chPref/>
          <dgm:dir/>
          <dgm:animLvl val="lvl"/>
        </dgm:presLayoutVars>
      </dgm:prSet>
      <dgm:spPr/>
      <dgm:t>
        <a:bodyPr/>
        <a:lstStyle/>
        <a:p>
          <a:endParaRPr lang="en-US"/>
        </a:p>
      </dgm:t>
    </dgm:pt>
    <dgm:pt modelId="{EA913776-CB90-473B-981B-363DAA139B8D}" type="pres">
      <dgm:prSet presAssocID="{931A1BEA-5C87-40E4-A910-50D1198A1B34}" presName="composite" presStyleCnt="0"/>
      <dgm:spPr/>
    </dgm:pt>
    <dgm:pt modelId="{B0340572-6353-4E0F-AD3F-CF272E3ED0BE}" type="pres">
      <dgm:prSet presAssocID="{931A1BEA-5C87-40E4-A910-50D1198A1B34}" presName="bentUpArrow1" presStyleLbl="alignImgPlace1" presStyleIdx="0" presStyleCnt="6"/>
      <dgm:spPr/>
    </dgm:pt>
    <dgm:pt modelId="{DE18C6E6-41A7-4302-99E7-C01BF959E8DA}" type="pres">
      <dgm:prSet presAssocID="{931A1BEA-5C87-40E4-A910-50D1198A1B34}" presName="ParentText" presStyleLbl="node1" presStyleIdx="0" presStyleCnt="7">
        <dgm:presLayoutVars>
          <dgm:chMax val="1"/>
          <dgm:chPref val="1"/>
          <dgm:bulletEnabled val="1"/>
        </dgm:presLayoutVars>
      </dgm:prSet>
      <dgm:spPr/>
      <dgm:t>
        <a:bodyPr/>
        <a:lstStyle/>
        <a:p>
          <a:endParaRPr lang="en-US"/>
        </a:p>
      </dgm:t>
    </dgm:pt>
    <dgm:pt modelId="{315EE384-DEAC-4175-9785-EBDDC157B60A}" type="pres">
      <dgm:prSet presAssocID="{931A1BEA-5C87-40E4-A910-50D1198A1B34}" presName="ChildText" presStyleLbl="revTx" presStyleIdx="0" presStyleCnt="7">
        <dgm:presLayoutVars>
          <dgm:chMax val="0"/>
          <dgm:chPref val="0"/>
          <dgm:bulletEnabled val="1"/>
        </dgm:presLayoutVars>
      </dgm:prSet>
      <dgm:spPr/>
      <dgm:t>
        <a:bodyPr/>
        <a:lstStyle/>
        <a:p>
          <a:endParaRPr lang="en-US"/>
        </a:p>
      </dgm:t>
    </dgm:pt>
    <dgm:pt modelId="{3B2E6476-E5D8-436B-85DB-CEF14BFCBB03}" type="pres">
      <dgm:prSet presAssocID="{6578AAA1-7CD5-41E1-A65E-7B28B7CBB208}" presName="sibTrans" presStyleCnt="0"/>
      <dgm:spPr/>
    </dgm:pt>
    <dgm:pt modelId="{174BDF08-A3FE-4E12-95DE-B13487169705}" type="pres">
      <dgm:prSet presAssocID="{7680E05B-C6D8-4B40-90BB-E7909B85E866}" presName="composite" presStyleCnt="0"/>
      <dgm:spPr/>
    </dgm:pt>
    <dgm:pt modelId="{ABF5ED2B-4A6F-41D8-B7D3-3AC0C0A7EF24}" type="pres">
      <dgm:prSet presAssocID="{7680E05B-C6D8-4B40-90BB-E7909B85E866}" presName="bentUpArrow1" presStyleLbl="alignImgPlace1" presStyleIdx="1" presStyleCnt="6"/>
      <dgm:spPr/>
    </dgm:pt>
    <dgm:pt modelId="{DC6F5404-C88B-4C16-8C0F-849D001DDF8A}" type="pres">
      <dgm:prSet presAssocID="{7680E05B-C6D8-4B40-90BB-E7909B85E866}" presName="ParentText" presStyleLbl="node1" presStyleIdx="1" presStyleCnt="7">
        <dgm:presLayoutVars>
          <dgm:chMax val="1"/>
          <dgm:chPref val="1"/>
          <dgm:bulletEnabled val="1"/>
        </dgm:presLayoutVars>
      </dgm:prSet>
      <dgm:spPr/>
      <dgm:t>
        <a:bodyPr/>
        <a:lstStyle/>
        <a:p>
          <a:endParaRPr lang="en-US"/>
        </a:p>
      </dgm:t>
    </dgm:pt>
    <dgm:pt modelId="{1791C94B-326A-4B5B-9C72-536167672392}" type="pres">
      <dgm:prSet presAssocID="{7680E05B-C6D8-4B40-90BB-E7909B85E866}" presName="ChildText" presStyleLbl="revTx" presStyleIdx="1" presStyleCnt="7">
        <dgm:presLayoutVars>
          <dgm:chMax val="0"/>
          <dgm:chPref val="0"/>
          <dgm:bulletEnabled val="1"/>
        </dgm:presLayoutVars>
      </dgm:prSet>
      <dgm:spPr/>
      <dgm:t>
        <a:bodyPr/>
        <a:lstStyle/>
        <a:p>
          <a:endParaRPr lang="en-US"/>
        </a:p>
      </dgm:t>
    </dgm:pt>
    <dgm:pt modelId="{5AF522B8-6CAF-4E5F-AA64-B6769D390C0B}" type="pres">
      <dgm:prSet presAssocID="{5632EF4E-684D-4D86-80C9-EECC47E87723}" presName="sibTrans" presStyleCnt="0"/>
      <dgm:spPr/>
    </dgm:pt>
    <dgm:pt modelId="{6C12B221-E71D-431A-A3B2-AE7B25220213}" type="pres">
      <dgm:prSet presAssocID="{521BA670-6511-40DB-A916-A31C1C0CDD48}" presName="composite" presStyleCnt="0"/>
      <dgm:spPr/>
    </dgm:pt>
    <dgm:pt modelId="{7B1ADC62-CED6-49BA-AEFB-E3CFDD80351C}" type="pres">
      <dgm:prSet presAssocID="{521BA670-6511-40DB-A916-A31C1C0CDD48}" presName="bentUpArrow1" presStyleLbl="alignImgPlace1" presStyleIdx="2" presStyleCnt="6"/>
      <dgm:spPr/>
    </dgm:pt>
    <dgm:pt modelId="{9BBBD5DB-FB40-41E6-92FE-55E3CCE6E947}" type="pres">
      <dgm:prSet presAssocID="{521BA670-6511-40DB-A916-A31C1C0CDD48}" presName="ParentText" presStyleLbl="node1" presStyleIdx="2" presStyleCnt="7">
        <dgm:presLayoutVars>
          <dgm:chMax val="1"/>
          <dgm:chPref val="1"/>
          <dgm:bulletEnabled val="1"/>
        </dgm:presLayoutVars>
      </dgm:prSet>
      <dgm:spPr/>
      <dgm:t>
        <a:bodyPr/>
        <a:lstStyle/>
        <a:p>
          <a:endParaRPr lang="en-US"/>
        </a:p>
      </dgm:t>
    </dgm:pt>
    <dgm:pt modelId="{D0651C9E-5E08-45A4-BD49-32D4BE82351D}" type="pres">
      <dgm:prSet presAssocID="{521BA670-6511-40DB-A916-A31C1C0CDD48}" presName="ChildText" presStyleLbl="revTx" presStyleIdx="2" presStyleCnt="7">
        <dgm:presLayoutVars>
          <dgm:chMax val="0"/>
          <dgm:chPref val="0"/>
          <dgm:bulletEnabled val="1"/>
        </dgm:presLayoutVars>
      </dgm:prSet>
      <dgm:spPr/>
      <dgm:t>
        <a:bodyPr/>
        <a:lstStyle/>
        <a:p>
          <a:endParaRPr lang="en-US"/>
        </a:p>
      </dgm:t>
    </dgm:pt>
    <dgm:pt modelId="{02EE962B-5C5F-4B26-B75D-BFC052172C9A}" type="pres">
      <dgm:prSet presAssocID="{8070F527-CE62-4227-AD68-7454F66BF118}" presName="sibTrans" presStyleCnt="0"/>
      <dgm:spPr/>
    </dgm:pt>
    <dgm:pt modelId="{5B077E38-4CF5-45AB-8466-1BCD975F2536}" type="pres">
      <dgm:prSet presAssocID="{0A3F5C5F-BB13-4267-9440-72AB3E307D5A}" presName="composite" presStyleCnt="0"/>
      <dgm:spPr/>
    </dgm:pt>
    <dgm:pt modelId="{CEDF52F6-177E-435A-B7B7-BFCFE98745D2}" type="pres">
      <dgm:prSet presAssocID="{0A3F5C5F-BB13-4267-9440-72AB3E307D5A}" presName="bentUpArrow1" presStyleLbl="alignImgPlace1" presStyleIdx="3" presStyleCnt="6"/>
      <dgm:spPr/>
    </dgm:pt>
    <dgm:pt modelId="{AE670268-EF32-41C6-9699-AA74FB55F292}" type="pres">
      <dgm:prSet presAssocID="{0A3F5C5F-BB13-4267-9440-72AB3E307D5A}" presName="ParentText" presStyleLbl="node1" presStyleIdx="3" presStyleCnt="7">
        <dgm:presLayoutVars>
          <dgm:chMax val="1"/>
          <dgm:chPref val="1"/>
          <dgm:bulletEnabled val="1"/>
        </dgm:presLayoutVars>
      </dgm:prSet>
      <dgm:spPr/>
      <dgm:t>
        <a:bodyPr/>
        <a:lstStyle/>
        <a:p>
          <a:endParaRPr lang="en-US"/>
        </a:p>
      </dgm:t>
    </dgm:pt>
    <dgm:pt modelId="{A9E1D639-5752-4637-850C-9F20971938D5}" type="pres">
      <dgm:prSet presAssocID="{0A3F5C5F-BB13-4267-9440-72AB3E307D5A}" presName="ChildText" presStyleLbl="revTx" presStyleIdx="3" presStyleCnt="7">
        <dgm:presLayoutVars>
          <dgm:chMax val="0"/>
          <dgm:chPref val="0"/>
          <dgm:bulletEnabled val="1"/>
        </dgm:presLayoutVars>
      </dgm:prSet>
      <dgm:spPr/>
      <dgm:t>
        <a:bodyPr/>
        <a:lstStyle/>
        <a:p>
          <a:endParaRPr lang="en-US"/>
        </a:p>
      </dgm:t>
    </dgm:pt>
    <dgm:pt modelId="{8FC1C584-6942-4700-8CCD-EB5D41155F17}" type="pres">
      <dgm:prSet presAssocID="{47151737-7914-4EAF-B5ED-E982049FB686}" presName="sibTrans" presStyleCnt="0"/>
      <dgm:spPr/>
    </dgm:pt>
    <dgm:pt modelId="{4DDA6FEE-3198-4D9B-A38A-87E0EF90049A}" type="pres">
      <dgm:prSet presAssocID="{580DF8BD-FBD2-4C8B-B072-21967B4EF171}" presName="composite" presStyleCnt="0"/>
      <dgm:spPr/>
    </dgm:pt>
    <dgm:pt modelId="{4DE0A407-1F9E-42EA-AE70-B3C01D4A0684}" type="pres">
      <dgm:prSet presAssocID="{580DF8BD-FBD2-4C8B-B072-21967B4EF171}" presName="bentUpArrow1" presStyleLbl="alignImgPlace1" presStyleIdx="4" presStyleCnt="6"/>
      <dgm:spPr/>
    </dgm:pt>
    <dgm:pt modelId="{6496DD60-0A55-460F-ADA3-6B2362FC92AF}" type="pres">
      <dgm:prSet presAssocID="{580DF8BD-FBD2-4C8B-B072-21967B4EF171}" presName="ParentText" presStyleLbl="node1" presStyleIdx="4" presStyleCnt="7">
        <dgm:presLayoutVars>
          <dgm:chMax val="1"/>
          <dgm:chPref val="1"/>
          <dgm:bulletEnabled val="1"/>
        </dgm:presLayoutVars>
      </dgm:prSet>
      <dgm:spPr/>
      <dgm:t>
        <a:bodyPr/>
        <a:lstStyle/>
        <a:p>
          <a:endParaRPr lang="en-US"/>
        </a:p>
      </dgm:t>
    </dgm:pt>
    <dgm:pt modelId="{4B5FE9B8-4D62-4B94-8DE5-E77B40B1598F}" type="pres">
      <dgm:prSet presAssocID="{580DF8BD-FBD2-4C8B-B072-21967B4EF171}" presName="ChildText" presStyleLbl="revTx" presStyleIdx="4" presStyleCnt="7">
        <dgm:presLayoutVars>
          <dgm:chMax val="0"/>
          <dgm:chPref val="0"/>
          <dgm:bulletEnabled val="1"/>
        </dgm:presLayoutVars>
      </dgm:prSet>
      <dgm:spPr/>
      <dgm:t>
        <a:bodyPr/>
        <a:lstStyle/>
        <a:p>
          <a:endParaRPr lang="en-US"/>
        </a:p>
      </dgm:t>
    </dgm:pt>
    <dgm:pt modelId="{C9CED284-7CE4-4F8A-BD79-F5E73F316349}" type="pres">
      <dgm:prSet presAssocID="{8E68F310-1836-4980-9A7D-3397A47F7F66}" presName="sibTrans" presStyleCnt="0"/>
      <dgm:spPr/>
    </dgm:pt>
    <dgm:pt modelId="{905E3FA9-8AF4-49AB-93E2-89290EFC10E0}" type="pres">
      <dgm:prSet presAssocID="{4A913466-F0BD-426E-848F-D1BF93AD2DA3}" presName="composite" presStyleCnt="0"/>
      <dgm:spPr/>
    </dgm:pt>
    <dgm:pt modelId="{1A92E082-6009-4DC8-A0EB-1DEA0770E442}" type="pres">
      <dgm:prSet presAssocID="{4A913466-F0BD-426E-848F-D1BF93AD2DA3}" presName="bentUpArrow1" presStyleLbl="alignImgPlace1" presStyleIdx="5" presStyleCnt="6"/>
      <dgm:spPr/>
    </dgm:pt>
    <dgm:pt modelId="{6731F494-FF7C-4562-AA4F-800895FC788A}" type="pres">
      <dgm:prSet presAssocID="{4A913466-F0BD-426E-848F-D1BF93AD2DA3}" presName="ParentText" presStyleLbl="node1" presStyleIdx="5" presStyleCnt="7">
        <dgm:presLayoutVars>
          <dgm:chMax val="1"/>
          <dgm:chPref val="1"/>
          <dgm:bulletEnabled val="1"/>
        </dgm:presLayoutVars>
      </dgm:prSet>
      <dgm:spPr/>
      <dgm:t>
        <a:bodyPr/>
        <a:lstStyle/>
        <a:p>
          <a:endParaRPr lang="en-US"/>
        </a:p>
      </dgm:t>
    </dgm:pt>
    <dgm:pt modelId="{C5773061-A695-424E-9CFF-3C63ACEBD819}" type="pres">
      <dgm:prSet presAssocID="{4A913466-F0BD-426E-848F-D1BF93AD2DA3}" presName="ChildText" presStyleLbl="revTx" presStyleIdx="5" presStyleCnt="7">
        <dgm:presLayoutVars>
          <dgm:chMax val="0"/>
          <dgm:chPref val="0"/>
          <dgm:bulletEnabled val="1"/>
        </dgm:presLayoutVars>
      </dgm:prSet>
      <dgm:spPr/>
      <dgm:t>
        <a:bodyPr/>
        <a:lstStyle/>
        <a:p>
          <a:endParaRPr lang="en-US"/>
        </a:p>
      </dgm:t>
    </dgm:pt>
    <dgm:pt modelId="{17811A21-005B-4332-84EC-485E3917247E}" type="pres">
      <dgm:prSet presAssocID="{75B70514-4BBE-41EE-A2AF-EC4E269D11DB}" presName="sibTrans" presStyleCnt="0"/>
      <dgm:spPr/>
    </dgm:pt>
    <dgm:pt modelId="{77D0860E-987D-4DD6-BB15-52A28BCC34CE}" type="pres">
      <dgm:prSet presAssocID="{58D43603-F8F2-4424-87B1-B68831185872}" presName="composite" presStyleCnt="0"/>
      <dgm:spPr/>
    </dgm:pt>
    <dgm:pt modelId="{8ED1812A-992F-43F8-96C2-ECA534F7C576}" type="pres">
      <dgm:prSet presAssocID="{58D43603-F8F2-4424-87B1-B68831185872}" presName="ParentText" presStyleLbl="node1" presStyleIdx="6" presStyleCnt="7">
        <dgm:presLayoutVars>
          <dgm:chMax val="1"/>
          <dgm:chPref val="1"/>
          <dgm:bulletEnabled val="1"/>
        </dgm:presLayoutVars>
      </dgm:prSet>
      <dgm:spPr/>
      <dgm:t>
        <a:bodyPr/>
        <a:lstStyle/>
        <a:p>
          <a:endParaRPr lang="en-US"/>
        </a:p>
      </dgm:t>
    </dgm:pt>
    <dgm:pt modelId="{DB3E444E-DAF1-489C-81D7-6B204EDB9A63}" type="pres">
      <dgm:prSet presAssocID="{58D43603-F8F2-4424-87B1-B68831185872}" presName="FinalChildText" presStyleLbl="revTx" presStyleIdx="6" presStyleCnt="7">
        <dgm:presLayoutVars>
          <dgm:chMax val="0"/>
          <dgm:chPref val="0"/>
          <dgm:bulletEnabled val="1"/>
        </dgm:presLayoutVars>
      </dgm:prSet>
      <dgm:spPr/>
      <dgm:t>
        <a:bodyPr/>
        <a:lstStyle/>
        <a:p>
          <a:endParaRPr lang="en-US"/>
        </a:p>
      </dgm:t>
    </dgm:pt>
  </dgm:ptLst>
  <dgm:cxnLst>
    <dgm:cxn modelId="{D5E130F5-CDA3-47B8-9003-83AA04968096}" type="presOf" srcId="{521BA670-6511-40DB-A916-A31C1C0CDD48}" destId="{9BBBD5DB-FB40-41E6-92FE-55E3CCE6E947}" srcOrd="0" destOrd="0" presId="urn:microsoft.com/office/officeart/2005/8/layout/StepDownProcess"/>
    <dgm:cxn modelId="{E66A722C-69A4-45CE-BD19-25C46A3579B4}" srcId="{BD4FBBB2-66CC-4626-8A5F-77C49D8AE958}" destId="{931A1BEA-5C87-40E4-A910-50D1198A1B34}" srcOrd="0" destOrd="0" parTransId="{FC7F00C0-D489-402F-AAD0-293AE4ABD92A}" sibTransId="{6578AAA1-7CD5-41E1-A65E-7B28B7CBB208}"/>
    <dgm:cxn modelId="{1D09938A-AFAD-4919-85E6-3F910EABA274}" type="presOf" srcId="{931A1BEA-5C87-40E4-A910-50D1198A1B34}" destId="{DE18C6E6-41A7-4302-99E7-C01BF959E8DA}" srcOrd="0" destOrd="0" presId="urn:microsoft.com/office/officeart/2005/8/layout/StepDownProcess"/>
    <dgm:cxn modelId="{8E0ABE70-9E61-4F92-872B-96A8C33E4511}" type="presOf" srcId="{4A913466-F0BD-426E-848F-D1BF93AD2DA3}" destId="{6731F494-FF7C-4562-AA4F-800895FC788A}" srcOrd="0" destOrd="0" presId="urn:microsoft.com/office/officeart/2005/8/layout/StepDownProcess"/>
    <dgm:cxn modelId="{099F7744-6407-4044-A628-6BF9E09F4157}" srcId="{58D43603-F8F2-4424-87B1-B68831185872}" destId="{1555CF00-2CE9-4771-AAD9-6EFA56CD2731}" srcOrd="0" destOrd="0" parTransId="{7424DCB9-4301-462A-A5C2-E5AD03AF99F4}" sibTransId="{0704F7BA-B7EC-4EB8-A7DE-C5B7309044AB}"/>
    <dgm:cxn modelId="{C4E22313-743A-4E16-9C3F-751C905FFFE9}" srcId="{7680E05B-C6D8-4B40-90BB-E7909B85E866}" destId="{07C57A72-61B6-4573-A0AB-BCE000AFBB21}" srcOrd="0" destOrd="0" parTransId="{69E7B27F-A017-4B3F-B9B1-740AAB971F06}" sibTransId="{D85B4EB4-0899-4879-A819-42C4CE5F566E}"/>
    <dgm:cxn modelId="{84973B11-3FB7-4A9A-B2E4-9AB79BE1F42F}" srcId="{931A1BEA-5C87-40E4-A910-50D1198A1B34}" destId="{0A3F4055-39DC-4B6F-BE3A-33F4A4A9AA1A}" srcOrd="0" destOrd="0" parTransId="{3FB1EB05-34CE-4F04-A53A-CD912DECD327}" sibTransId="{54ED02A8-7C09-42F2-BC80-1D36CAEB8030}"/>
    <dgm:cxn modelId="{59E3AD4F-9323-4FD0-8AD7-9AA21BCA8981}" type="presOf" srcId="{58D43603-F8F2-4424-87B1-B68831185872}" destId="{8ED1812A-992F-43F8-96C2-ECA534F7C576}" srcOrd="0" destOrd="0" presId="urn:microsoft.com/office/officeart/2005/8/layout/StepDownProcess"/>
    <dgm:cxn modelId="{8403E02A-1901-4A37-AFBA-1B9AF7AA0689}" type="presOf" srcId="{03AA29B6-20C0-4088-B9FB-6AF9ACD33460}" destId="{C5773061-A695-424E-9CFF-3C63ACEBD819}" srcOrd="0" destOrd="0" presId="urn:microsoft.com/office/officeart/2005/8/layout/StepDownProcess"/>
    <dgm:cxn modelId="{35BA2D3D-16CB-4AF7-96E1-ABF217C017D4}" srcId="{BD4FBBB2-66CC-4626-8A5F-77C49D8AE958}" destId="{0A3F5C5F-BB13-4267-9440-72AB3E307D5A}" srcOrd="3" destOrd="0" parTransId="{C3E508F1-C1D2-4CC5-86E8-CA89B7FA7A83}" sibTransId="{47151737-7914-4EAF-B5ED-E982049FB686}"/>
    <dgm:cxn modelId="{FBD7125B-EF78-47FB-B412-C2A772B05DB4}" type="presOf" srcId="{07C57A72-61B6-4573-A0AB-BCE000AFBB21}" destId="{1791C94B-326A-4B5B-9C72-536167672392}" srcOrd="0" destOrd="0" presId="urn:microsoft.com/office/officeart/2005/8/layout/StepDownProcess"/>
    <dgm:cxn modelId="{4D67245C-4DAA-47AC-A237-495846CDEE9D}" srcId="{4A913466-F0BD-426E-848F-D1BF93AD2DA3}" destId="{03AA29B6-20C0-4088-B9FB-6AF9ACD33460}" srcOrd="0" destOrd="0" parTransId="{A35DC309-FF03-4053-B2DE-328E6820D49F}" sibTransId="{4FD06749-4C81-4523-930F-1A458519988F}"/>
    <dgm:cxn modelId="{3D3F7971-418D-4756-898E-AA3CB47B1773}" srcId="{BD4FBBB2-66CC-4626-8A5F-77C49D8AE958}" destId="{7680E05B-C6D8-4B40-90BB-E7909B85E866}" srcOrd="1" destOrd="0" parTransId="{1622336F-203C-4920-9553-E5D82F390FA8}" sibTransId="{5632EF4E-684D-4D86-80C9-EECC47E87723}"/>
    <dgm:cxn modelId="{AAFAA92A-3B2B-43A4-9D46-2F087D4C8183}" type="presOf" srcId="{0A3F5C5F-BB13-4267-9440-72AB3E307D5A}" destId="{AE670268-EF32-41C6-9699-AA74FB55F292}" srcOrd="0" destOrd="0" presId="urn:microsoft.com/office/officeart/2005/8/layout/StepDownProcess"/>
    <dgm:cxn modelId="{7214DCE8-24FC-4C90-BB37-C58FA7D42166}" type="presOf" srcId="{03221520-55F8-4384-B79B-6CB2285FB4BF}" destId="{D0651C9E-5E08-45A4-BD49-32D4BE82351D}" srcOrd="0" destOrd="0" presId="urn:microsoft.com/office/officeart/2005/8/layout/StepDownProcess"/>
    <dgm:cxn modelId="{64721DAC-5AB7-43A9-9B29-FB654C8C44C6}" srcId="{BD4FBBB2-66CC-4626-8A5F-77C49D8AE958}" destId="{58D43603-F8F2-4424-87B1-B68831185872}" srcOrd="6" destOrd="0" parTransId="{59F94C29-C35C-40A1-896A-32AB92E2A1A0}" sibTransId="{8292C999-B5D3-42C5-9275-8D019D54635A}"/>
    <dgm:cxn modelId="{4BB9546D-F67A-4887-BC94-DE08AF423EB4}" srcId="{521BA670-6511-40DB-A916-A31C1C0CDD48}" destId="{03221520-55F8-4384-B79B-6CB2285FB4BF}" srcOrd="0" destOrd="0" parTransId="{563C91AA-E927-4AAA-AF83-49272A0076F8}" sibTransId="{9DD798A1-E185-4F7F-9910-60A753DF644C}"/>
    <dgm:cxn modelId="{FDC79CD4-BF44-4D78-BEF1-1CBDF3F6E9E8}" type="presOf" srcId="{580DF8BD-FBD2-4C8B-B072-21967B4EF171}" destId="{6496DD60-0A55-460F-ADA3-6B2362FC92AF}" srcOrd="0" destOrd="0" presId="urn:microsoft.com/office/officeart/2005/8/layout/StepDownProcess"/>
    <dgm:cxn modelId="{564F50FB-2201-4CE4-AE47-85BB8D6D679A}" srcId="{580DF8BD-FBD2-4C8B-B072-21967B4EF171}" destId="{D00BFFF7-ED6B-40A4-9EF8-D626BB2865A0}" srcOrd="0" destOrd="0" parTransId="{1A2E1198-B895-4B3B-9E15-3DEFA127C436}" sibTransId="{5F3ABC83-73EB-4D55-8ED5-1F90C2FCCA25}"/>
    <dgm:cxn modelId="{A9609D20-4A1E-4F1E-AF87-BB8EE1BB081F}" type="presOf" srcId="{0A3F4055-39DC-4B6F-BE3A-33F4A4A9AA1A}" destId="{315EE384-DEAC-4175-9785-EBDDC157B60A}" srcOrd="0" destOrd="0" presId="urn:microsoft.com/office/officeart/2005/8/layout/StepDownProcess"/>
    <dgm:cxn modelId="{70ED0C89-084B-430B-A408-84635B76B7F9}" srcId="{BD4FBBB2-66CC-4626-8A5F-77C49D8AE958}" destId="{4A913466-F0BD-426E-848F-D1BF93AD2DA3}" srcOrd="5" destOrd="0" parTransId="{DF57D496-4191-4806-B981-1EF2B8F7ECCA}" sibTransId="{75B70514-4BBE-41EE-A2AF-EC4E269D11DB}"/>
    <dgm:cxn modelId="{AD2470D9-EA8D-4F71-B43A-2F1839CF9EA9}" type="presOf" srcId="{034A2E48-E54D-4BFE-B7DD-95C9F30EC35A}" destId="{A9E1D639-5752-4637-850C-9F20971938D5}" srcOrd="0" destOrd="0" presId="urn:microsoft.com/office/officeart/2005/8/layout/StepDownProcess"/>
    <dgm:cxn modelId="{D47C0634-4F4F-429C-9CF8-71AD2859E3A1}" srcId="{BD4FBBB2-66CC-4626-8A5F-77C49D8AE958}" destId="{580DF8BD-FBD2-4C8B-B072-21967B4EF171}" srcOrd="4" destOrd="0" parTransId="{0E6435D1-C091-4253-8EE6-D08B94E7EDAB}" sibTransId="{8E68F310-1836-4980-9A7D-3397A47F7F66}"/>
    <dgm:cxn modelId="{F1EEA4FD-22F4-405E-9BF7-6BDE8B6B735C}" type="presOf" srcId="{D00BFFF7-ED6B-40A4-9EF8-D626BB2865A0}" destId="{4B5FE9B8-4D62-4B94-8DE5-E77B40B1598F}" srcOrd="0" destOrd="0" presId="urn:microsoft.com/office/officeart/2005/8/layout/StepDownProcess"/>
    <dgm:cxn modelId="{4B50C7C3-E0A3-4258-B5AB-9D031A7369BE}" type="presOf" srcId="{7680E05B-C6D8-4B40-90BB-E7909B85E866}" destId="{DC6F5404-C88B-4C16-8C0F-849D001DDF8A}" srcOrd="0" destOrd="0" presId="urn:microsoft.com/office/officeart/2005/8/layout/StepDownProcess"/>
    <dgm:cxn modelId="{26C7E9AA-BB38-46DB-AD6A-65273BBCB047}" srcId="{0A3F5C5F-BB13-4267-9440-72AB3E307D5A}" destId="{034A2E48-E54D-4BFE-B7DD-95C9F30EC35A}" srcOrd="0" destOrd="0" parTransId="{7005CBEB-EA32-4AB9-92FD-B29331AD86F2}" sibTransId="{2E530017-1655-4573-B788-308B7A8DC15A}"/>
    <dgm:cxn modelId="{14E8AD92-3412-46A1-9433-9ECC95168B22}" type="presOf" srcId="{1555CF00-2CE9-4771-AAD9-6EFA56CD2731}" destId="{DB3E444E-DAF1-489C-81D7-6B204EDB9A63}" srcOrd="0" destOrd="0" presId="urn:microsoft.com/office/officeart/2005/8/layout/StepDownProcess"/>
    <dgm:cxn modelId="{C5573EC9-34A3-4BBD-9C0E-CEBFAF3D4767}" type="presOf" srcId="{BD4FBBB2-66CC-4626-8A5F-77C49D8AE958}" destId="{CBDD6D99-0179-4106-A8DE-5B3B23EAA881}" srcOrd="0" destOrd="0" presId="urn:microsoft.com/office/officeart/2005/8/layout/StepDownProcess"/>
    <dgm:cxn modelId="{1694843A-2F1B-406E-B97F-6AA5D186714F}" srcId="{BD4FBBB2-66CC-4626-8A5F-77C49D8AE958}" destId="{521BA670-6511-40DB-A916-A31C1C0CDD48}" srcOrd="2" destOrd="0" parTransId="{01F76CBD-C899-46FB-884E-2110A2BA8B70}" sibTransId="{8070F527-CE62-4227-AD68-7454F66BF118}"/>
    <dgm:cxn modelId="{3F762E36-7003-4A6B-90DC-7EA97DB310CC}" type="presParOf" srcId="{CBDD6D99-0179-4106-A8DE-5B3B23EAA881}" destId="{EA913776-CB90-473B-981B-363DAA139B8D}" srcOrd="0" destOrd="0" presId="urn:microsoft.com/office/officeart/2005/8/layout/StepDownProcess"/>
    <dgm:cxn modelId="{158F2E79-F13C-4602-AEE7-209BE3B4F771}" type="presParOf" srcId="{EA913776-CB90-473B-981B-363DAA139B8D}" destId="{B0340572-6353-4E0F-AD3F-CF272E3ED0BE}" srcOrd="0" destOrd="0" presId="urn:microsoft.com/office/officeart/2005/8/layout/StepDownProcess"/>
    <dgm:cxn modelId="{87B7C7ED-6AF2-45BC-BB85-88F01B67EE54}" type="presParOf" srcId="{EA913776-CB90-473B-981B-363DAA139B8D}" destId="{DE18C6E6-41A7-4302-99E7-C01BF959E8DA}" srcOrd="1" destOrd="0" presId="urn:microsoft.com/office/officeart/2005/8/layout/StepDownProcess"/>
    <dgm:cxn modelId="{17E99148-B03E-472F-8C90-2B15089F9820}" type="presParOf" srcId="{EA913776-CB90-473B-981B-363DAA139B8D}" destId="{315EE384-DEAC-4175-9785-EBDDC157B60A}" srcOrd="2" destOrd="0" presId="urn:microsoft.com/office/officeart/2005/8/layout/StepDownProcess"/>
    <dgm:cxn modelId="{D2AEF225-8F93-41FB-B288-D6DAB65FA96A}" type="presParOf" srcId="{CBDD6D99-0179-4106-A8DE-5B3B23EAA881}" destId="{3B2E6476-E5D8-436B-85DB-CEF14BFCBB03}" srcOrd="1" destOrd="0" presId="urn:microsoft.com/office/officeart/2005/8/layout/StepDownProcess"/>
    <dgm:cxn modelId="{3BEC6574-7445-4419-8979-60834D7BBA44}" type="presParOf" srcId="{CBDD6D99-0179-4106-A8DE-5B3B23EAA881}" destId="{174BDF08-A3FE-4E12-95DE-B13487169705}" srcOrd="2" destOrd="0" presId="urn:microsoft.com/office/officeart/2005/8/layout/StepDownProcess"/>
    <dgm:cxn modelId="{3080A5F4-67F5-4729-AB10-F34CF958D944}" type="presParOf" srcId="{174BDF08-A3FE-4E12-95DE-B13487169705}" destId="{ABF5ED2B-4A6F-41D8-B7D3-3AC0C0A7EF24}" srcOrd="0" destOrd="0" presId="urn:microsoft.com/office/officeart/2005/8/layout/StepDownProcess"/>
    <dgm:cxn modelId="{002FF5FB-6B41-41AB-9E0E-14E82FB973E9}" type="presParOf" srcId="{174BDF08-A3FE-4E12-95DE-B13487169705}" destId="{DC6F5404-C88B-4C16-8C0F-849D001DDF8A}" srcOrd="1" destOrd="0" presId="urn:microsoft.com/office/officeart/2005/8/layout/StepDownProcess"/>
    <dgm:cxn modelId="{AE9F2DE2-726C-4A8A-8B08-918B63C48080}" type="presParOf" srcId="{174BDF08-A3FE-4E12-95DE-B13487169705}" destId="{1791C94B-326A-4B5B-9C72-536167672392}" srcOrd="2" destOrd="0" presId="urn:microsoft.com/office/officeart/2005/8/layout/StepDownProcess"/>
    <dgm:cxn modelId="{A2B6949B-5E20-4EE5-AD29-6152845A86F4}" type="presParOf" srcId="{CBDD6D99-0179-4106-A8DE-5B3B23EAA881}" destId="{5AF522B8-6CAF-4E5F-AA64-B6769D390C0B}" srcOrd="3" destOrd="0" presId="urn:microsoft.com/office/officeart/2005/8/layout/StepDownProcess"/>
    <dgm:cxn modelId="{817088C7-E732-4B55-8193-960F8CD242BB}" type="presParOf" srcId="{CBDD6D99-0179-4106-A8DE-5B3B23EAA881}" destId="{6C12B221-E71D-431A-A3B2-AE7B25220213}" srcOrd="4" destOrd="0" presId="urn:microsoft.com/office/officeart/2005/8/layout/StepDownProcess"/>
    <dgm:cxn modelId="{CD8DF9FE-672E-4564-8202-735FA627DC64}" type="presParOf" srcId="{6C12B221-E71D-431A-A3B2-AE7B25220213}" destId="{7B1ADC62-CED6-49BA-AEFB-E3CFDD80351C}" srcOrd="0" destOrd="0" presId="urn:microsoft.com/office/officeart/2005/8/layout/StepDownProcess"/>
    <dgm:cxn modelId="{889232F3-D6E4-40E5-B6C0-164A8E7BCE36}" type="presParOf" srcId="{6C12B221-E71D-431A-A3B2-AE7B25220213}" destId="{9BBBD5DB-FB40-41E6-92FE-55E3CCE6E947}" srcOrd="1" destOrd="0" presId="urn:microsoft.com/office/officeart/2005/8/layout/StepDownProcess"/>
    <dgm:cxn modelId="{6919B289-0430-4A0F-ABA6-38AD6B0B0D32}" type="presParOf" srcId="{6C12B221-E71D-431A-A3B2-AE7B25220213}" destId="{D0651C9E-5E08-45A4-BD49-32D4BE82351D}" srcOrd="2" destOrd="0" presId="urn:microsoft.com/office/officeart/2005/8/layout/StepDownProcess"/>
    <dgm:cxn modelId="{67F36AD0-AC0C-4FE9-84A4-DBAE48043381}" type="presParOf" srcId="{CBDD6D99-0179-4106-A8DE-5B3B23EAA881}" destId="{02EE962B-5C5F-4B26-B75D-BFC052172C9A}" srcOrd="5" destOrd="0" presId="urn:microsoft.com/office/officeart/2005/8/layout/StepDownProcess"/>
    <dgm:cxn modelId="{400D9BC2-AEAB-4783-8F67-0E9561D6907B}" type="presParOf" srcId="{CBDD6D99-0179-4106-A8DE-5B3B23EAA881}" destId="{5B077E38-4CF5-45AB-8466-1BCD975F2536}" srcOrd="6" destOrd="0" presId="urn:microsoft.com/office/officeart/2005/8/layout/StepDownProcess"/>
    <dgm:cxn modelId="{8FDEC42F-6559-4EE7-BC38-5F45088223D7}" type="presParOf" srcId="{5B077E38-4CF5-45AB-8466-1BCD975F2536}" destId="{CEDF52F6-177E-435A-B7B7-BFCFE98745D2}" srcOrd="0" destOrd="0" presId="urn:microsoft.com/office/officeart/2005/8/layout/StepDownProcess"/>
    <dgm:cxn modelId="{4E200E28-7BFC-44E9-A493-AC816E91DE74}" type="presParOf" srcId="{5B077E38-4CF5-45AB-8466-1BCD975F2536}" destId="{AE670268-EF32-41C6-9699-AA74FB55F292}" srcOrd="1" destOrd="0" presId="urn:microsoft.com/office/officeart/2005/8/layout/StepDownProcess"/>
    <dgm:cxn modelId="{918D0DCF-93AC-4A75-9937-371E872AEB1C}" type="presParOf" srcId="{5B077E38-4CF5-45AB-8466-1BCD975F2536}" destId="{A9E1D639-5752-4637-850C-9F20971938D5}" srcOrd="2" destOrd="0" presId="urn:microsoft.com/office/officeart/2005/8/layout/StepDownProcess"/>
    <dgm:cxn modelId="{01D7CCF1-A814-41FC-8B27-073AD9B554E5}" type="presParOf" srcId="{CBDD6D99-0179-4106-A8DE-5B3B23EAA881}" destId="{8FC1C584-6942-4700-8CCD-EB5D41155F17}" srcOrd="7" destOrd="0" presId="urn:microsoft.com/office/officeart/2005/8/layout/StepDownProcess"/>
    <dgm:cxn modelId="{E6D812EB-E47D-4A76-A036-03EE7F69C12E}" type="presParOf" srcId="{CBDD6D99-0179-4106-A8DE-5B3B23EAA881}" destId="{4DDA6FEE-3198-4D9B-A38A-87E0EF90049A}" srcOrd="8" destOrd="0" presId="urn:microsoft.com/office/officeart/2005/8/layout/StepDownProcess"/>
    <dgm:cxn modelId="{34FDAD7B-DDFE-48C5-8100-376FB5A9B92A}" type="presParOf" srcId="{4DDA6FEE-3198-4D9B-A38A-87E0EF90049A}" destId="{4DE0A407-1F9E-42EA-AE70-B3C01D4A0684}" srcOrd="0" destOrd="0" presId="urn:microsoft.com/office/officeart/2005/8/layout/StepDownProcess"/>
    <dgm:cxn modelId="{82A2864C-BC03-4990-9184-258E495346B0}" type="presParOf" srcId="{4DDA6FEE-3198-4D9B-A38A-87E0EF90049A}" destId="{6496DD60-0A55-460F-ADA3-6B2362FC92AF}" srcOrd="1" destOrd="0" presId="urn:microsoft.com/office/officeart/2005/8/layout/StepDownProcess"/>
    <dgm:cxn modelId="{ECE208C4-AB64-4EDB-9C0F-A14884C7332F}" type="presParOf" srcId="{4DDA6FEE-3198-4D9B-A38A-87E0EF90049A}" destId="{4B5FE9B8-4D62-4B94-8DE5-E77B40B1598F}" srcOrd="2" destOrd="0" presId="urn:microsoft.com/office/officeart/2005/8/layout/StepDownProcess"/>
    <dgm:cxn modelId="{3F556B1F-F978-4E4C-9C3A-4D0F7AD038B3}" type="presParOf" srcId="{CBDD6D99-0179-4106-A8DE-5B3B23EAA881}" destId="{C9CED284-7CE4-4F8A-BD79-F5E73F316349}" srcOrd="9" destOrd="0" presId="urn:microsoft.com/office/officeart/2005/8/layout/StepDownProcess"/>
    <dgm:cxn modelId="{A8FA9252-1894-4130-B5B7-DDC2797CCD61}" type="presParOf" srcId="{CBDD6D99-0179-4106-A8DE-5B3B23EAA881}" destId="{905E3FA9-8AF4-49AB-93E2-89290EFC10E0}" srcOrd="10" destOrd="0" presId="urn:microsoft.com/office/officeart/2005/8/layout/StepDownProcess"/>
    <dgm:cxn modelId="{A5AD3564-1ED8-47EE-A2F2-F63A2682F153}" type="presParOf" srcId="{905E3FA9-8AF4-49AB-93E2-89290EFC10E0}" destId="{1A92E082-6009-4DC8-A0EB-1DEA0770E442}" srcOrd="0" destOrd="0" presId="urn:microsoft.com/office/officeart/2005/8/layout/StepDownProcess"/>
    <dgm:cxn modelId="{E8814DFB-9DD4-429D-BB14-280485B9C6D1}" type="presParOf" srcId="{905E3FA9-8AF4-49AB-93E2-89290EFC10E0}" destId="{6731F494-FF7C-4562-AA4F-800895FC788A}" srcOrd="1" destOrd="0" presId="urn:microsoft.com/office/officeart/2005/8/layout/StepDownProcess"/>
    <dgm:cxn modelId="{E82F12D4-14A5-4B70-ACFB-77FB315028B0}" type="presParOf" srcId="{905E3FA9-8AF4-49AB-93E2-89290EFC10E0}" destId="{C5773061-A695-424E-9CFF-3C63ACEBD819}" srcOrd="2" destOrd="0" presId="urn:microsoft.com/office/officeart/2005/8/layout/StepDownProcess"/>
    <dgm:cxn modelId="{E0EE6A36-A7DD-4910-A26A-9FD22776DF49}" type="presParOf" srcId="{CBDD6D99-0179-4106-A8DE-5B3B23EAA881}" destId="{17811A21-005B-4332-84EC-485E3917247E}" srcOrd="11" destOrd="0" presId="urn:microsoft.com/office/officeart/2005/8/layout/StepDownProcess"/>
    <dgm:cxn modelId="{AFE0F51F-4196-4D71-AFD0-5837D423A207}" type="presParOf" srcId="{CBDD6D99-0179-4106-A8DE-5B3B23EAA881}" destId="{77D0860E-987D-4DD6-BB15-52A28BCC34CE}" srcOrd="12" destOrd="0" presId="urn:microsoft.com/office/officeart/2005/8/layout/StepDownProcess"/>
    <dgm:cxn modelId="{40BA3538-3AC7-416D-9F13-04C02023E2E0}" type="presParOf" srcId="{77D0860E-987D-4DD6-BB15-52A28BCC34CE}" destId="{8ED1812A-992F-43F8-96C2-ECA534F7C576}" srcOrd="0" destOrd="0" presId="urn:microsoft.com/office/officeart/2005/8/layout/StepDownProcess"/>
    <dgm:cxn modelId="{A998A137-DD92-41DE-8977-B74668B6FB85}" type="presParOf" srcId="{77D0860E-987D-4DD6-BB15-52A28BCC34CE}" destId="{DB3E444E-DAF1-489C-81D7-6B204EDB9A63}"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854A40-3709-4BBE-A28F-AF97CA85795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AA57D3B-D81C-4694-BC09-EBE9B951A207}">
      <dgm:prSet phldrT="[Text]"/>
      <dgm:spPr/>
      <dgm:t>
        <a:bodyPr/>
        <a:lstStyle/>
        <a:p>
          <a:r>
            <a:rPr lang="fa-IR" dirty="0" smtClean="0">
              <a:cs typeface="B Koodak" panose="00000700000000000000" pitchFamily="2" charset="-78"/>
              <a:hlinkClick xmlns:r="http://schemas.openxmlformats.org/officeDocument/2006/relationships" r:id="rId1" action="ppaction://hlinksldjump"/>
            </a:rPr>
            <a:t>شناختی</a:t>
          </a:r>
          <a:endParaRPr lang="en-US" dirty="0">
            <a:cs typeface="B Koodak" panose="00000700000000000000" pitchFamily="2" charset="-78"/>
          </a:endParaRPr>
        </a:p>
      </dgm:t>
    </dgm:pt>
    <dgm:pt modelId="{C1C22089-105B-429F-9B46-4CC18C37CF0D}" type="parTrans" cxnId="{F66EB56E-6CBF-4FD4-AFBA-F0D4CEA56B3B}">
      <dgm:prSet/>
      <dgm:spPr/>
      <dgm:t>
        <a:bodyPr/>
        <a:lstStyle/>
        <a:p>
          <a:endParaRPr lang="en-US"/>
        </a:p>
      </dgm:t>
    </dgm:pt>
    <dgm:pt modelId="{50662951-A556-48BE-B3F9-85EBA7BCE153}" type="sibTrans" cxnId="{F66EB56E-6CBF-4FD4-AFBA-F0D4CEA56B3B}">
      <dgm:prSet/>
      <dgm:spPr/>
      <dgm:t>
        <a:bodyPr/>
        <a:lstStyle/>
        <a:p>
          <a:endParaRPr lang="en-US"/>
        </a:p>
      </dgm:t>
    </dgm:pt>
    <dgm:pt modelId="{2B3B9728-2C3E-4295-8CDE-0B3C064FF87E}">
      <dgm:prSet phldrT="[Text]"/>
      <dgm:spPr/>
      <dgm:t>
        <a:bodyPr/>
        <a:lstStyle/>
        <a:p>
          <a:r>
            <a:rPr lang="fa-IR" dirty="0" smtClean="0">
              <a:cs typeface="B Koodak" panose="00000700000000000000" pitchFamily="2" charset="-78"/>
              <a:hlinkClick xmlns:r="http://schemas.openxmlformats.org/officeDocument/2006/relationships" r:id="rId2" action="ppaction://hlinksldjump"/>
            </a:rPr>
            <a:t>مهارتی</a:t>
          </a:r>
          <a:endParaRPr lang="en-US" dirty="0">
            <a:cs typeface="B Koodak" panose="000007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C74A26A-D863-46ED-B419-27582041A02A}" type="parTrans" cxnId="{6A0DDCF7-B31F-4CD7-8D6B-B42722121AE7}">
      <dgm:prSet/>
      <dgm:spPr/>
      <dgm:t>
        <a:bodyPr/>
        <a:lstStyle/>
        <a:p>
          <a:endParaRPr lang="en-US"/>
        </a:p>
      </dgm:t>
    </dgm:pt>
    <dgm:pt modelId="{E72371A2-9833-4172-937E-8A2D47FDBDC1}" type="sibTrans" cxnId="{6A0DDCF7-B31F-4CD7-8D6B-B42722121AE7}">
      <dgm:prSet/>
      <dgm:spPr/>
      <dgm:t>
        <a:bodyPr/>
        <a:lstStyle/>
        <a:p>
          <a:endParaRPr lang="en-US"/>
        </a:p>
      </dgm:t>
    </dgm:pt>
    <dgm:pt modelId="{F15C54EA-29FC-4FCC-9126-DE6A48178564}">
      <dgm:prSet phldrT="[Text]"/>
      <dgm:spPr/>
      <dgm:t>
        <a:bodyPr/>
        <a:lstStyle/>
        <a:p>
          <a:r>
            <a:rPr lang="fa-IR" dirty="0" smtClean="0">
              <a:cs typeface="B Koodak" panose="00000700000000000000" pitchFamily="2" charset="-78"/>
              <a:hlinkClick xmlns:r="http://schemas.openxmlformats.org/officeDocument/2006/relationships" r:id="rId3" action="ppaction://hlinksldjump"/>
            </a:rPr>
            <a:t>نگرشی</a:t>
          </a:r>
          <a:endParaRPr lang="en-US" dirty="0">
            <a:cs typeface="B Koodak" panose="000007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3533ACD-A26A-4639-B03F-D86AC9C073BB}" type="parTrans" cxnId="{486C3E72-CB7A-46D1-AD69-C21A8DFA2F98}">
      <dgm:prSet/>
      <dgm:spPr/>
      <dgm:t>
        <a:bodyPr/>
        <a:lstStyle/>
        <a:p>
          <a:endParaRPr lang="en-US"/>
        </a:p>
      </dgm:t>
    </dgm:pt>
    <dgm:pt modelId="{204B48CE-DD0D-46EE-881D-9AECBE87B4E8}" type="sibTrans" cxnId="{486C3E72-CB7A-46D1-AD69-C21A8DFA2F98}">
      <dgm:prSet/>
      <dgm:spPr/>
      <dgm:t>
        <a:bodyPr/>
        <a:lstStyle/>
        <a:p>
          <a:endParaRPr lang="en-US"/>
        </a:p>
      </dgm:t>
    </dgm:pt>
    <dgm:pt modelId="{C71223A6-797C-4EA7-B32C-2BE67ED6C7D9}" type="pres">
      <dgm:prSet presAssocID="{07854A40-3709-4BBE-A28F-AF97CA857954}" presName="Name0" presStyleCnt="0">
        <dgm:presLayoutVars>
          <dgm:chMax val="11"/>
          <dgm:chPref val="11"/>
          <dgm:dir val="rev"/>
          <dgm:resizeHandles/>
        </dgm:presLayoutVars>
      </dgm:prSet>
      <dgm:spPr/>
      <dgm:t>
        <a:bodyPr/>
        <a:lstStyle/>
        <a:p>
          <a:endParaRPr lang="en-US"/>
        </a:p>
      </dgm:t>
    </dgm:pt>
    <dgm:pt modelId="{DB3F0B2D-2E63-487C-BC88-81239857B7FB}" type="pres">
      <dgm:prSet presAssocID="{F15C54EA-29FC-4FCC-9126-DE6A48178564}" presName="Accent3" presStyleCnt="0"/>
      <dgm:spPr/>
    </dgm:pt>
    <dgm:pt modelId="{E510E432-2448-4430-9341-6A53664BC080}" type="pres">
      <dgm:prSet presAssocID="{F15C54EA-29FC-4FCC-9126-DE6A48178564}" presName="Accent" presStyleLbl="node1" presStyleIdx="0" presStyleCnt="3"/>
      <dgm:spPr/>
    </dgm:pt>
    <dgm:pt modelId="{B4DF2E6B-7CA6-4854-A264-D2191742BE16}" type="pres">
      <dgm:prSet presAssocID="{F15C54EA-29FC-4FCC-9126-DE6A48178564}" presName="ParentBackground3" presStyleCnt="0"/>
      <dgm:spPr/>
    </dgm:pt>
    <dgm:pt modelId="{B06201B4-8578-4574-9634-435A7EB4DE92}" type="pres">
      <dgm:prSet presAssocID="{F15C54EA-29FC-4FCC-9126-DE6A48178564}" presName="ParentBackground" presStyleLbl="fgAcc1" presStyleIdx="0" presStyleCnt="3"/>
      <dgm:spPr/>
      <dgm:t>
        <a:bodyPr/>
        <a:lstStyle/>
        <a:p>
          <a:endParaRPr lang="en-US"/>
        </a:p>
      </dgm:t>
    </dgm:pt>
    <dgm:pt modelId="{CBBD47D7-B673-4C29-B0E1-96B245B89036}" type="pres">
      <dgm:prSet presAssocID="{F15C54EA-29FC-4FCC-9126-DE6A48178564}" presName="Parent3" presStyleLbl="revTx" presStyleIdx="0" presStyleCnt="0">
        <dgm:presLayoutVars>
          <dgm:chMax val="1"/>
          <dgm:chPref val="1"/>
          <dgm:bulletEnabled val="1"/>
        </dgm:presLayoutVars>
      </dgm:prSet>
      <dgm:spPr/>
      <dgm:t>
        <a:bodyPr/>
        <a:lstStyle/>
        <a:p>
          <a:endParaRPr lang="en-US"/>
        </a:p>
      </dgm:t>
    </dgm:pt>
    <dgm:pt modelId="{1E9EA00A-6398-4CD3-BFD4-EFBD71CC8AF9}" type="pres">
      <dgm:prSet presAssocID="{2B3B9728-2C3E-4295-8CDE-0B3C064FF87E}" presName="Accent2" presStyleCnt="0"/>
      <dgm:spPr/>
    </dgm:pt>
    <dgm:pt modelId="{92EBAA65-00E2-4EC1-963B-0E419DCE1FC5}" type="pres">
      <dgm:prSet presAssocID="{2B3B9728-2C3E-4295-8CDE-0B3C064FF87E}" presName="Accent" presStyleLbl="node1" presStyleIdx="1" presStyleCnt="3"/>
      <dgm:spPr/>
    </dgm:pt>
    <dgm:pt modelId="{25328356-68E2-4F2B-B6A3-9B91F8117184}" type="pres">
      <dgm:prSet presAssocID="{2B3B9728-2C3E-4295-8CDE-0B3C064FF87E}" presName="ParentBackground2" presStyleCnt="0"/>
      <dgm:spPr/>
    </dgm:pt>
    <dgm:pt modelId="{4A47AC3F-69E6-40B2-B150-4BC003EB634C}" type="pres">
      <dgm:prSet presAssocID="{2B3B9728-2C3E-4295-8CDE-0B3C064FF87E}" presName="ParentBackground" presStyleLbl="fgAcc1" presStyleIdx="1" presStyleCnt="3"/>
      <dgm:spPr/>
      <dgm:t>
        <a:bodyPr/>
        <a:lstStyle/>
        <a:p>
          <a:endParaRPr lang="en-US"/>
        </a:p>
      </dgm:t>
    </dgm:pt>
    <dgm:pt modelId="{4CA0BC4F-8F6D-4A09-95AA-3D182F7C35DF}" type="pres">
      <dgm:prSet presAssocID="{2B3B9728-2C3E-4295-8CDE-0B3C064FF87E}" presName="Parent2" presStyleLbl="revTx" presStyleIdx="0" presStyleCnt="0">
        <dgm:presLayoutVars>
          <dgm:chMax val="1"/>
          <dgm:chPref val="1"/>
          <dgm:bulletEnabled val="1"/>
        </dgm:presLayoutVars>
      </dgm:prSet>
      <dgm:spPr/>
      <dgm:t>
        <a:bodyPr/>
        <a:lstStyle/>
        <a:p>
          <a:endParaRPr lang="en-US"/>
        </a:p>
      </dgm:t>
    </dgm:pt>
    <dgm:pt modelId="{D1569774-84F9-4B75-A1AD-0825F2FFF5AB}" type="pres">
      <dgm:prSet presAssocID="{9AA57D3B-D81C-4694-BC09-EBE9B951A207}" presName="Accent1" presStyleCnt="0"/>
      <dgm:spPr/>
    </dgm:pt>
    <dgm:pt modelId="{338E4BB5-3A77-4E68-966E-B9D99CB1729C}" type="pres">
      <dgm:prSet presAssocID="{9AA57D3B-D81C-4694-BC09-EBE9B951A207}" presName="Accent" presStyleLbl="node1" presStyleIdx="2" presStyleCnt="3"/>
      <dgm:spPr/>
    </dgm:pt>
    <dgm:pt modelId="{CC278A09-0D0D-4222-9BB9-435B804D7A29}" type="pres">
      <dgm:prSet presAssocID="{9AA57D3B-D81C-4694-BC09-EBE9B951A207}" presName="ParentBackground1" presStyleCnt="0"/>
      <dgm:spPr/>
    </dgm:pt>
    <dgm:pt modelId="{F5574ADA-2EBF-477A-A021-21B4F3B47BD2}" type="pres">
      <dgm:prSet presAssocID="{9AA57D3B-D81C-4694-BC09-EBE9B951A207}" presName="ParentBackground" presStyleLbl="fgAcc1" presStyleIdx="2" presStyleCnt="3"/>
      <dgm:spPr/>
      <dgm:t>
        <a:bodyPr/>
        <a:lstStyle/>
        <a:p>
          <a:endParaRPr lang="en-US"/>
        </a:p>
      </dgm:t>
    </dgm:pt>
    <dgm:pt modelId="{7517E9FF-DE2D-4E79-91B9-CD44AED0DE5A}" type="pres">
      <dgm:prSet presAssocID="{9AA57D3B-D81C-4694-BC09-EBE9B951A207}" presName="Parent1" presStyleLbl="revTx" presStyleIdx="0" presStyleCnt="0">
        <dgm:presLayoutVars>
          <dgm:chMax val="1"/>
          <dgm:chPref val="1"/>
          <dgm:bulletEnabled val="1"/>
        </dgm:presLayoutVars>
      </dgm:prSet>
      <dgm:spPr/>
      <dgm:t>
        <a:bodyPr/>
        <a:lstStyle/>
        <a:p>
          <a:endParaRPr lang="en-US"/>
        </a:p>
      </dgm:t>
    </dgm:pt>
  </dgm:ptLst>
  <dgm:cxnLst>
    <dgm:cxn modelId="{6A0DDCF7-B31F-4CD7-8D6B-B42722121AE7}" srcId="{07854A40-3709-4BBE-A28F-AF97CA857954}" destId="{2B3B9728-2C3E-4295-8CDE-0B3C064FF87E}" srcOrd="1" destOrd="0" parTransId="{1C74A26A-D863-46ED-B419-27582041A02A}" sibTransId="{E72371A2-9833-4172-937E-8A2D47FDBDC1}"/>
    <dgm:cxn modelId="{CAA3EC99-3B1B-4999-B1B4-850D602EC672}" type="presOf" srcId="{2B3B9728-2C3E-4295-8CDE-0B3C064FF87E}" destId="{4A47AC3F-69E6-40B2-B150-4BC003EB634C}" srcOrd="0" destOrd="0" presId="urn:microsoft.com/office/officeart/2011/layout/CircleProcess"/>
    <dgm:cxn modelId="{EB5544B5-2DE3-4178-B1F7-C979E8B4D8BE}" type="presOf" srcId="{F15C54EA-29FC-4FCC-9126-DE6A48178564}" destId="{B06201B4-8578-4574-9634-435A7EB4DE92}" srcOrd="0" destOrd="0" presId="urn:microsoft.com/office/officeart/2011/layout/CircleProcess"/>
    <dgm:cxn modelId="{F40A360B-92E1-47CB-9227-71C770A89448}" type="presOf" srcId="{9AA57D3B-D81C-4694-BC09-EBE9B951A207}" destId="{7517E9FF-DE2D-4E79-91B9-CD44AED0DE5A}" srcOrd="1" destOrd="0" presId="urn:microsoft.com/office/officeart/2011/layout/CircleProcess"/>
    <dgm:cxn modelId="{72E4CE54-50F5-45AA-8A75-B6CA73D0BB6A}" type="presOf" srcId="{9AA57D3B-D81C-4694-BC09-EBE9B951A207}" destId="{F5574ADA-2EBF-477A-A021-21B4F3B47BD2}" srcOrd="0" destOrd="0" presId="urn:microsoft.com/office/officeart/2011/layout/CircleProcess"/>
    <dgm:cxn modelId="{486C3E72-CB7A-46D1-AD69-C21A8DFA2F98}" srcId="{07854A40-3709-4BBE-A28F-AF97CA857954}" destId="{F15C54EA-29FC-4FCC-9126-DE6A48178564}" srcOrd="2" destOrd="0" parTransId="{F3533ACD-A26A-4639-B03F-D86AC9C073BB}" sibTransId="{204B48CE-DD0D-46EE-881D-9AECBE87B4E8}"/>
    <dgm:cxn modelId="{F66EB56E-6CBF-4FD4-AFBA-F0D4CEA56B3B}" srcId="{07854A40-3709-4BBE-A28F-AF97CA857954}" destId="{9AA57D3B-D81C-4694-BC09-EBE9B951A207}" srcOrd="0" destOrd="0" parTransId="{C1C22089-105B-429F-9B46-4CC18C37CF0D}" sibTransId="{50662951-A556-48BE-B3F9-85EBA7BCE153}"/>
    <dgm:cxn modelId="{5ACD7D85-95ED-4AC3-916A-0591EE1BAA53}" type="presOf" srcId="{07854A40-3709-4BBE-A28F-AF97CA857954}" destId="{C71223A6-797C-4EA7-B32C-2BE67ED6C7D9}" srcOrd="0" destOrd="0" presId="urn:microsoft.com/office/officeart/2011/layout/CircleProcess"/>
    <dgm:cxn modelId="{85232FE7-F317-4A52-A354-D8EB5AD3CF21}" type="presOf" srcId="{2B3B9728-2C3E-4295-8CDE-0B3C064FF87E}" destId="{4CA0BC4F-8F6D-4A09-95AA-3D182F7C35DF}" srcOrd="1" destOrd="0" presId="urn:microsoft.com/office/officeart/2011/layout/CircleProcess"/>
    <dgm:cxn modelId="{C5C27D0D-0CAD-4B63-B847-C5D7134E505E}" type="presOf" srcId="{F15C54EA-29FC-4FCC-9126-DE6A48178564}" destId="{CBBD47D7-B673-4C29-B0E1-96B245B89036}" srcOrd="1" destOrd="0" presId="urn:microsoft.com/office/officeart/2011/layout/CircleProcess"/>
    <dgm:cxn modelId="{024B9FAF-EDB1-4DF4-B721-33998DC85FE6}" type="presParOf" srcId="{C71223A6-797C-4EA7-B32C-2BE67ED6C7D9}" destId="{DB3F0B2D-2E63-487C-BC88-81239857B7FB}" srcOrd="0" destOrd="0" presId="urn:microsoft.com/office/officeart/2011/layout/CircleProcess"/>
    <dgm:cxn modelId="{44CE9252-C2E4-4175-AACC-F41E8F1C7C55}" type="presParOf" srcId="{DB3F0B2D-2E63-487C-BC88-81239857B7FB}" destId="{E510E432-2448-4430-9341-6A53664BC080}" srcOrd="0" destOrd="0" presId="urn:microsoft.com/office/officeart/2011/layout/CircleProcess"/>
    <dgm:cxn modelId="{26CC915C-45B8-4E8D-ABA2-764A0CC70D89}" type="presParOf" srcId="{C71223A6-797C-4EA7-B32C-2BE67ED6C7D9}" destId="{B4DF2E6B-7CA6-4854-A264-D2191742BE16}" srcOrd="1" destOrd="0" presId="urn:microsoft.com/office/officeart/2011/layout/CircleProcess"/>
    <dgm:cxn modelId="{B6FB9454-8E4C-4BF1-8A64-273AEF78809E}" type="presParOf" srcId="{B4DF2E6B-7CA6-4854-A264-D2191742BE16}" destId="{B06201B4-8578-4574-9634-435A7EB4DE92}" srcOrd="0" destOrd="0" presId="urn:microsoft.com/office/officeart/2011/layout/CircleProcess"/>
    <dgm:cxn modelId="{7A22E646-72A8-4A54-A9C6-007C7FE98481}" type="presParOf" srcId="{C71223A6-797C-4EA7-B32C-2BE67ED6C7D9}" destId="{CBBD47D7-B673-4C29-B0E1-96B245B89036}" srcOrd="2" destOrd="0" presId="urn:microsoft.com/office/officeart/2011/layout/CircleProcess"/>
    <dgm:cxn modelId="{DB446742-8522-47FB-BFE6-71AE41E6449E}" type="presParOf" srcId="{C71223A6-797C-4EA7-B32C-2BE67ED6C7D9}" destId="{1E9EA00A-6398-4CD3-BFD4-EFBD71CC8AF9}" srcOrd="3" destOrd="0" presId="urn:microsoft.com/office/officeart/2011/layout/CircleProcess"/>
    <dgm:cxn modelId="{948FED51-8704-4E7F-9870-832253F79EA3}" type="presParOf" srcId="{1E9EA00A-6398-4CD3-BFD4-EFBD71CC8AF9}" destId="{92EBAA65-00E2-4EC1-963B-0E419DCE1FC5}" srcOrd="0" destOrd="0" presId="urn:microsoft.com/office/officeart/2011/layout/CircleProcess"/>
    <dgm:cxn modelId="{6F68A9B0-7015-4F45-B7FF-5E8F45D50BD4}" type="presParOf" srcId="{C71223A6-797C-4EA7-B32C-2BE67ED6C7D9}" destId="{25328356-68E2-4F2B-B6A3-9B91F8117184}" srcOrd="4" destOrd="0" presId="urn:microsoft.com/office/officeart/2011/layout/CircleProcess"/>
    <dgm:cxn modelId="{B968B3A5-6FAF-4FD1-B3F0-64CCA1949CC2}" type="presParOf" srcId="{25328356-68E2-4F2B-B6A3-9B91F8117184}" destId="{4A47AC3F-69E6-40B2-B150-4BC003EB634C}" srcOrd="0" destOrd="0" presId="urn:microsoft.com/office/officeart/2011/layout/CircleProcess"/>
    <dgm:cxn modelId="{24C7AFAA-E7FE-4BC6-A4FA-9F91AEE55F8D}" type="presParOf" srcId="{C71223A6-797C-4EA7-B32C-2BE67ED6C7D9}" destId="{4CA0BC4F-8F6D-4A09-95AA-3D182F7C35DF}" srcOrd="5" destOrd="0" presId="urn:microsoft.com/office/officeart/2011/layout/CircleProcess"/>
    <dgm:cxn modelId="{2D0E3AF4-ED92-4E08-BF08-5A8EEBFEC99A}" type="presParOf" srcId="{C71223A6-797C-4EA7-B32C-2BE67ED6C7D9}" destId="{D1569774-84F9-4B75-A1AD-0825F2FFF5AB}" srcOrd="6" destOrd="0" presId="urn:microsoft.com/office/officeart/2011/layout/CircleProcess"/>
    <dgm:cxn modelId="{B8243606-CAE7-4DBB-8A1A-DA698CD849FC}" type="presParOf" srcId="{D1569774-84F9-4B75-A1AD-0825F2FFF5AB}" destId="{338E4BB5-3A77-4E68-966E-B9D99CB1729C}" srcOrd="0" destOrd="0" presId="urn:microsoft.com/office/officeart/2011/layout/CircleProcess"/>
    <dgm:cxn modelId="{D8649E77-ED0F-4397-9115-2F32F9462503}" type="presParOf" srcId="{C71223A6-797C-4EA7-B32C-2BE67ED6C7D9}" destId="{CC278A09-0D0D-4222-9BB9-435B804D7A29}" srcOrd="7" destOrd="0" presId="urn:microsoft.com/office/officeart/2011/layout/CircleProcess"/>
    <dgm:cxn modelId="{3FF6A650-F267-4D38-B230-58DB7247A79D}" type="presParOf" srcId="{CC278A09-0D0D-4222-9BB9-435B804D7A29}" destId="{F5574ADA-2EBF-477A-A021-21B4F3B47BD2}" srcOrd="0" destOrd="0" presId="urn:microsoft.com/office/officeart/2011/layout/CircleProcess"/>
    <dgm:cxn modelId="{7362BCFE-E5E2-4D1C-A870-F59AAE3782EF}" type="presParOf" srcId="{C71223A6-797C-4EA7-B32C-2BE67ED6C7D9}" destId="{7517E9FF-DE2D-4E79-91B9-CD44AED0DE5A}"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FE945B-A6DE-46F3-942C-604439E420E8}" type="doc">
      <dgm:prSet loTypeId="urn:microsoft.com/office/officeart/2009/3/layout/StepUpProcess" loCatId="process" qsTypeId="urn:microsoft.com/office/officeart/2005/8/quickstyle/3d1" qsCatId="3D" csTypeId="urn:microsoft.com/office/officeart/2005/8/colors/accent1_2" csCatId="accent1" phldr="1"/>
      <dgm:spPr/>
      <dgm:t>
        <a:bodyPr/>
        <a:lstStyle/>
        <a:p>
          <a:endParaRPr lang="en-US"/>
        </a:p>
      </dgm:t>
    </dgm:pt>
    <dgm:pt modelId="{F2574BDA-0DF7-4E57-BDC1-9F475DEC9549}">
      <dgm:prSet phldrT="[Text]"/>
      <dgm:spPr/>
      <dgm:t>
        <a:bodyPr/>
        <a:lstStyle/>
        <a:p>
          <a:r>
            <a:rPr lang="fa-IR" dirty="0" smtClean="0"/>
            <a:t>دانش</a:t>
          </a:r>
          <a:endParaRPr lang="en-US" dirty="0"/>
        </a:p>
      </dgm:t>
    </dgm:pt>
    <dgm:pt modelId="{D08E767F-2206-427E-83AD-6E206ED724AD}" type="parTrans" cxnId="{87D5932A-A207-4F0B-8FC2-1E0ED9F171BB}">
      <dgm:prSet/>
      <dgm:spPr/>
      <dgm:t>
        <a:bodyPr/>
        <a:lstStyle/>
        <a:p>
          <a:endParaRPr lang="en-US"/>
        </a:p>
      </dgm:t>
    </dgm:pt>
    <dgm:pt modelId="{2A129F67-CE33-4BA5-96D2-DB8AA879362E}" type="sibTrans" cxnId="{87D5932A-A207-4F0B-8FC2-1E0ED9F171BB}">
      <dgm:prSet/>
      <dgm:spPr/>
      <dgm:t>
        <a:bodyPr/>
        <a:lstStyle/>
        <a:p>
          <a:endParaRPr lang="en-US"/>
        </a:p>
      </dgm:t>
    </dgm:pt>
    <dgm:pt modelId="{482E95CF-FAE6-42F4-9943-6FE6CD116BD3}">
      <dgm:prSet phldrT="[Text]"/>
      <dgm:spPr/>
      <dgm:t>
        <a:bodyPr/>
        <a:lstStyle/>
        <a:p>
          <a:r>
            <a:rPr lang="fa-IR" dirty="0" smtClean="0"/>
            <a:t>فهمیدن</a:t>
          </a:r>
          <a:endParaRPr lang="en-US" dirty="0"/>
        </a:p>
      </dgm:t>
    </dgm:pt>
    <dgm:pt modelId="{FA0D9700-8710-43F2-AC8D-4F30689B5B59}" type="parTrans" cxnId="{E801693D-7FEF-460A-80C0-17ABBA8EFBBA}">
      <dgm:prSet/>
      <dgm:spPr/>
      <dgm:t>
        <a:bodyPr/>
        <a:lstStyle/>
        <a:p>
          <a:endParaRPr lang="en-US"/>
        </a:p>
      </dgm:t>
    </dgm:pt>
    <dgm:pt modelId="{B1E73BD1-B093-444C-9850-FDC98204FF75}" type="sibTrans" cxnId="{E801693D-7FEF-460A-80C0-17ABBA8EFBBA}">
      <dgm:prSet/>
      <dgm:spPr/>
      <dgm:t>
        <a:bodyPr/>
        <a:lstStyle/>
        <a:p>
          <a:endParaRPr lang="en-US"/>
        </a:p>
      </dgm:t>
    </dgm:pt>
    <dgm:pt modelId="{8E760FBF-7E97-4080-9BFA-7FE5D5837954}">
      <dgm:prSet phldrT="[Text]"/>
      <dgm:spPr/>
      <dgm:t>
        <a:bodyPr/>
        <a:lstStyle/>
        <a:p>
          <a:r>
            <a:rPr lang="fa-IR" dirty="0" smtClean="0"/>
            <a:t>کاربرد</a:t>
          </a:r>
          <a:endParaRPr lang="en-US" dirty="0"/>
        </a:p>
      </dgm:t>
    </dgm:pt>
    <dgm:pt modelId="{56E4CBD2-E7D4-4B9B-8729-0336FAD8DAF3}" type="parTrans" cxnId="{5BD98C64-D58B-4A89-B2C7-A1E3544004DA}">
      <dgm:prSet/>
      <dgm:spPr/>
      <dgm:t>
        <a:bodyPr/>
        <a:lstStyle/>
        <a:p>
          <a:endParaRPr lang="en-US"/>
        </a:p>
      </dgm:t>
    </dgm:pt>
    <dgm:pt modelId="{2D1F41DC-6C1F-4803-927A-2EA759D3918B}" type="sibTrans" cxnId="{5BD98C64-D58B-4A89-B2C7-A1E3544004DA}">
      <dgm:prSet/>
      <dgm:spPr/>
      <dgm:t>
        <a:bodyPr/>
        <a:lstStyle/>
        <a:p>
          <a:endParaRPr lang="en-US"/>
        </a:p>
      </dgm:t>
    </dgm:pt>
    <dgm:pt modelId="{D678D35F-30C9-4F1D-BEFA-0FEB69E41DFB}">
      <dgm:prSet/>
      <dgm:spPr/>
      <dgm:t>
        <a:bodyPr/>
        <a:lstStyle/>
        <a:p>
          <a:r>
            <a:rPr lang="fa-IR" dirty="0" smtClean="0"/>
            <a:t>تجزیه و تحلیل</a:t>
          </a:r>
          <a:endParaRPr lang="en-US" dirty="0"/>
        </a:p>
      </dgm:t>
    </dgm:pt>
    <dgm:pt modelId="{E5666256-311B-4E0A-B82C-41E2C91D20B9}" type="parTrans" cxnId="{864CD16D-71D6-42E6-A4EB-A7AECC57929F}">
      <dgm:prSet/>
      <dgm:spPr/>
      <dgm:t>
        <a:bodyPr/>
        <a:lstStyle/>
        <a:p>
          <a:endParaRPr lang="en-US"/>
        </a:p>
      </dgm:t>
    </dgm:pt>
    <dgm:pt modelId="{11DBAA95-0766-4999-965C-F59524E9B966}" type="sibTrans" cxnId="{864CD16D-71D6-42E6-A4EB-A7AECC57929F}">
      <dgm:prSet/>
      <dgm:spPr/>
      <dgm:t>
        <a:bodyPr/>
        <a:lstStyle/>
        <a:p>
          <a:endParaRPr lang="en-US"/>
        </a:p>
      </dgm:t>
    </dgm:pt>
    <dgm:pt modelId="{31B1E68C-2498-4476-801C-294E9E0B4A3B}">
      <dgm:prSet/>
      <dgm:spPr/>
      <dgm:t>
        <a:bodyPr/>
        <a:lstStyle/>
        <a:p>
          <a:r>
            <a:rPr lang="fa-IR" dirty="0" smtClean="0"/>
            <a:t>ترکیب</a:t>
          </a:r>
          <a:endParaRPr lang="en-US" dirty="0"/>
        </a:p>
      </dgm:t>
    </dgm:pt>
    <dgm:pt modelId="{D70D81DC-79D9-4030-BEC6-D76E9D4BD675}" type="parTrans" cxnId="{9649CFA7-559D-4FD1-9298-E20EB8390F5C}">
      <dgm:prSet/>
      <dgm:spPr/>
      <dgm:t>
        <a:bodyPr/>
        <a:lstStyle/>
        <a:p>
          <a:endParaRPr lang="en-US"/>
        </a:p>
      </dgm:t>
    </dgm:pt>
    <dgm:pt modelId="{44B0B43F-7D47-4E16-8E45-DBDBDAFBDE69}" type="sibTrans" cxnId="{9649CFA7-559D-4FD1-9298-E20EB8390F5C}">
      <dgm:prSet/>
      <dgm:spPr/>
      <dgm:t>
        <a:bodyPr/>
        <a:lstStyle/>
        <a:p>
          <a:endParaRPr lang="en-US"/>
        </a:p>
      </dgm:t>
    </dgm:pt>
    <dgm:pt modelId="{824AFB83-DD5A-4894-836F-0577D559AB02}">
      <dgm:prSet/>
      <dgm:spPr/>
      <dgm:t>
        <a:bodyPr/>
        <a:lstStyle/>
        <a:p>
          <a:r>
            <a:rPr lang="fa-IR" dirty="0" smtClean="0"/>
            <a:t>ارزشیابی</a:t>
          </a:r>
          <a:endParaRPr lang="en-US" dirty="0"/>
        </a:p>
      </dgm:t>
    </dgm:pt>
    <dgm:pt modelId="{169A8A1C-976B-4101-BBF4-19E9EFA00C1C}" type="parTrans" cxnId="{9A473AC2-84CC-4E06-872F-DD261DA81386}">
      <dgm:prSet/>
      <dgm:spPr/>
      <dgm:t>
        <a:bodyPr/>
        <a:lstStyle/>
        <a:p>
          <a:endParaRPr lang="en-US"/>
        </a:p>
      </dgm:t>
    </dgm:pt>
    <dgm:pt modelId="{F56DFB2A-C64D-4AA8-B017-647A4A32C45A}" type="sibTrans" cxnId="{9A473AC2-84CC-4E06-872F-DD261DA81386}">
      <dgm:prSet/>
      <dgm:spPr/>
      <dgm:t>
        <a:bodyPr/>
        <a:lstStyle/>
        <a:p>
          <a:endParaRPr lang="en-US"/>
        </a:p>
      </dgm:t>
    </dgm:pt>
    <dgm:pt modelId="{F26F6533-FB41-4AA0-A028-B376B1855F8D}" type="pres">
      <dgm:prSet presAssocID="{90FE945B-A6DE-46F3-942C-604439E420E8}" presName="rootnode" presStyleCnt="0">
        <dgm:presLayoutVars>
          <dgm:chMax/>
          <dgm:chPref/>
          <dgm:dir/>
          <dgm:animLvl val="lvl"/>
        </dgm:presLayoutVars>
      </dgm:prSet>
      <dgm:spPr/>
      <dgm:t>
        <a:bodyPr/>
        <a:lstStyle/>
        <a:p>
          <a:endParaRPr lang="en-US"/>
        </a:p>
      </dgm:t>
    </dgm:pt>
    <dgm:pt modelId="{97ABEEAA-A3DA-46C4-869D-5097772249EF}" type="pres">
      <dgm:prSet presAssocID="{F2574BDA-0DF7-4E57-BDC1-9F475DEC9549}" presName="composite" presStyleCnt="0"/>
      <dgm:spPr/>
    </dgm:pt>
    <dgm:pt modelId="{4121F625-59B1-4A21-A364-998DA31116C6}" type="pres">
      <dgm:prSet presAssocID="{F2574BDA-0DF7-4E57-BDC1-9F475DEC9549}" presName="LShape" presStyleLbl="alignNode1" presStyleIdx="0" presStyleCnt="11"/>
      <dgm:spPr/>
    </dgm:pt>
    <dgm:pt modelId="{3F4CDCB3-E53F-4B40-8D83-64E744DC4D90}" type="pres">
      <dgm:prSet presAssocID="{F2574BDA-0DF7-4E57-BDC1-9F475DEC9549}" presName="ParentText" presStyleLbl="revTx" presStyleIdx="0" presStyleCnt="6">
        <dgm:presLayoutVars>
          <dgm:chMax val="0"/>
          <dgm:chPref val="0"/>
          <dgm:bulletEnabled val="1"/>
        </dgm:presLayoutVars>
      </dgm:prSet>
      <dgm:spPr/>
      <dgm:t>
        <a:bodyPr/>
        <a:lstStyle/>
        <a:p>
          <a:endParaRPr lang="en-US"/>
        </a:p>
      </dgm:t>
    </dgm:pt>
    <dgm:pt modelId="{E4232FB1-28BA-4AAF-B2A3-8027B56BE931}" type="pres">
      <dgm:prSet presAssocID="{F2574BDA-0DF7-4E57-BDC1-9F475DEC9549}" presName="Triangle" presStyleLbl="alignNode1" presStyleIdx="1" presStyleCnt="11"/>
      <dgm:spPr/>
    </dgm:pt>
    <dgm:pt modelId="{D3B6F5BB-DC65-4281-A247-9DBC80B41982}" type="pres">
      <dgm:prSet presAssocID="{2A129F67-CE33-4BA5-96D2-DB8AA879362E}" presName="sibTrans" presStyleCnt="0"/>
      <dgm:spPr/>
    </dgm:pt>
    <dgm:pt modelId="{256D0CDF-0C93-4360-8709-C59A930621D9}" type="pres">
      <dgm:prSet presAssocID="{2A129F67-CE33-4BA5-96D2-DB8AA879362E}" presName="space" presStyleCnt="0"/>
      <dgm:spPr/>
    </dgm:pt>
    <dgm:pt modelId="{698DB0F2-38FE-4BA6-978D-49A8982CD789}" type="pres">
      <dgm:prSet presAssocID="{482E95CF-FAE6-42F4-9943-6FE6CD116BD3}" presName="composite" presStyleCnt="0"/>
      <dgm:spPr/>
    </dgm:pt>
    <dgm:pt modelId="{DB284CF6-427D-4953-879C-4216BFB6AA22}" type="pres">
      <dgm:prSet presAssocID="{482E95CF-FAE6-42F4-9943-6FE6CD116BD3}" presName="LShape" presStyleLbl="alignNode1" presStyleIdx="2" presStyleCnt="11"/>
      <dgm:spPr/>
    </dgm:pt>
    <dgm:pt modelId="{D3C2C35F-0976-4F97-8DCF-B51B5137F527}" type="pres">
      <dgm:prSet presAssocID="{482E95CF-FAE6-42F4-9943-6FE6CD116BD3}" presName="ParentText" presStyleLbl="revTx" presStyleIdx="1" presStyleCnt="6">
        <dgm:presLayoutVars>
          <dgm:chMax val="0"/>
          <dgm:chPref val="0"/>
          <dgm:bulletEnabled val="1"/>
        </dgm:presLayoutVars>
      </dgm:prSet>
      <dgm:spPr/>
      <dgm:t>
        <a:bodyPr/>
        <a:lstStyle/>
        <a:p>
          <a:endParaRPr lang="en-US"/>
        </a:p>
      </dgm:t>
    </dgm:pt>
    <dgm:pt modelId="{2657DEF7-EE6D-4ECE-B0C1-463D860F7509}" type="pres">
      <dgm:prSet presAssocID="{482E95CF-FAE6-42F4-9943-6FE6CD116BD3}" presName="Triangle" presStyleLbl="alignNode1" presStyleIdx="3" presStyleCnt="11"/>
      <dgm:spPr/>
    </dgm:pt>
    <dgm:pt modelId="{9057B5AD-7ECA-4DCA-8AC4-BCFFEDBF9CBF}" type="pres">
      <dgm:prSet presAssocID="{B1E73BD1-B093-444C-9850-FDC98204FF75}" presName="sibTrans" presStyleCnt="0"/>
      <dgm:spPr/>
    </dgm:pt>
    <dgm:pt modelId="{E3274328-6FE1-4202-A093-10FE3A68A918}" type="pres">
      <dgm:prSet presAssocID="{B1E73BD1-B093-444C-9850-FDC98204FF75}" presName="space" presStyleCnt="0"/>
      <dgm:spPr/>
    </dgm:pt>
    <dgm:pt modelId="{68E7700A-383B-41FA-AA8C-70F9D61CBA8E}" type="pres">
      <dgm:prSet presAssocID="{8E760FBF-7E97-4080-9BFA-7FE5D5837954}" presName="composite" presStyleCnt="0"/>
      <dgm:spPr/>
    </dgm:pt>
    <dgm:pt modelId="{9CB8E556-8F21-4939-A177-066D425CA1AA}" type="pres">
      <dgm:prSet presAssocID="{8E760FBF-7E97-4080-9BFA-7FE5D5837954}" presName="LShape" presStyleLbl="alignNode1" presStyleIdx="4" presStyleCnt="11"/>
      <dgm:spPr/>
    </dgm:pt>
    <dgm:pt modelId="{C7F69E1D-2877-408B-8BF5-2E3723641833}" type="pres">
      <dgm:prSet presAssocID="{8E760FBF-7E97-4080-9BFA-7FE5D5837954}" presName="ParentText" presStyleLbl="revTx" presStyleIdx="2" presStyleCnt="6">
        <dgm:presLayoutVars>
          <dgm:chMax val="0"/>
          <dgm:chPref val="0"/>
          <dgm:bulletEnabled val="1"/>
        </dgm:presLayoutVars>
      </dgm:prSet>
      <dgm:spPr/>
      <dgm:t>
        <a:bodyPr/>
        <a:lstStyle/>
        <a:p>
          <a:endParaRPr lang="en-US"/>
        </a:p>
      </dgm:t>
    </dgm:pt>
    <dgm:pt modelId="{17BE1345-AA20-4B3C-9C19-D635C4F91F6E}" type="pres">
      <dgm:prSet presAssocID="{8E760FBF-7E97-4080-9BFA-7FE5D5837954}" presName="Triangle" presStyleLbl="alignNode1" presStyleIdx="5" presStyleCnt="11"/>
      <dgm:spPr/>
    </dgm:pt>
    <dgm:pt modelId="{CD1CF7C6-439A-4C1B-BDED-C08712C9D578}" type="pres">
      <dgm:prSet presAssocID="{2D1F41DC-6C1F-4803-927A-2EA759D3918B}" presName="sibTrans" presStyleCnt="0"/>
      <dgm:spPr/>
    </dgm:pt>
    <dgm:pt modelId="{FD2A3B5E-89A8-4026-959D-F779778CEDD1}" type="pres">
      <dgm:prSet presAssocID="{2D1F41DC-6C1F-4803-927A-2EA759D3918B}" presName="space" presStyleCnt="0"/>
      <dgm:spPr/>
    </dgm:pt>
    <dgm:pt modelId="{396ECE63-7D16-4780-9D4B-02BCE44E98F6}" type="pres">
      <dgm:prSet presAssocID="{D678D35F-30C9-4F1D-BEFA-0FEB69E41DFB}" presName="composite" presStyleCnt="0"/>
      <dgm:spPr/>
    </dgm:pt>
    <dgm:pt modelId="{D932D01C-A0E0-4072-B18E-5F25D4BA548C}" type="pres">
      <dgm:prSet presAssocID="{D678D35F-30C9-4F1D-BEFA-0FEB69E41DFB}" presName="LShape" presStyleLbl="alignNode1" presStyleIdx="6" presStyleCnt="11"/>
      <dgm:spPr/>
    </dgm:pt>
    <dgm:pt modelId="{7C6C81AA-790D-408A-A1D1-C6B2614DBC1B}" type="pres">
      <dgm:prSet presAssocID="{D678D35F-30C9-4F1D-BEFA-0FEB69E41DFB}" presName="ParentText" presStyleLbl="revTx" presStyleIdx="3" presStyleCnt="6">
        <dgm:presLayoutVars>
          <dgm:chMax val="0"/>
          <dgm:chPref val="0"/>
          <dgm:bulletEnabled val="1"/>
        </dgm:presLayoutVars>
      </dgm:prSet>
      <dgm:spPr/>
      <dgm:t>
        <a:bodyPr/>
        <a:lstStyle/>
        <a:p>
          <a:endParaRPr lang="en-US"/>
        </a:p>
      </dgm:t>
    </dgm:pt>
    <dgm:pt modelId="{F822E71C-E6C0-4658-A167-130D4A693A7B}" type="pres">
      <dgm:prSet presAssocID="{D678D35F-30C9-4F1D-BEFA-0FEB69E41DFB}" presName="Triangle" presStyleLbl="alignNode1" presStyleIdx="7" presStyleCnt="11"/>
      <dgm:spPr/>
    </dgm:pt>
    <dgm:pt modelId="{A5425EA2-DF03-4B85-A5CC-C593CE45711F}" type="pres">
      <dgm:prSet presAssocID="{11DBAA95-0766-4999-965C-F59524E9B966}" presName="sibTrans" presStyleCnt="0"/>
      <dgm:spPr/>
    </dgm:pt>
    <dgm:pt modelId="{6F56B492-BEA9-45D2-8707-6BC5404F8280}" type="pres">
      <dgm:prSet presAssocID="{11DBAA95-0766-4999-965C-F59524E9B966}" presName="space" presStyleCnt="0"/>
      <dgm:spPr/>
    </dgm:pt>
    <dgm:pt modelId="{2AFAB3D5-C42F-40B0-8933-43EC9E1BAA3B}" type="pres">
      <dgm:prSet presAssocID="{31B1E68C-2498-4476-801C-294E9E0B4A3B}" presName="composite" presStyleCnt="0"/>
      <dgm:spPr/>
    </dgm:pt>
    <dgm:pt modelId="{8D7728DE-F968-43CE-87B1-4250AB10A624}" type="pres">
      <dgm:prSet presAssocID="{31B1E68C-2498-4476-801C-294E9E0B4A3B}" presName="LShape" presStyleLbl="alignNode1" presStyleIdx="8" presStyleCnt="11"/>
      <dgm:spPr/>
    </dgm:pt>
    <dgm:pt modelId="{5FF804BC-11DB-4D54-BE3F-7F543C850F63}" type="pres">
      <dgm:prSet presAssocID="{31B1E68C-2498-4476-801C-294E9E0B4A3B}" presName="ParentText" presStyleLbl="revTx" presStyleIdx="4" presStyleCnt="6">
        <dgm:presLayoutVars>
          <dgm:chMax val="0"/>
          <dgm:chPref val="0"/>
          <dgm:bulletEnabled val="1"/>
        </dgm:presLayoutVars>
      </dgm:prSet>
      <dgm:spPr/>
      <dgm:t>
        <a:bodyPr/>
        <a:lstStyle/>
        <a:p>
          <a:endParaRPr lang="en-US"/>
        </a:p>
      </dgm:t>
    </dgm:pt>
    <dgm:pt modelId="{82E64006-09E0-4794-9F17-954D57F3FF42}" type="pres">
      <dgm:prSet presAssocID="{31B1E68C-2498-4476-801C-294E9E0B4A3B}" presName="Triangle" presStyleLbl="alignNode1" presStyleIdx="9" presStyleCnt="11"/>
      <dgm:spPr/>
    </dgm:pt>
    <dgm:pt modelId="{8D162A86-2382-4D34-954C-84287BE270E2}" type="pres">
      <dgm:prSet presAssocID="{44B0B43F-7D47-4E16-8E45-DBDBDAFBDE69}" presName="sibTrans" presStyleCnt="0"/>
      <dgm:spPr/>
    </dgm:pt>
    <dgm:pt modelId="{456E6CAA-8755-4670-9C82-52E5481AAE53}" type="pres">
      <dgm:prSet presAssocID="{44B0B43F-7D47-4E16-8E45-DBDBDAFBDE69}" presName="space" presStyleCnt="0"/>
      <dgm:spPr/>
    </dgm:pt>
    <dgm:pt modelId="{69AE1095-E812-4B7A-8ECC-6AC4903D24A7}" type="pres">
      <dgm:prSet presAssocID="{824AFB83-DD5A-4894-836F-0577D559AB02}" presName="composite" presStyleCnt="0"/>
      <dgm:spPr/>
    </dgm:pt>
    <dgm:pt modelId="{7540DFB9-844E-4D2E-87C0-10CCB7C3FBA3}" type="pres">
      <dgm:prSet presAssocID="{824AFB83-DD5A-4894-836F-0577D559AB02}" presName="LShape" presStyleLbl="alignNode1" presStyleIdx="10" presStyleCnt="11"/>
      <dgm:spPr/>
    </dgm:pt>
    <dgm:pt modelId="{36B86F5C-83F5-4786-B4C2-06E4F9C91F09}" type="pres">
      <dgm:prSet presAssocID="{824AFB83-DD5A-4894-836F-0577D559AB02}" presName="ParentText" presStyleLbl="revTx" presStyleIdx="5" presStyleCnt="6">
        <dgm:presLayoutVars>
          <dgm:chMax val="0"/>
          <dgm:chPref val="0"/>
          <dgm:bulletEnabled val="1"/>
        </dgm:presLayoutVars>
      </dgm:prSet>
      <dgm:spPr/>
      <dgm:t>
        <a:bodyPr/>
        <a:lstStyle/>
        <a:p>
          <a:endParaRPr lang="en-US"/>
        </a:p>
      </dgm:t>
    </dgm:pt>
  </dgm:ptLst>
  <dgm:cxnLst>
    <dgm:cxn modelId="{5BD98C64-D58B-4A89-B2C7-A1E3544004DA}" srcId="{90FE945B-A6DE-46F3-942C-604439E420E8}" destId="{8E760FBF-7E97-4080-9BFA-7FE5D5837954}" srcOrd="2" destOrd="0" parTransId="{56E4CBD2-E7D4-4B9B-8729-0336FAD8DAF3}" sibTransId="{2D1F41DC-6C1F-4803-927A-2EA759D3918B}"/>
    <dgm:cxn modelId="{9649CFA7-559D-4FD1-9298-E20EB8390F5C}" srcId="{90FE945B-A6DE-46F3-942C-604439E420E8}" destId="{31B1E68C-2498-4476-801C-294E9E0B4A3B}" srcOrd="4" destOrd="0" parTransId="{D70D81DC-79D9-4030-BEC6-D76E9D4BD675}" sibTransId="{44B0B43F-7D47-4E16-8E45-DBDBDAFBDE69}"/>
    <dgm:cxn modelId="{027B3DDC-612E-43B7-89E7-22D88007C5CA}" type="presOf" srcId="{D678D35F-30C9-4F1D-BEFA-0FEB69E41DFB}" destId="{7C6C81AA-790D-408A-A1D1-C6B2614DBC1B}" srcOrd="0" destOrd="0" presId="urn:microsoft.com/office/officeart/2009/3/layout/StepUpProcess"/>
    <dgm:cxn modelId="{8CE1C84D-0415-4002-A73B-91F79DABA8FA}" type="presOf" srcId="{8E760FBF-7E97-4080-9BFA-7FE5D5837954}" destId="{C7F69E1D-2877-408B-8BF5-2E3723641833}" srcOrd="0" destOrd="0" presId="urn:microsoft.com/office/officeart/2009/3/layout/StepUpProcess"/>
    <dgm:cxn modelId="{E801693D-7FEF-460A-80C0-17ABBA8EFBBA}" srcId="{90FE945B-A6DE-46F3-942C-604439E420E8}" destId="{482E95CF-FAE6-42F4-9943-6FE6CD116BD3}" srcOrd="1" destOrd="0" parTransId="{FA0D9700-8710-43F2-AC8D-4F30689B5B59}" sibTransId="{B1E73BD1-B093-444C-9850-FDC98204FF75}"/>
    <dgm:cxn modelId="{6621589A-E1A6-4DB5-8275-72FA4EAA59D0}" type="presOf" srcId="{31B1E68C-2498-4476-801C-294E9E0B4A3B}" destId="{5FF804BC-11DB-4D54-BE3F-7F543C850F63}" srcOrd="0" destOrd="0" presId="urn:microsoft.com/office/officeart/2009/3/layout/StepUpProcess"/>
    <dgm:cxn modelId="{9A473AC2-84CC-4E06-872F-DD261DA81386}" srcId="{90FE945B-A6DE-46F3-942C-604439E420E8}" destId="{824AFB83-DD5A-4894-836F-0577D559AB02}" srcOrd="5" destOrd="0" parTransId="{169A8A1C-976B-4101-BBF4-19E9EFA00C1C}" sibTransId="{F56DFB2A-C64D-4AA8-B017-647A4A32C45A}"/>
    <dgm:cxn modelId="{87D5932A-A207-4F0B-8FC2-1E0ED9F171BB}" srcId="{90FE945B-A6DE-46F3-942C-604439E420E8}" destId="{F2574BDA-0DF7-4E57-BDC1-9F475DEC9549}" srcOrd="0" destOrd="0" parTransId="{D08E767F-2206-427E-83AD-6E206ED724AD}" sibTransId="{2A129F67-CE33-4BA5-96D2-DB8AA879362E}"/>
    <dgm:cxn modelId="{790F6217-3AE0-40B5-B3CF-DE8A6558DCD9}" type="presOf" srcId="{90FE945B-A6DE-46F3-942C-604439E420E8}" destId="{F26F6533-FB41-4AA0-A028-B376B1855F8D}" srcOrd="0" destOrd="0" presId="urn:microsoft.com/office/officeart/2009/3/layout/StepUpProcess"/>
    <dgm:cxn modelId="{11069DCF-AB5A-41DD-9564-B62797EB15CE}" type="presOf" srcId="{824AFB83-DD5A-4894-836F-0577D559AB02}" destId="{36B86F5C-83F5-4786-B4C2-06E4F9C91F09}" srcOrd="0" destOrd="0" presId="urn:microsoft.com/office/officeart/2009/3/layout/StepUpProcess"/>
    <dgm:cxn modelId="{EF393CFD-66A8-4B61-AFF8-28DA676E6FE9}" type="presOf" srcId="{F2574BDA-0DF7-4E57-BDC1-9F475DEC9549}" destId="{3F4CDCB3-E53F-4B40-8D83-64E744DC4D90}" srcOrd="0" destOrd="0" presId="urn:microsoft.com/office/officeart/2009/3/layout/StepUpProcess"/>
    <dgm:cxn modelId="{366518F5-9629-46D2-90C1-205069405D7E}" type="presOf" srcId="{482E95CF-FAE6-42F4-9943-6FE6CD116BD3}" destId="{D3C2C35F-0976-4F97-8DCF-B51B5137F527}" srcOrd="0" destOrd="0" presId="urn:microsoft.com/office/officeart/2009/3/layout/StepUpProcess"/>
    <dgm:cxn modelId="{864CD16D-71D6-42E6-A4EB-A7AECC57929F}" srcId="{90FE945B-A6DE-46F3-942C-604439E420E8}" destId="{D678D35F-30C9-4F1D-BEFA-0FEB69E41DFB}" srcOrd="3" destOrd="0" parTransId="{E5666256-311B-4E0A-B82C-41E2C91D20B9}" sibTransId="{11DBAA95-0766-4999-965C-F59524E9B966}"/>
    <dgm:cxn modelId="{8FBBA8C7-7372-4C49-8D42-9B3E1DFA6E09}" type="presParOf" srcId="{F26F6533-FB41-4AA0-A028-B376B1855F8D}" destId="{97ABEEAA-A3DA-46C4-869D-5097772249EF}" srcOrd="0" destOrd="0" presId="urn:microsoft.com/office/officeart/2009/3/layout/StepUpProcess"/>
    <dgm:cxn modelId="{CB2EC140-31BF-49F1-BE92-D95BF7B72050}" type="presParOf" srcId="{97ABEEAA-A3DA-46C4-869D-5097772249EF}" destId="{4121F625-59B1-4A21-A364-998DA31116C6}" srcOrd="0" destOrd="0" presId="urn:microsoft.com/office/officeart/2009/3/layout/StepUpProcess"/>
    <dgm:cxn modelId="{597CE7CC-88F8-409A-B7A5-53467DEC1467}" type="presParOf" srcId="{97ABEEAA-A3DA-46C4-869D-5097772249EF}" destId="{3F4CDCB3-E53F-4B40-8D83-64E744DC4D90}" srcOrd="1" destOrd="0" presId="urn:microsoft.com/office/officeart/2009/3/layout/StepUpProcess"/>
    <dgm:cxn modelId="{FF3D8162-ED4B-4A06-B76F-55625980E3C8}" type="presParOf" srcId="{97ABEEAA-A3DA-46C4-869D-5097772249EF}" destId="{E4232FB1-28BA-4AAF-B2A3-8027B56BE931}" srcOrd="2" destOrd="0" presId="urn:microsoft.com/office/officeart/2009/3/layout/StepUpProcess"/>
    <dgm:cxn modelId="{EA055720-A318-40AC-952A-0028FC5993E0}" type="presParOf" srcId="{F26F6533-FB41-4AA0-A028-B376B1855F8D}" destId="{D3B6F5BB-DC65-4281-A247-9DBC80B41982}" srcOrd="1" destOrd="0" presId="urn:microsoft.com/office/officeart/2009/3/layout/StepUpProcess"/>
    <dgm:cxn modelId="{71CF43BC-7D00-4373-906C-E727E2BCC4E2}" type="presParOf" srcId="{D3B6F5BB-DC65-4281-A247-9DBC80B41982}" destId="{256D0CDF-0C93-4360-8709-C59A930621D9}" srcOrd="0" destOrd="0" presId="urn:microsoft.com/office/officeart/2009/3/layout/StepUpProcess"/>
    <dgm:cxn modelId="{866C0D5D-80AD-4921-826C-ACEB6B49D37E}" type="presParOf" srcId="{F26F6533-FB41-4AA0-A028-B376B1855F8D}" destId="{698DB0F2-38FE-4BA6-978D-49A8982CD789}" srcOrd="2" destOrd="0" presId="urn:microsoft.com/office/officeart/2009/3/layout/StepUpProcess"/>
    <dgm:cxn modelId="{09559EAB-AFAE-4CE8-AD1D-210E139757B5}" type="presParOf" srcId="{698DB0F2-38FE-4BA6-978D-49A8982CD789}" destId="{DB284CF6-427D-4953-879C-4216BFB6AA22}" srcOrd="0" destOrd="0" presId="urn:microsoft.com/office/officeart/2009/3/layout/StepUpProcess"/>
    <dgm:cxn modelId="{C4FF32AE-229C-46C5-B5B0-602993BC35D8}" type="presParOf" srcId="{698DB0F2-38FE-4BA6-978D-49A8982CD789}" destId="{D3C2C35F-0976-4F97-8DCF-B51B5137F527}" srcOrd="1" destOrd="0" presId="urn:microsoft.com/office/officeart/2009/3/layout/StepUpProcess"/>
    <dgm:cxn modelId="{F8489156-BB75-428D-85C3-626FC77C008E}" type="presParOf" srcId="{698DB0F2-38FE-4BA6-978D-49A8982CD789}" destId="{2657DEF7-EE6D-4ECE-B0C1-463D860F7509}" srcOrd="2" destOrd="0" presId="urn:microsoft.com/office/officeart/2009/3/layout/StepUpProcess"/>
    <dgm:cxn modelId="{2FAA828A-B823-40F2-85D3-64C2BBF855D5}" type="presParOf" srcId="{F26F6533-FB41-4AA0-A028-B376B1855F8D}" destId="{9057B5AD-7ECA-4DCA-8AC4-BCFFEDBF9CBF}" srcOrd="3" destOrd="0" presId="urn:microsoft.com/office/officeart/2009/3/layout/StepUpProcess"/>
    <dgm:cxn modelId="{55C133BE-63F7-41CD-8297-7F95D0235454}" type="presParOf" srcId="{9057B5AD-7ECA-4DCA-8AC4-BCFFEDBF9CBF}" destId="{E3274328-6FE1-4202-A093-10FE3A68A918}" srcOrd="0" destOrd="0" presId="urn:microsoft.com/office/officeart/2009/3/layout/StepUpProcess"/>
    <dgm:cxn modelId="{A8B42F21-F7F9-4405-9C64-20201FE4AFEA}" type="presParOf" srcId="{F26F6533-FB41-4AA0-A028-B376B1855F8D}" destId="{68E7700A-383B-41FA-AA8C-70F9D61CBA8E}" srcOrd="4" destOrd="0" presId="urn:microsoft.com/office/officeart/2009/3/layout/StepUpProcess"/>
    <dgm:cxn modelId="{001CEAED-50E6-499D-BAEC-8464DE826DAC}" type="presParOf" srcId="{68E7700A-383B-41FA-AA8C-70F9D61CBA8E}" destId="{9CB8E556-8F21-4939-A177-066D425CA1AA}" srcOrd="0" destOrd="0" presId="urn:microsoft.com/office/officeart/2009/3/layout/StepUpProcess"/>
    <dgm:cxn modelId="{51202DB7-144B-4EC9-B7E4-885C3B93495C}" type="presParOf" srcId="{68E7700A-383B-41FA-AA8C-70F9D61CBA8E}" destId="{C7F69E1D-2877-408B-8BF5-2E3723641833}" srcOrd="1" destOrd="0" presId="urn:microsoft.com/office/officeart/2009/3/layout/StepUpProcess"/>
    <dgm:cxn modelId="{65FD8933-3A20-42C8-93CE-3C5D6B6BD0A9}" type="presParOf" srcId="{68E7700A-383B-41FA-AA8C-70F9D61CBA8E}" destId="{17BE1345-AA20-4B3C-9C19-D635C4F91F6E}" srcOrd="2" destOrd="0" presId="urn:microsoft.com/office/officeart/2009/3/layout/StepUpProcess"/>
    <dgm:cxn modelId="{A5960613-4FAB-4C99-9E52-13EB9B0AFC45}" type="presParOf" srcId="{F26F6533-FB41-4AA0-A028-B376B1855F8D}" destId="{CD1CF7C6-439A-4C1B-BDED-C08712C9D578}" srcOrd="5" destOrd="0" presId="urn:microsoft.com/office/officeart/2009/3/layout/StepUpProcess"/>
    <dgm:cxn modelId="{AEE2B166-A7F0-41B2-97F2-5861A99C9D7C}" type="presParOf" srcId="{CD1CF7C6-439A-4C1B-BDED-C08712C9D578}" destId="{FD2A3B5E-89A8-4026-959D-F779778CEDD1}" srcOrd="0" destOrd="0" presId="urn:microsoft.com/office/officeart/2009/3/layout/StepUpProcess"/>
    <dgm:cxn modelId="{173E9528-583C-4BD5-B86F-338414F3E6C7}" type="presParOf" srcId="{F26F6533-FB41-4AA0-A028-B376B1855F8D}" destId="{396ECE63-7D16-4780-9D4B-02BCE44E98F6}" srcOrd="6" destOrd="0" presId="urn:microsoft.com/office/officeart/2009/3/layout/StepUpProcess"/>
    <dgm:cxn modelId="{4D8E66DD-8321-4D9F-9DEF-C8AF790003B5}" type="presParOf" srcId="{396ECE63-7D16-4780-9D4B-02BCE44E98F6}" destId="{D932D01C-A0E0-4072-B18E-5F25D4BA548C}" srcOrd="0" destOrd="0" presId="urn:microsoft.com/office/officeart/2009/3/layout/StepUpProcess"/>
    <dgm:cxn modelId="{AF1F1450-2D60-4561-BBF8-AD4E68BDDAB3}" type="presParOf" srcId="{396ECE63-7D16-4780-9D4B-02BCE44E98F6}" destId="{7C6C81AA-790D-408A-A1D1-C6B2614DBC1B}" srcOrd="1" destOrd="0" presId="urn:microsoft.com/office/officeart/2009/3/layout/StepUpProcess"/>
    <dgm:cxn modelId="{D09826D0-1AE4-4BDB-A09C-705E346268CE}" type="presParOf" srcId="{396ECE63-7D16-4780-9D4B-02BCE44E98F6}" destId="{F822E71C-E6C0-4658-A167-130D4A693A7B}" srcOrd="2" destOrd="0" presId="urn:microsoft.com/office/officeart/2009/3/layout/StepUpProcess"/>
    <dgm:cxn modelId="{CC7DCD74-7663-464B-8895-91EEAEF775A0}" type="presParOf" srcId="{F26F6533-FB41-4AA0-A028-B376B1855F8D}" destId="{A5425EA2-DF03-4B85-A5CC-C593CE45711F}" srcOrd="7" destOrd="0" presId="urn:microsoft.com/office/officeart/2009/3/layout/StepUpProcess"/>
    <dgm:cxn modelId="{8A5E2CFD-8E70-4EB3-8EDF-F8467295D1FF}" type="presParOf" srcId="{A5425EA2-DF03-4B85-A5CC-C593CE45711F}" destId="{6F56B492-BEA9-45D2-8707-6BC5404F8280}" srcOrd="0" destOrd="0" presId="urn:microsoft.com/office/officeart/2009/3/layout/StepUpProcess"/>
    <dgm:cxn modelId="{B5D2EDCC-B8EB-489A-8F69-0E91760DDF3F}" type="presParOf" srcId="{F26F6533-FB41-4AA0-A028-B376B1855F8D}" destId="{2AFAB3D5-C42F-40B0-8933-43EC9E1BAA3B}" srcOrd="8" destOrd="0" presId="urn:microsoft.com/office/officeart/2009/3/layout/StepUpProcess"/>
    <dgm:cxn modelId="{7C0286DC-CDAC-4C82-9BF7-FD6A5124E784}" type="presParOf" srcId="{2AFAB3D5-C42F-40B0-8933-43EC9E1BAA3B}" destId="{8D7728DE-F968-43CE-87B1-4250AB10A624}" srcOrd="0" destOrd="0" presId="urn:microsoft.com/office/officeart/2009/3/layout/StepUpProcess"/>
    <dgm:cxn modelId="{68928BF4-BD32-4A3B-BB4B-1243373405A8}" type="presParOf" srcId="{2AFAB3D5-C42F-40B0-8933-43EC9E1BAA3B}" destId="{5FF804BC-11DB-4D54-BE3F-7F543C850F63}" srcOrd="1" destOrd="0" presId="urn:microsoft.com/office/officeart/2009/3/layout/StepUpProcess"/>
    <dgm:cxn modelId="{6A9FE9B6-B8F2-445D-92B6-400766697D5F}" type="presParOf" srcId="{2AFAB3D5-C42F-40B0-8933-43EC9E1BAA3B}" destId="{82E64006-09E0-4794-9F17-954D57F3FF42}" srcOrd="2" destOrd="0" presId="urn:microsoft.com/office/officeart/2009/3/layout/StepUpProcess"/>
    <dgm:cxn modelId="{BF1455F6-E591-40B1-B91C-1219DA9A8EFA}" type="presParOf" srcId="{F26F6533-FB41-4AA0-A028-B376B1855F8D}" destId="{8D162A86-2382-4D34-954C-84287BE270E2}" srcOrd="9" destOrd="0" presId="urn:microsoft.com/office/officeart/2009/3/layout/StepUpProcess"/>
    <dgm:cxn modelId="{E064FFC0-3EF9-403B-96D1-8CC8D3CC2901}" type="presParOf" srcId="{8D162A86-2382-4D34-954C-84287BE270E2}" destId="{456E6CAA-8755-4670-9C82-52E5481AAE53}" srcOrd="0" destOrd="0" presId="urn:microsoft.com/office/officeart/2009/3/layout/StepUpProcess"/>
    <dgm:cxn modelId="{E05E539A-B8DF-4990-B4C1-29F982E60B9F}" type="presParOf" srcId="{F26F6533-FB41-4AA0-A028-B376B1855F8D}" destId="{69AE1095-E812-4B7A-8ECC-6AC4903D24A7}" srcOrd="10" destOrd="0" presId="urn:microsoft.com/office/officeart/2009/3/layout/StepUpProcess"/>
    <dgm:cxn modelId="{07C77344-BA16-4D75-8F52-1AF4BF543E68}" type="presParOf" srcId="{69AE1095-E812-4B7A-8ECC-6AC4903D24A7}" destId="{7540DFB9-844E-4D2E-87C0-10CCB7C3FBA3}" srcOrd="0" destOrd="0" presId="urn:microsoft.com/office/officeart/2009/3/layout/StepUpProcess"/>
    <dgm:cxn modelId="{E03E9642-AB59-488E-9718-BFE75AB51856}" type="presParOf" srcId="{69AE1095-E812-4B7A-8ECC-6AC4903D24A7}" destId="{36B86F5C-83F5-4786-B4C2-06E4F9C91F0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B233BE-CCAB-4542-902D-085CC6E29F8A}" type="doc">
      <dgm:prSet loTypeId="urn:microsoft.com/office/officeart/2009/3/layout/StepUpProcess" loCatId="process" qsTypeId="urn:microsoft.com/office/officeart/2005/8/quickstyle/3d1" qsCatId="3D" csTypeId="urn:microsoft.com/office/officeart/2005/8/colors/accent1_2" csCatId="accent1" phldr="1"/>
      <dgm:spPr/>
      <dgm:t>
        <a:bodyPr/>
        <a:lstStyle/>
        <a:p>
          <a:endParaRPr lang="en-US"/>
        </a:p>
      </dgm:t>
    </dgm:pt>
    <dgm:pt modelId="{A3B5212F-3588-4FDC-8533-F6B350217DC4}">
      <dgm:prSet phldrT="[Text]"/>
      <dgm:spPr/>
      <dgm:t>
        <a:bodyPr/>
        <a:lstStyle/>
        <a:p>
          <a:r>
            <a:rPr lang="fa-IR" dirty="0" smtClean="0"/>
            <a:t>توجه</a:t>
          </a:r>
          <a:endParaRPr lang="en-US" dirty="0"/>
        </a:p>
      </dgm:t>
    </dgm:pt>
    <dgm:pt modelId="{D2FA8104-CB22-4F31-8975-EEEA843DAB3F}" type="parTrans" cxnId="{CC4C62F6-8CB6-4D95-91FA-A42A9F403D99}">
      <dgm:prSet/>
      <dgm:spPr/>
      <dgm:t>
        <a:bodyPr/>
        <a:lstStyle/>
        <a:p>
          <a:endParaRPr lang="en-US"/>
        </a:p>
      </dgm:t>
    </dgm:pt>
    <dgm:pt modelId="{9A99271C-E8B0-4B62-963D-FBAE06DD04AC}" type="sibTrans" cxnId="{CC4C62F6-8CB6-4D95-91FA-A42A9F403D99}">
      <dgm:prSet/>
      <dgm:spPr/>
      <dgm:t>
        <a:bodyPr/>
        <a:lstStyle/>
        <a:p>
          <a:endParaRPr lang="en-US"/>
        </a:p>
      </dgm:t>
    </dgm:pt>
    <dgm:pt modelId="{DF0C81A2-0356-4594-95E7-46EAEC4AC57B}">
      <dgm:prSet phldrT="[Text]"/>
      <dgm:spPr/>
      <dgm:t>
        <a:bodyPr/>
        <a:lstStyle/>
        <a:p>
          <a:r>
            <a:rPr lang="fa-IR" dirty="0" smtClean="0"/>
            <a:t>پاسخ دادن</a:t>
          </a:r>
          <a:endParaRPr lang="en-US" dirty="0"/>
        </a:p>
      </dgm:t>
    </dgm:pt>
    <dgm:pt modelId="{523D0B60-10FB-44D8-92CE-28A995EEA6E6}" type="parTrans" cxnId="{D8E32B26-BBEB-4083-8D83-69566E9521C7}">
      <dgm:prSet/>
      <dgm:spPr/>
      <dgm:t>
        <a:bodyPr/>
        <a:lstStyle/>
        <a:p>
          <a:endParaRPr lang="en-US"/>
        </a:p>
      </dgm:t>
    </dgm:pt>
    <dgm:pt modelId="{6EAED4EC-C3DC-4B06-9DEB-A8DDE3E147BD}" type="sibTrans" cxnId="{D8E32B26-BBEB-4083-8D83-69566E9521C7}">
      <dgm:prSet/>
      <dgm:spPr/>
      <dgm:t>
        <a:bodyPr/>
        <a:lstStyle/>
        <a:p>
          <a:endParaRPr lang="en-US"/>
        </a:p>
      </dgm:t>
    </dgm:pt>
    <dgm:pt modelId="{BC3A66B3-4251-4237-BD84-81D8A82DB6BC}">
      <dgm:prSet phldrT="[Text]"/>
      <dgm:spPr/>
      <dgm:t>
        <a:bodyPr/>
        <a:lstStyle/>
        <a:p>
          <a:r>
            <a:rPr lang="fa-IR" dirty="0" smtClean="0"/>
            <a:t>ارزش گذاری</a:t>
          </a:r>
          <a:endParaRPr lang="en-US" dirty="0"/>
        </a:p>
      </dgm:t>
    </dgm:pt>
    <dgm:pt modelId="{E3CE5868-6B21-405E-98D6-0CCF3BF45720}" type="parTrans" cxnId="{6A894E2C-62D8-4444-9BED-7D6D4E39F76F}">
      <dgm:prSet/>
      <dgm:spPr/>
      <dgm:t>
        <a:bodyPr/>
        <a:lstStyle/>
        <a:p>
          <a:endParaRPr lang="en-US"/>
        </a:p>
      </dgm:t>
    </dgm:pt>
    <dgm:pt modelId="{9CE1E274-B4FC-4E5B-8224-A9E51AD638CB}" type="sibTrans" cxnId="{6A894E2C-62D8-4444-9BED-7D6D4E39F76F}">
      <dgm:prSet/>
      <dgm:spPr/>
      <dgm:t>
        <a:bodyPr/>
        <a:lstStyle/>
        <a:p>
          <a:endParaRPr lang="en-US"/>
        </a:p>
      </dgm:t>
    </dgm:pt>
    <dgm:pt modelId="{D5351913-9F14-4F77-830F-D18B1F0F09B6}">
      <dgm:prSet/>
      <dgm:spPr/>
      <dgm:t>
        <a:bodyPr/>
        <a:lstStyle/>
        <a:p>
          <a:r>
            <a:rPr lang="fa-IR" dirty="0" smtClean="0"/>
            <a:t>سازمان بندی</a:t>
          </a:r>
          <a:endParaRPr lang="en-US" dirty="0"/>
        </a:p>
      </dgm:t>
    </dgm:pt>
    <dgm:pt modelId="{7F28AC95-4454-47CC-A321-191B75192952}" type="parTrans" cxnId="{4112A46B-F82E-46C2-A2E3-5C023D5B140A}">
      <dgm:prSet/>
      <dgm:spPr/>
      <dgm:t>
        <a:bodyPr/>
        <a:lstStyle/>
        <a:p>
          <a:endParaRPr lang="en-US"/>
        </a:p>
      </dgm:t>
    </dgm:pt>
    <dgm:pt modelId="{36326C1B-B659-44F1-8357-36B8BEAD26E4}" type="sibTrans" cxnId="{4112A46B-F82E-46C2-A2E3-5C023D5B140A}">
      <dgm:prSet/>
      <dgm:spPr/>
      <dgm:t>
        <a:bodyPr/>
        <a:lstStyle/>
        <a:p>
          <a:endParaRPr lang="en-US"/>
        </a:p>
      </dgm:t>
    </dgm:pt>
    <dgm:pt modelId="{774C520E-72C9-4D99-B85D-771723FC86C8}">
      <dgm:prSet/>
      <dgm:spPr/>
      <dgm:t>
        <a:bodyPr/>
        <a:lstStyle/>
        <a:p>
          <a:r>
            <a:rPr lang="fa-IR" dirty="0" smtClean="0"/>
            <a:t>تبلور شخصیت</a:t>
          </a:r>
          <a:endParaRPr lang="en-US" dirty="0"/>
        </a:p>
      </dgm:t>
    </dgm:pt>
    <dgm:pt modelId="{24FF2623-A689-41FE-8231-5E5F25E0C5F9}" type="parTrans" cxnId="{578FBB61-4D64-467A-AE42-430A79E6D5C1}">
      <dgm:prSet/>
      <dgm:spPr/>
      <dgm:t>
        <a:bodyPr/>
        <a:lstStyle/>
        <a:p>
          <a:endParaRPr lang="en-US"/>
        </a:p>
      </dgm:t>
    </dgm:pt>
    <dgm:pt modelId="{4BC93C2D-9BB7-4D00-84E7-221B740C7F75}" type="sibTrans" cxnId="{578FBB61-4D64-467A-AE42-430A79E6D5C1}">
      <dgm:prSet/>
      <dgm:spPr/>
      <dgm:t>
        <a:bodyPr/>
        <a:lstStyle/>
        <a:p>
          <a:endParaRPr lang="en-US"/>
        </a:p>
      </dgm:t>
    </dgm:pt>
    <dgm:pt modelId="{8395BF17-B231-4150-AC1D-5EB0152EE628}" type="pres">
      <dgm:prSet presAssocID="{A4B233BE-CCAB-4542-902D-085CC6E29F8A}" presName="rootnode" presStyleCnt="0">
        <dgm:presLayoutVars>
          <dgm:chMax/>
          <dgm:chPref/>
          <dgm:dir/>
          <dgm:animLvl val="lvl"/>
        </dgm:presLayoutVars>
      </dgm:prSet>
      <dgm:spPr/>
      <dgm:t>
        <a:bodyPr/>
        <a:lstStyle/>
        <a:p>
          <a:endParaRPr lang="en-US"/>
        </a:p>
      </dgm:t>
    </dgm:pt>
    <dgm:pt modelId="{9814CF4A-C30F-4E97-B1DD-3C4E25101A0B}" type="pres">
      <dgm:prSet presAssocID="{A3B5212F-3588-4FDC-8533-F6B350217DC4}" presName="composite" presStyleCnt="0"/>
      <dgm:spPr/>
    </dgm:pt>
    <dgm:pt modelId="{5D5AFA9B-9D2C-4585-ADE9-1A01BD8295CF}" type="pres">
      <dgm:prSet presAssocID="{A3B5212F-3588-4FDC-8533-F6B350217DC4}" presName="LShape" presStyleLbl="alignNode1" presStyleIdx="0" presStyleCnt="9"/>
      <dgm:spPr/>
    </dgm:pt>
    <dgm:pt modelId="{D6F73427-82F1-47A0-86AC-AC439B5903C6}" type="pres">
      <dgm:prSet presAssocID="{A3B5212F-3588-4FDC-8533-F6B350217DC4}" presName="ParentText" presStyleLbl="revTx" presStyleIdx="0" presStyleCnt="5">
        <dgm:presLayoutVars>
          <dgm:chMax val="0"/>
          <dgm:chPref val="0"/>
          <dgm:bulletEnabled val="1"/>
        </dgm:presLayoutVars>
      </dgm:prSet>
      <dgm:spPr/>
      <dgm:t>
        <a:bodyPr/>
        <a:lstStyle/>
        <a:p>
          <a:endParaRPr lang="en-US"/>
        </a:p>
      </dgm:t>
    </dgm:pt>
    <dgm:pt modelId="{75CCA350-2A1E-4949-89B5-F25694493887}" type="pres">
      <dgm:prSet presAssocID="{A3B5212F-3588-4FDC-8533-F6B350217DC4}" presName="Triangle" presStyleLbl="alignNode1" presStyleIdx="1" presStyleCnt="9"/>
      <dgm:spPr/>
    </dgm:pt>
    <dgm:pt modelId="{8AE2C7BE-4340-4215-BCBB-E99C9A5C7B1F}" type="pres">
      <dgm:prSet presAssocID="{9A99271C-E8B0-4B62-963D-FBAE06DD04AC}" presName="sibTrans" presStyleCnt="0"/>
      <dgm:spPr/>
    </dgm:pt>
    <dgm:pt modelId="{666E1A6D-A72E-4FE0-9CA5-FCD8A51D7835}" type="pres">
      <dgm:prSet presAssocID="{9A99271C-E8B0-4B62-963D-FBAE06DD04AC}" presName="space" presStyleCnt="0"/>
      <dgm:spPr/>
    </dgm:pt>
    <dgm:pt modelId="{75925347-E941-43E6-9BED-6DC2EEF074A2}" type="pres">
      <dgm:prSet presAssocID="{DF0C81A2-0356-4594-95E7-46EAEC4AC57B}" presName="composite" presStyleCnt="0"/>
      <dgm:spPr/>
    </dgm:pt>
    <dgm:pt modelId="{5E94FB57-2D26-4D12-9133-DC75DEE2CAFB}" type="pres">
      <dgm:prSet presAssocID="{DF0C81A2-0356-4594-95E7-46EAEC4AC57B}" presName="LShape" presStyleLbl="alignNode1" presStyleIdx="2" presStyleCnt="9"/>
      <dgm:spPr/>
    </dgm:pt>
    <dgm:pt modelId="{F908534F-A386-4A0F-9211-F54FE843E173}" type="pres">
      <dgm:prSet presAssocID="{DF0C81A2-0356-4594-95E7-46EAEC4AC57B}" presName="ParentText" presStyleLbl="revTx" presStyleIdx="1" presStyleCnt="5">
        <dgm:presLayoutVars>
          <dgm:chMax val="0"/>
          <dgm:chPref val="0"/>
          <dgm:bulletEnabled val="1"/>
        </dgm:presLayoutVars>
      </dgm:prSet>
      <dgm:spPr/>
      <dgm:t>
        <a:bodyPr/>
        <a:lstStyle/>
        <a:p>
          <a:endParaRPr lang="en-US"/>
        </a:p>
      </dgm:t>
    </dgm:pt>
    <dgm:pt modelId="{7960117F-2D99-4C91-B15B-9B5017AF7C40}" type="pres">
      <dgm:prSet presAssocID="{DF0C81A2-0356-4594-95E7-46EAEC4AC57B}" presName="Triangle" presStyleLbl="alignNode1" presStyleIdx="3" presStyleCnt="9"/>
      <dgm:spPr/>
    </dgm:pt>
    <dgm:pt modelId="{9F4960D8-9F38-4795-86DA-2B8D9024BB16}" type="pres">
      <dgm:prSet presAssocID="{6EAED4EC-C3DC-4B06-9DEB-A8DDE3E147BD}" presName="sibTrans" presStyleCnt="0"/>
      <dgm:spPr/>
    </dgm:pt>
    <dgm:pt modelId="{91B11E5D-6CA6-4D15-9BA5-6E437B2AB6C4}" type="pres">
      <dgm:prSet presAssocID="{6EAED4EC-C3DC-4B06-9DEB-A8DDE3E147BD}" presName="space" presStyleCnt="0"/>
      <dgm:spPr/>
    </dgm:pt>
    <dgm:pt modelId="{A61CE5E7-3B61-46B3-A7C2-E2007E5FA1E1}" type="pres">
      <dgm:prSet presAssocID="{BC3A66B3-4251-4237-BD84-81D8A82DB6BC}" presName="composite" presStyleCnt="0"/>
      <dgm:spPr/>
    </dgm:pt>
    <dgm:pt modelId="{C5C57A4D-8A3F-4679-9C35-B876D99C5CDE}" type="pres">
      <dgm:prSet presAssocID="{BC3A66B3-4251-4237-BD84-81D8A82DB6BC}" presName="LShape" presStyleLbl="alignNode1" presStyleIdx="4" presStyleCnt="9"/>
      <dgm:spPr/>
    </dgm:pt>
    <dgm:pt modelId="{FF15D42F-A364-4582-8D53-9C817423F904}" type="pres">
      <dgm:prSet presAssocID="{BC3A66B3-4251-4237-BD84-81D8A82DB6BC}" presName="ParentText" presStyleLbl="revTx" presStyleIdx="2" presStyleCnt="5">
        <dgm:presLayoutVars>
          <dgm:chMax val="0"/>
          <dgm:chPref val="0"/>
          <dgm:bulletEnabled val="1"/>
        </dgm:presLayoutVars>
      </dgm:prSet>
      <dgm:spPr/>
      <dgm:t>
        <a:bodyPr/>
        <a:lstStyle/>
        <a:p>
          <a:endParaRPr lang="en-US"/>
        </a:p>
      </dgm:t>
    </dgm:pt>
    <dgm:pt modelId="{1973F842-5BA2-42E6-96AF-A89BA793434B}" type="pres">
      <dgm:prSet presAssocID="{BC3A66B3-4251-4237-BD84-81D8A82DB6BC}" presName="Triangle" presStyleLbl="alignNode1" presStyleIdx="5" presStyleCnt="9"/>
      <dgm:spPr/>
    </dgm:pt>
    <dgm:pt modelId="{31F21B74-7040-466C-B6DA-C3842E8DE3ED}" type="pres">
      <dgm:prSet presAssocID="{9CE1E274-B4FC-4E5B-8224-A9E51AD638CB}" presName="sibTrans" presStyleCnt="0"/>
      <dgm:spPr/>
    </dgm:pt>
    <dgm:pt modelId="{10E1AC9E-ECE1-4490-B56A-E8AE9B5A3CA7}" type="pres">
      <dgm:prSet presAssocID="{9CE1E274-B4FC-4E5B-8224-A9E51AD638CB}" presName="space" presStyleCnt="0"/>
      <dgm:spPr/>
    </dgm:pt>
    <dgm:pt modelId="{A15294AA-E6D0-4E1B-B2E4-8202A2522584}" type="pres">
      <dgm:prSet presAssocID="{D5351913-9F14-4F77-830F-D18B1F0F09B6}" presName="composite" presStyleCnt="0"/>
      <dgm:spPr/>
    </dgm:pt>
    <dgm:pt modelId="{F5A360F7-8BA7-4895-817C-3E5BEF58D95B}" type="pres">
      <dgm:prSet presAssocID="{D5351913-9F14-4F77-830F-D18B1F0F09B6}" presName="LShape" presStyleLbl="alignNode1" presStyleIdx="6" presStyleCnt="9"/>
      <dgm:spPr/>
    </dgm:pt>
    <dgm:pt modelId="{8729F606-77CD-4D3D-8A9F-5A1DA8957E0E}" type="pres">
      <dgm:prSet presAssocID="{D5351913-9F14-4F77-830F-D18B1F0F09B6}" presName="ParentText" presStyleLbl="revTx" presStyleIdx="3" presStyleCnt="5">
        <dgm:presLayoutVars>
          <dgm:chMax val="0"/>
          <dgm:chPref val="0"/>
          <dgm:bulletEnabled val="1"/>
        </dgm:presLayoutVars>
      </dgm:prSet>
      <dgm:spPr/>
      <dgm:t>
        <a:bodyPr/>
        <a:lstStyle/>
        <a:p>
          <a:endParaRPr lang="en-US"/>
        </a:p>
      </dgm:t>
    </dgm:pt>
    <dgm:pt modelId="{6E8E777D-8392-42EB-8991-CD5807BE6970}" type="pres">
      <dgm:prSet presAssocID="{D5351913-9F14-4F77-830F-D18B1F0F09B6}" presName="Triangle" presStyleLbl="alignNode1" presStyleIdx="7" presStyleCnt="9"/>
      <dgm:spPr/>
    </dgm:pt>
    <dgm:pt modelId="{AD6898A9-6239-4B25-A448-9DF182106FCC}" type="pres">
      <dgm:prSet presAssocID="{36326C1B-B659-44F1-8357-36B8BEAD26E4}" presName="sibTrans" presStyleCnt="0"/>
      <dgm:spPr/>
    </dgm:pt>
    <dgm:pt modelId="{4CEF199D-F460-47FF-91BA-C93A59C21461}" type="pres">
      <dgm:prSet presAssocID="{36326C1B-B659-44F1-8357-36B8BEAD26E4}" presName="space" presStyleCnt="0"/>
      <dgm:spPr/>
    </dgm:pt>
    <dgm:pt modelId="{230695AD-E2C1-4D8B-8CC3-CE6D368AD7C5}" type="pres">
      <dgm:prSet presAssocID="{774C520E-72C9-4D99-B85D-771723FC86C8}" presName="composite" presStyleCnt="0"/>
      <dgm:spPr/>
    </dgm:pt>
    <dgm:pt modelId="{5DACA937-64FC-401C-A82C-D9460A745411}" type="pres">
      <dgm:prSet presAssocID="{774C520E-72C9-4D99-B85D-771723FC86C8}" presName="LShape" presStyleLbl="alignNode1" presStyleIdx="8" presStyleCnt="9"/>
      <dgm:spPr/>
    </dgm:pt>
    <dgm:pt modelId="{45A105F5-5C8F-41E1-B608-23A513BB2B1D}" type="pres">
      <dgm:prSet presAssocID="{774C520E-72C9-4D99-B85D-771723FC86C8}" presName="ParentText" presStyleLbl="revTx" presStyleIdx="4" presStyleCnt="5">
        <dgm:presLayoutVars>
          <dgm:chMax val="0"/>
          <dgm:chPref val="0"/>
          <dgm:bulletEnabled val="1"/>
        </dgm:presLayoutVars>
      </dgm:prSet>
      <dgm:spPr/>
      <dgm:t>
        <a:bodyPr/>
        <a:lstStyle/>
        <a:p>
          <a:endParaRPr lang="en-US"/>
        </a:p>
      </dgm:t>
    </dgm:pt>
  </dgm:ptLst>
  <dgm:cxnLst>
    <dgm:cxn modelId="{E17BF01E-C524-48A0-934A-E90DC5D65003}" type="presOf" srcId="{A4B233BE-CCAB-4542-902D-085CC6E29F8A}" destId="{8395BF17-B231-4150-AC1D-5EB0152EE628}" srcOrd="0" destOrd="0" presId="urn:microsoft.com/office/officeart/2009/3/layout/StepUpProcess"/>
    <dgm:cxn modelId="{CC4C62F6-8CB6-4D95-91FA-A42A9F403D99}" srcId="{A4B233BE-CCAB-4542-902D-085CC6E29F8A}" destId="{A3B5212F-3588-4FDC-8533-F6B350217DC4}" srcOrd="0" destOrd="0" parTransId="{D2FA8104-CB22-4F31-8975-EEEA843DAB3F}" sibTransId="{9A99271C-E8B0-4B62-963D-FBAE06DD04AC}"/>
    <dgm:cxn modelId="{6A894E2C-62D8-4444-9BED-7D6D4E39F76F}" srcId="{A4B233BE-CCAB-4542-902D-085CC6E29F8A}" destId="{BC3A66B3-4251-4237-BD84-81D8A82DB6BC}" srcOrd="2" destOrd="0" parTransId="{E3CE5868-6B21-405E-98D6-0CCF3BF45720}" sibTransId="{9CE1E274-B4FC-4E5B-8224-A9E51AD638CB}"/>
    <dgm:cxn modelId="{7AE587DB-F6F5-4566-9E79-9E496D0C9D31}" type="presOf" srcId="{A3B5212F-3588-4FDC-8533-F6B350217DC4}" destId="{D6F73427-82F1-47A0-86AC-AC439B5903C6}" srcOrd="0" destOrd="0" presId="urn:microsoft.com/office/officeart/2009/3/layout/StepUpProcess"/>
    <dgm:cxn modelId="{E57530E8-417B-4306-9BAF-9B3E69D17A7F}" type="presOf" srcId="{774C520E-72C9-4D99-B85D-771723FC86C8}" destId="{45A105F5-5C8F-41E1-B608-23A513BB2B1D}" srcOrd="0" destOrd="0" presId="urn:microsoft.com/office/officeart/2009/3/layout/StepUpProcess"/>
    <dgm:cxn modelId="{4112A46B-F82E-46C2-A2E3-5C023D5B140A}" srcId="{A4B233BE-CCAB-4542-902D-085CC6E29F8A}" destId="{D5351913-9F14-4F77-830F-D18B1F0F09B6}" srcOrd="3" destOrd="0" parTransId="{7F28AC95-4454-47CC-A321-191B75192952}" sibTransId="{36326C1B-B659-44F1-8357-36B8BEAD26E4}"/>
    <dgm:cxn modelId="{8255B433-B4AB-4FF8-B005-CB87FB5FB5CE}" type="presOf" srcId="{D5351913-9F14-4F77-830F-D18B1F0F09B6}" destId="{8729F606-77CD-4D3D-8A9F-5A1DA8957E0E}" srcOrd="0" destOrd="0" presId="urn:microsoft.com/office/officeart/2009/3/layout/StepUpProcess"/>
    <dgm:cxn modelId="{578FBB61-4D64-467A-AE42-430A79E6D5C1}" srcId="{A4B233BE-CCAB-4542-902D-085CC6E29F8A}" destId="{774C520E-72C9-4D99-B85D-771723FC86C8}" srcOrd="4" destOrd="0" parTransId="{24FF2623-A689-41FE-8231-5E5F25E0C5F9}" sibTransId="{4BC93C2D-9BB7-4D00-84E7-221B740C7F75}"/>
    <dgm:cxn modelId="{C542FB51-8E4E-49EE-B352-FED0537F4884}" type="presOf" srcId="{BC3A66B3-4251-4237-BD84-81D8A82DB6BC}" destId="{FF15D42F-A364-4582-8D53-9C817423F904}" srcOrd="0" destOrd="0" presId="urn:microsoft.com/office/officeart/2009/3/layout/StepUpProcess"/>
    <dgm:cxn modelId="{D8E32B26-BBEB-4083-8D83-69566E9521C7}" srcId="{A4B233BE-CCAB-4542-902D-085CC6E29F8A}" destId="{DF0C81A2-0356-4594-95E7-46EAEC4AC57B}" srcOrd="1" destOrd="0" parTransId="{523D0B60-10FB-44D8-92CE-28A995EEA6E6}" sibTransId="{6EAED4EC-C3DC-4B06-9DEB-A8DDE3E147BD}"/>
    <dgm:cxn modelId="{529DF14C-5CF5-4D47-92E2-38538F63D463}" type="presOf" srcId="{DF0C81A2-0356-4594-95E7-46EAEC4AC57B}" destId="{F908534F-A386-4A0F-9211-F54FE843E173}" srcOrd="0" destOrd="0" presId="urn:microsoft.com/office/officeart/2009/3/layout/StepUpProcess"/>
    <dgm:cxn modelId="{5CD33018-8F64-4042-BB1D-C64439D1237D}" type="presParOf" srcId="{8395BF17-B231-4150-AC1D-5EB0152EE628}" destId="{9814CF4A-C30F-4E97-B1DD-3C4E25101A0B}" srcOrd="0" destOrd="0" presId="urn:microsoft.com/office/officeart/2009/3/layout/StepUpProcess"/>
    <dgm:cxn modelId="{4E8387C0-4C46-46A9-B376-9478D4D1BBE5}" type="presParOf" srcId="{9814CF4A-C30F-4E97-B1DD-3C4E25101A0B}" destId="{5D5AFA9B-9D2C-4585-ADE9-1A01BD8295CF}" srcOrd="0" destOrd="0" presId="urn:microsoft.com/office/officeart/2009/3/layout/StepUpProcess"/>
    <dgm:cxn modelId="{BA4F1904-CE21-4758-B16F-AB459B945ADB}" type="presParOf" srcId="{9814CF4A-C30F-4E97-B1DD-3C4E25101A0B}" destId="{D6F73427-82F1-47A0-86AC-AC439B5903C6}" srcOrd="1" destOrd="0" presId="urn:microsoft.com/office/officeart/2009/3/layout/StepUpProcess"/>
    <dgm:cxn modelId="{5F60074C-BA2B-49D1-B215-F34A61EC42A8}" type="presParOf" srcId="{9814CF4A-C30F-4E97-B1DD-3C4E25101A0B}" destId="{75CCA350-2A1E-4949-89B5-F25694493887}" srcOrd="2" destOrd="0" presId="urn:microsoft.com/office/officeart/2009/3/layout/StepUpProcess"/>
    <dgm:cxn modelId="{6AC12463-7F7A-42E3-86DD-FB1F785D8494}" type="presParOf" srcId="{8395BF17-B231-4150-AC1D-5EB0152EE628}" destId="{8AE2C7BE-4340-4215-BCBB-E99C9A5C7B1F}" srcOrd="1" destOrd="0" presId="urn:microsoft.com/office/officeart/2009/3/layout/StepUpProcess"/>
    <dgm:cxn modelId="{769B9A7D-6732-4201-ADD7-EEBEE0E74259}" type="presParOf" srcId="{8AE2C7BE-4340-4215-BCBB-E99C9A5C7B1F}" destId="{666E1A6D-A72E-4FE0-9CA5-FCD8A51D7835}" srcOrd="0" destOrd="0" presId="urn:microsoft.com/office/officeart/2009/3/layout/StepUpProcess"/>
    <dgm:cxn modelId="{7AF202D5-79B6-4A73-B372-BED8851761E0}" type="presParOf" srcId="{8395BF17-B231-4150-AC1D-5EB0152EE628}" destId="{75925347-E941-43E6-9BED-6DC2EEF074A2}" srcOrd="2" destOrd="0" presId="urn:microsoft.com/office/officeart/2009/3/layout/StepUpProcess"/>
    <dgm:cxn modelId="{68275EC1-FFDB-48AC-94FF-1552062CDEFC}" type="presParOf" srcId="{75925347-E941-43E6-9BED-6DC2EEF074A2}" destId="{5E94FB57-2D26-4D12-9133-DC75DEE2CAFB}" srcOrd="0" destOrd="0" presId="urn:microsoft.com/office/officeart/2009/3/layout/StepUpProcess"/>
    <dgm:cxn modelId="{1F1942F2-90B9-488A-B1EB-093067345EDE}" type="presParOf" srcId="{75925347-E941-43E6-9BED-6DC2EEF074A2}" destId="{F908534F-A386-4A0F-9211-F54FE843E173}" srcOrd="1" destOrd="0" presId="urn:microsoft.com/office/officeart/2009/3/layout/StepUpProcess"/>
    <dgm:cxn modelId="{97B2570F-A559-4B3B-9D56-33C913FE8E65}" type="presParOf" srcId="{75925347-E941-43E6-9BED-6DC2EEF074A2}" destId="{7960117F-2D99-4C91-B15B-9B5017AF7C40}" srcOrd="2" destOrd="0" presId="urn:microsoft.com/office/officeart/2009/3/layout/StepUpProcess"/>
    <dgm:cxn modelId="{BFC145EE-0E6D-4076-A8F7-C57A88948450}" type="presParOf" srcId="{8395BF17-B231-4150-AC1D-5EB0152EE628}" destId="{9F4960D8-9F38-4795-86DA-2B8D9024BB16}" srcOrd="3" destOrd="0" presId="urn:microsoft.com/office/officeart/2009/3/layout/StepUpProcess"/>
    <dgm:cxn modelId="{76D22D89-E901-4DC4-AE7F-BFB5F2EBDBDC}" type="presParOf" srcId="{9F4960D8-9F38-4795-86DA-2B8D9024BB16}" destId="{91B11E5D-6CA6-4D15-9BA5-6E437B2AB6C4}" srcOrd="0" destOrd="0" presId="urn:microsoft.com/office/officeart/2009/3/layout/StepUpProcess"/>
    <dgm:cxn modelId="{CEBBD92B-4E6F-4438-8AAF-4039C71CAC8F}" type="presParOf" srcId="{8395BF17-B231-4150-AC1D-5EB0152EE628}" destId="{A61CE5E7-3B61-46B3-A7C2-E2007E5FA1E1}" srcOrd="4" destOrd="0" presId="urn:microsoft.com/office/officeart/2009/3/layout/StepUpProcess"/>
    <dgm:cxn modelId="{75F5DC64-36E7-4C2D-A776-1BDCD8C66C6E}" type="presParOf" srcId="{A61CE5E7-3B61-46B3-A7C2-E2007E5FA1E1}" destId="{C5C57A4D-8A3F-4679-9C35-B876D99C5CDE}" srcOrd="0" destOrd="0" presId="urn:microsoft.com/office/officeart/2009/3/layout/StepUpProcess"/>
    <dgm:cxn modelId="{9EB78440-AF4B-4C2A-9E72-DD89317C0CF2}" type="presParOf" srcId="{A61CE5E7-3B61-46B3-A7C2-E2007E5FA1E1}" destId="{FF15D42F-A364-4582-8D53-9C817423F904}" srcOrd="1" destOrd="0" presId="urn:microsoft.com/office/officeart/2009/3/layout/StepUpProcess"/>
    <dgm:cxn modelId="{E5391FA2-48E2-4174-BBCD-3F48AB29157C}" type="presParOf" srcId="{A61CE5E7-3B61-46B3-A7C2-E2007E5FA1E1}" destId="{1973F842-5BA2-42E6-96AF-A89BA793434B}" srcOrd="2" destOrd="0" presId="urn:microsoft.com/office/officeart/2009/3/layout/StepUpProcess"/>
    <dgm:cxn modelId="{4EEB0781-A35F-466B-8630-50F5D6B67C93}" type="presParOf" srcId="{8395BF17-B231-4150-AC1D-5EB0152EE628}" destId="{31F21B74-7040-466C-B6DA-C3842E8DE3ED}" srcOrd="5" destOrd="0" presId="urn:microsoft.com/office/officeart/2009/3/layout/StepUpProcess"/>
    <dgm:cxn modelId="{42A81A41-B4E0-4E4F-B8AC-C242FDED4BE4}" type="presParOf" srcId="{31F21B74-7040-466C-B6DA-C3842E8DE3ED}" destId="{10E1AC9E-ECE1-4490-B56A-E8AE9B5A3CA7}" srcOrd="0" destOrd="0" presId="urn:microsoft.com/office/officeart/2009/3/layout/StepUpProcess"/>
    <dgm:cxn modelId="{4B2463E4-A9AF-4274-8AA5-513D59CFEEB4}" type="presParOf" srcId="{8395BF17-B231-4150-AC1D-5EB0152EE628}" destId="{A15294AA-E6D0-4E1B-B2E4-8202A2522584}" srcOrd="6" destOrd="0" presId="urn:microsoft.com/office/officeart/2009/3/layout/StepUpProcess"/>
    <dgm:cxn modelId="{ACC24792-2156-47CC-A665-973AEB9123A4}" type="presParOf" srcId="{A15294AA-E6D0-4E1B-B2E4-8202A2522584}" destId="{F5A360F7-8BA7-4895-817C-3E5BEF58D95B}" srcOrd="0" destOrd="0" presId="urn:microsoft.com/office/officeart/2009/3/layout/StepUpProcess"/>
    <dgm:cxn modelId="{DAD9D294-3F2C-46DD-9957-30765BF60F93}" type="presParOf" srcId="{A15294AA-E6D0-4E1B-B2E4-8202A2522584}" destId="{8729F606-77CD-4D3D-8A9F-5A1DA8957E0E}" srcOrd="1" destOrd="0" presId="urn:microsoft.com/office/officeart/2009/3/layout/StepUpProcess"/>
    <dgm:cxn modelId="{9DC5CFF7-DBAB-4157-B5D6-EFAA6FBDC608}" type="presParOf" srcId="{A15294AA-E6D0-4E1B-B2E4-8202A2522584}" destId="{6E8E777D-8392-42EB-8991-CD5807BE6970}" srcOrd="2" destOrd="0" presId="urn:microsoft.com/office/officeart/2009/3/layout/StepUpProcess"/>
    <dgm:cxn modelId="{318B014F-1431-4098-B5FD-344988CC88E8}" type="presParOf" srcId="{8395BF17-B231-4150-AC1D-5EB0152EE628}" destId="{AD6898A9-6239-4B25-A448-9DF182106FCC}" srcOrd="7" destOrd="0" presId="urn:microsoft.com/office/officeart/2009/3/layout/StepUpProcess"/>
    <dgm:cxn modelId="{E13284FC-E0C0-4623-99EC-BE00B41496EB}" type="presParOf" srcId="{AD6898A9-6239-4B25-A448-9DF182106FCC}" destId="{4CEF199D-F460-47FF-91BA-C93A59C21461}" srcOrd="0" destOrd="0" presId="urn:microsoft.com/office/officeart/2009/3/layout/StepUpProcess"/>
    <dgm:cxn modelId="{0EFDA4A6-CE1F-4884-B83A-1B2518B967B9}" type="presParOf" srcId="{8395BF17-B231-4150-AC1D-5EB0152EE628}" destId="{230695AD-E2C1-4D8B-8CC3-CE6D368AD7C5}" srcOrd="8" destOrd="0" presId="urn:microsoft.com/office/officeart/2009/3/layout/StepUpProcess"/>
    <dgm:cxn modelId="{8060B903-9AC6-4F25-90D4-3C0DF6898094}" type="presParOf" srcId="{230695AD-E2C1-4D8B-8CC3-CE6D368AD7C5}" destId="{5DACA937-64FC-401C-A82C-D9460A745411}" srcOrd="0" destOrd="0" presId="urn:microsoft.com/office/officeart/2009/3/layout/StepUpProcess"/>
    <dgm:cxn modelId="{047E090D-5F8F-42A6-93A2-C1A8AAB2A9A7}" type="presParOf" srcId="{230695AD-E2C1-4D8B-8CC3-CE6D368AD7C5}" destId="{45A105F5-5C8F-41E1-B608-23A513BB2B1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E73F0-29ED-4955-8199-97D3D65CC628}">
      <dsp:nvSpPr>
        <dsp:cNvPr id="0" name=""/>
        <dsp:cNvSpPr/>
      </dsp:nvSpPr>
      <dsp:spPr>
        <a:xfrm>
          <a:off x="1378297" y="276932"/>
          <a:ext cx="3498437" cy="1093261"/>
        </a:xfrm>
        <a:prstGeom prst="rect">
          <a:avLst/>
        </a:prstGeom>
        <a:solidFill>
          <a:schemeClr val="accent2">
            <a:alpha val="40000"/>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90500" tIns="190500" rIns="740503" bIns="190500" numCol="1" spcCol="1270" anchor="ctr" anchorCtr="0">
          <a:noAutofit/>
        </a:bodyPr>
        <a:lstStyle/>
        <a:p>
          <a:pPr lvl="0" algn="r" defTabSz="2222500">
            <a:lnSpc>
              <a:spcPct val="90000"/>
            </a:lnSpc>
            <a:spcBef>
              <a:spcPct val="0"/>
            </a:spcBef>
            <a:spcAft>
              <a:spcPct val="35000"/>
            </a:spcAft>
          </a:pPr>
          <a:r>
            <a:rPr lang="fa-IR" sz="5000" kern="1200" dirty="0" smtClean="0"/>
            <a:t>تدریس</a:t>
          </a:r>
          <a:endParaRPr lang="en-US" sz="5000" kern="1200" dirty="0"/>
        </a:p>
      </dsp:txBody>
      <dsp:txXfrm>
        <a:off x="1378297" y="276932"/>
        <a:ext cx="3498437" cy="1093261"/>
      </dsp:txXfrm>
    </dsp:sp>
    <dsp:sp modelId="{EB631F07-7F84-4DF7-9002-A945B1100A7E}">
      <dsp:nvSpPr>
        <dsp:cNvPr id="0" name=""/>
        <dsp:cNvSpPr/>
      </dsp:nvSpPr>
      <dsp:spPr>
        <a:xfrm>
          <a:off x="4257219" y="119016"/>
          <a:ext cx="765283" cy="114792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EAAF8EF-1067-441D-A7E0-6D8A6250F14E}">
      <dsp:nvSpPr>
        <dsp:cNvPr id="0" name=""/>
        <dsp:cNvSpPr/>
      </dsp:nvSpPr>
      <dsp:spPr>
        <a:xfrm>
          <a:off x="1378297" y="1653226"/>
          <a:ext cx="3498437" cy="1093261"/>
        </a:xfrm>
        <a:prstGeom prst="rect">
          <a:avLst/>
        </a:prstGeom>
        <a:solidFill>
          <a:schemeClr val="accent2">
            <a:alpha val="40000"/>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90500" tIns="190500" rIns="740503" bIns="190500" numCol="1" spcCol="1270" anchor="ctr" anchorCtr="0">
          <a:noAutofit/>
        </a:bodyPr>
        <a:lstStyle/>
        <a:p>
          <a:pPr lvl="0" algn="r" defTabSz="2222500">
            <a:lnSpc>
              <a:spcPct val="90000"/>
            </a:lnSpc>
            <a:spcBef>
              <a:spcPct val="0"/>
            </a:spcBef>
            <a:spcAft>
              <a:spcPct val="35000"/>
            </a:spcAft>
          </a:pPr>
          <a:r>
            <a:rPr lang="fa-IR" sz="5000" kern="1200" dirty="0" smtClean="0"/>
            <a:t>درس</a:t>
          </a:r>
          <a:endParaRPr lang="en-US" sz="5000" kern="1200" dirty="0"/>
        </a:p>
      </dsp:txBody>
      <dsp:txXfrm>
        <a:off x="1378297" y="1653226"/>
        <a:ext cx="3498437" cy="1093261"/>
      </dsp:txXfrm>
    </dsp:sp>
    <dsp:sp modelId="{BC9002FA-284C-411B-9334-743265A0567A}">
      <dsp:nvSpPr>
        <dsp:cNvPr id="0" name=""/>
        <dsp:cNvSpPr/>
      </dsp:nvSpPr>
      <dsp:spPr>
        <a:xfrm>
          <a:off x="4257219" y="1495311"/>
          <a:ext cx="765283" cy="114792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48295F2-BB15-488A-9A6E-90C5C491F97E}">
      <dsp:nvSpPr>
        <dsp:cNvPr id="0" name=""/>
        <dsp:cNvSpPr/>
      </dsp:nvSpPr>
      <dsp:spPr>
        <a:xfrm>
          <a:off x="1378297" y="3029521"/>
          <a:ext cx="3498437" cy="1093261"/>
        </a:xfrm>
        <a:prstGeom prst="rect">
          <a:avLst/>
        </a:prstGeom>
        <a:solidFill>
          <a:schemeClr val="accent2">
            <a:alpha val="40000"/>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90500" tIns="190500" rIns="740503" bIns="190500" numCol="1" spcCol="1270" anchor="ctr" anchorCtr="0">
          <a:noAutofit/>
        </a:bodyPr>
        <a:lstStyle/>
        <a:p>
          <a:pPr lvl="0" algn="r" defTabSz="2222500">
            <a:lnSpc>
              <a:spcPct val="90000"/>
            </a:lnSpc>
            <a:spcBef>
              <a:spcPct val="0"/>
            </a:spcBef>
            <a:spcAft>
              <a:spcPct val="35000"/>
            </a:spcAft>
          </a:pPr>
          <a:r>
            <a:rPr lang="fa-IR" sz="5000" kern="1200" dirty="0" smtClean="0"/>
            <a:t>طرح درس</a:t>
          </a:r>
          <a:endParaRPr lang="en-US" sz="5000" kern="1200" dirty="0"/>
        </a:p>
      </dsp:txBody>
      <dsp:txXfrm>
        <a:off x="1378297" y="3029521"/>
        <a:ext cx="3498437" cy="1093261"/>
      </dsp:txXfrm>
    </dsp:sp>
    <dsp:sp modelId="{08ACCB71-08A7-4224-83A2-E2348A168EA9}">
      <dsp:nvSpPr>
        <dsp:cNvPr id="0" name=""/>
        <dsp:cNvSpPr/>
      </dsp:nvSpPr>
      <dsp:spPr>
        <a:xfrm>
          <a:off x="4257219" y="2871606"/>
          <a:ext cx="765283" cy="114792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E3B9B-8777-4A79-AEE6-04E2BD262664}">
      <dsp:nvSpPr>
        <dsp:cNvPr id="0" name=""/>
        <dsp:cNvSpPr/>
      </dsp:nvSpPr>
      <dsp:spPr>
        <a:xfrm rot="5400000">
          <a:off x="291618" y="2258776"/>
          <a:ext cx="869113" cy="144618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B4CDEC-03A0-4B80-981D-23F57D2C1FA0}">
      <dsp:nvSpPr>
        <dsp:cNvPr id="0" name=""/>
        <dsp:cNvSpPr/>
      </dsp:nvSpPr>
      <dsp:spPr>
        <a:xfrm>
          <a:off x="146541" y="2690873"/>
          <a:ext cx="1305623" cy="114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fa-IR" sz="2300" kern="1200" dirty="0" smtClean="0"/>
            <a:t>آمادگی و تقلید</a:t>
          </a:r>
          <a:endParaRPr lang="en-US" sz="2300" kern="1200" dirty="0"/>
        </a:p>
      </dsp:txBody>
      <dsp:txXfrm>
        <a:off x="146541" y="2690873"/>
        <a:ext cx="1305623" cy="1144455"/>
      </dsp:txXfrm>
    </dsp:sp>
    <dsp:sp modelId="{95457864-0C1B-4454-9359-DC0F1CF4351C}">
      <dsp:nvSpPr>
        <dsp:cNvPr id="0" name=""/>
        <dsp:cNvSpPr/>
      </dsp:nvSpPr>
      <dsp:spPr>
        <a:xfrm>
          <a:off x="1205820" y="2152306"/>
          <a:ext cx="246344" cy="24634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D34CB0-32EA-4615-BFB7-1B078AF925C5}">
      <dsp:nvSpPr>
        <dsp:cNvPr id="0" name=""/>
        <dsp:cNvSpPr/>
      </dsp:nvSpPr>
      <dsp:spPr>
        <a:xfrm rot="5400000">
          <a:off x="1889956" y="1863265"/>
          <a:ext cx="869113" cy="144618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FE1ABB-4B8B-40EB-98A4-20C3FA734E75}">
      <dsp:nvSpPr>
        <dsp:cNvPr id="0" name=""/>
        <dsp:cNvSpPr/>
      </dsp:nvSpPr>
      <dsp:spPr>
        <a:xfrm>
          <a:off x="1744879" y="2295363"/>
          <a:ext cx="1305623" cy="114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fa-IR" sz="2300" kern="1200" dirty="0" smtClean="0"/>
            <a:t>اجرای عمل بدون کمک</a:t>
          </a:r>
          <a:endParaRPr lang="en-US" sz="2300" kern="1200" dirty="0"/>
        </a:p>
      </dsp:txBody>
      <dsp:txXfrm>
        <a:off x="1744879" y="2295363"/>
        <a:ext cx="1305623" cy="1144455"/>
      </dsp:txXfrm>
    </dsp:sp>
    <dsp:sp modelId="{A7F0415B-0F98-4C0F-A214-07D1A3AE4A52}">
      <dsp:nvSpPr>
        <dsp:cNvPr id="0" name=""/>
        <dsp:cNvSpPr/>
      </dsp:nvSpPr>
      <dsp:spPr>
        <a:xfrm>
          <a:off x="2804159" y="1756796"/>
          <a:ext cx="246344" cy="24634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A095F8-B1C5-48CC-AD56-463E28CC5A5C}">
      <dsp:nvSpPr>
        <dsp:cNvPr id="0" name=""/>
        <dsp:cNvSpPr/>
      </dsp:nvSpPr>
      <dsp:spPr>
        <a:xfrm rot="5400000">
          <a:off x="3488294" y="1467755"/>
          <a:ext cx="869113" cy="144618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3F9164-D634-4378-8078-2E3035A2BD53}">
      <dsp:nvSpPr>
        <dsp:cNvPr id="0" name=""/>
        <dsp:cNvSpPr/>
      </dsp:nvSpPr>
      <dsp:spPr>
        <a:xfrm>
          <a:off x="3343217" y="1899853"/>
          <a:ext cx="1305623" cy="114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fa-IR" sz="2300" kern="1200" dirty="0" smtClean="0"/>
            <a:t>دقت</a:t>
          </a:r>
          <a:endParaRPr lang="en-US" sz="2300" kern="1200" dirty="0"/>
        </a:p>
      </dsp:txBody>
      <dsp:txXfrm>
        <a:off x="3343217" y="1899853"/>
        <a:ext cx="1305623" cy="1144455"/>
      </dsp:txXfrm>
    </dsp:sp>
    <dsp:sp modelId="{855621E3-3E58-4614-A79B-0F2EB44A71F9}">
      <dsp:nvSpPr>
        <dsp:cNvPr id="0" name=""/>
        <dsp:cNvSpPr/>
      </dsp:nvSpPr>
      <dsp:spPr>
        <a:xfrm>
          <a:off x="4402497" y="1361285"/>
          <a:ext cx="246344" cy="24634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069C7-8429-47F8-A2A1-5FE8393AEDA3}">
      <dsp:nvSpPr>
        <dsp:cNvPr id="0" name=""/>
        <dsp:cNvSpPr/>
      </dsp:nvSpPr>
      <dsp:spPr>
        <a:xfrm rot="5400000">
          <a:off x="5086632" y="1072245"/>
          <a:ext cx="869113" cy="144618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D53795-45C3-4D57-95EF-8D7BEC9221E5}">
      <dsp:nvSpPr>
        <dsp:cNvPr id="0" name=""/>
        <dsp:cNvSpPr/>
      </dsp:nvSpPr>
      <dsp:spPr>
        <a:xfrm>
          <a:off x="4941556" y="1504342"/>
          <a:ext cx="1305623" cy="114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fa-IR" sz="2300" kern="1200" dirty="0" smtClean="0"/>
            <a:t>هماهنگی حرکات</a:t>
          </a:r>
          <a:endParaRPr lang="en-US" sz="2300" kern="1200" dirty="0"/>
        </a:p>
      </dsp:txBody>
      <dsp:txXfrm>
        <a:off x="4941556" y="1504342"/>
        <a:ext cx="1305623" cy="1144455"/>
      </dsp:txXfrm>
    </dsp:sp>
    <dsp:sp modelId="{F72692CF-C9AC-4294-85D1-38862B3839ED}">
      <dsp:nvSpPr>
        <dsp:cNvPr id="0" name=""/>
        <dsp:cNvSpPr/>
      </dsp:nvSpPr>
      <dsp:spPr>
        <a:xfrm>
          <a:off x="6000835" y="965775"/>
          <a:ext cx="246344" cy="24634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CF711-7792-499A-AB65-6881EFC9AB97}">
      <dsp:nvSpPr>
        <dsp:cNvPr id="0" name=""/>
        <dsp:cNvSpPr/>
      </dsp:nvSpPr>
      <dsp:spPr>
        <a:xfrm rot="5400000">
          <a:off x="6684970" y="676734"/>
          <a:ext cx="869113" cy="144618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E056D2-8F2D-4F75-B278-D140A3B69313}">
      <dsp:nvSpPr>
        <dsp:cNvPr id="0" name=""/>
        <dsp:cNvSpPr/>
      </dsp:nvSpPr>
      <dsp:spPr>
        <a:xfrm>
          <a:off x="6539894" y="1108832"/>
          <a:ext cx="1305623" cy="114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fa-IR" sz="2300" kern="1200" dirty="0" smtClean="0"/>
            <a:t>عادی شدن</a:t>
          </a:r>
          <a:endParaRPr lang="en-US" sz="2300" kern="1200" dirty="0"/>
        </a:p>
      </dsp:txBody>
      <dsp:txXfrm>
        <a:off x="6539894" y="1108832"/>
        <a:ext cx="1305623" cy="11444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77AFC-F939-443B-BE09-81BF3F3E7146}">
      <dsp:nvSpPr>
        <dsp:cNvPr id="0" name=""/>
        <dsp:cNvSpPr/>
      </dsp:nvSpPr>
      <dsp:spPr>
        <a:xfrm>
          <a:off x="-215916" y="0"/>
          <a:ext cx="7920664" cy="4624288"/>
        </a:xfrm>
        <a:prstGeom prst="leftArrow">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8E5C70E-C563-46A1-A8B8-CCA2AC1D89B6}">
      <dsp:nvSpPr>
        <dsp:cNvPr id="0" name=""/>
        <dsp:cNvSpPr/>
      </dsp:nvSpPr>
      <dsp:spPr>
        <a:xfrm>
          <a:off x="5059124" y="1383919"/>
          <a:ext cx="2429707" cy="184971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cs typeface="B Koodak" panose="00000700000000000000" pitchFamily="2" charset="-78"/>
            </a:rPr>
            <a:t>اهداف کلی</a:t>
          </a:r>
          <a:endParaRPr lang="en-US" sz="2400" kern="1200" dirty="0">
            <a:cs typeface="B Koodak" panose="00000700000000000000" pitchFamily="2" charset="-78"/>
          </a:endParaRPr>
        </a:p>
      </dsp:txBody>
      <dsp:txXfrm>
        <a:off x="5149420" y="1474215"/>
        <a:ext cx="2249115" cy="1669123"/>
      </dsp:txXfrm>
    </dsp:sp>
    <dsp:sp modelId="{DD0405BB-8426-476D-9B16-AA58D006B250}">
      <dsp:nvSpPr>
        <dsp:cNvPr id="0" name=""/>
        <dsp:cNvSpPr/>
      </dsp:nvSpPr>
      <dsp:spPr>
        <a:xfrm>
          <a:off x="2532698" y="1383919"/>
          <a:ext cx="2429707" cy="184971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cs typeface="B Koodak" panose="00000700000000000000" pitchFamily="2" charset="-78"/>
            </a:rPr>
            <a:t>تبدیل اهداف کلی به جزیی</a:t>
          </a:r>
          <a:endParaRPr lang="en-US" sz="2400" kern="1200" dirty="0">
            <a:cs typeface="B Koodak" panose="00000700000000000000" pitchFamily="2" charset="-78"/>
          </a:endParaRPr>
        </a:p>
      </dsp:txBody>
      <dsp:txXfrm>
        <a:off x="2622994" y="1474215"/>
        <a:ext cx="2249115" cy="1669123"/>
      </dsp:txXfrm>
    </dsp:sp>
    <dsp:sp modelId="{EC2F6F08-5376-4237-AE2D-3CA3A4C3111B}">
      <dsp:nvSpPr>
        <dsp:cNvPr id="0" name=""/>
        <dsp:cNvSpPr/>
      </dsp:nvSpPr>
      <dsp:spPr>
        <a:xfrm>
          <a:off x="5711" y="1383919"/>
          <a:ext cx="2429707" cy="184971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cs typeface="B Koodak" panose="00000700000000000000" pitchFamily="2" charset="-78"/>
            </a:rPr>
            <a:t>تبدیل اهداف جزیی به رفتاری(عملکردی)</a:t>
          </a:r>
          <a:endParaRPr lang="en-US" sz="2400" kern="1200" dirty="0">
            <a:cs typeface="B Koodak" panose="00000700000000000000" pitchFamily="2" charset="-78"/>
          </a:endParaRPr>
        </a:p>
      </dsp:txBody>
      <dsp:txXfrm>
        <a:off x="96007" y="1474215"/>
        <a:ext cx="2249115" cy="16691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5646D-B39B-4333-A025-D042113D3D06}">
      <dsp:nvSpPr>
        <dsp:cNvPr id="0" name=""/>
        <dsp:cNvSpPr/>
      </dsp:nvSpPr>
      <dsp:spPr>
        <a:xfrm>
          <a:off x="2844800" y="1828800"/>
          <a:ext cx="2235200" cy="2235200"/>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a-IR" sz="2200" kern="1200" dirty="0" smtClean="0"/>
            <a:t>موضوع</a:t>
          </a:r>
          <a:endParaRPr lang="en-US" sz="2200" kern="1200" dirty="0"/>
        </a:p>
      </dsp:txBody>
      <dsp:txXfrm>
        <a:off x="3294175" y="2352385"/>
        <a:ext cx="1336450" cy="1148939"/>
      </dsp:txXfrm>
    </dsp:sp>
    <dsp:sp modelId="{A67DD152-374B-40A1-9067-0B90A720BAB2}">
      <dsp:nvSpPr>
        <dsp:cNvPr id="0" name=""/>
        <dsp:cNvSpPr/>
      </dsp:nvSpPr>
      <dsp:spPr>
        <a:xfrm>
          <a:off x="1544320" y="1300480"/>
          <a:ext cx="1625600" cy="1625600"/>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a-IR" sz="2200" kern="1200" dirty="0" smtClean="0"/>
            <a:t>وضعیت تحصیلی</a:t>
          </a:r>
          <a:endParaRPr lang="en-US" sz="2200" kern="1200" dirty="0"/>
        </a:p>
      </dsp:txBody>
      <dsp:txXfrm>
        <a:off x="1953570" y="1712203"/>
        <a:ext cx="807100" cy="802154"/>
      </dsp:txXfrm>
    </dsp:sp>
    <dsp:sp modelId="{0DA701C3-E170-4E31-830C-545331786FE0}">
      <dsp:nvSpPr>
        <dsp:cNvPr id="0" name=""/>
        <dsp:cNvSpPr/>
      </dsp:nvSpPr>
      <dsp:spPr>
        <a:xfrm rot="20700000">
          <a:off x="2454821" y="178981"/>
          <a:ext cx="1592756" cy="1592756"/>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a-IR" sz="2200" kern="1200" dirty="0" smtClean="0"/>
            <a:t>شرایط امکانات</a:t>
          </a:r>
          <a:endParaRPr lang="en-US" sz="2200" kern="1200" dirty="0"/>
        </a:p>
      </dsp:txBody>
      <dsp:txXfrm rot="-20700000">
        <a:off x="2804160" y="528320"/>
        <a:ext cx="894080" cy="894080"/>
      </dsp:txXfrm>
    </dsp:sp>
    <dsp:sp modelId="{69E9EF1D-59D7-406C-A08C-9069D9B41941}">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8D676D9-66D5-40A8-90E0-9AF71D6C30B7}">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B07CB69-DFCE-4F0F-8B5E-C392D8081927}">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5025B-400F-47A6-93AC-B8DC6B47EC3B}">
      <dsp:nvSpPr>
        <dsp:cNvPr id="0" name=""/>
        <dsp:cNvSpPr/>
      </dsp:nvSpPr>
      <dsp:spPr>
        <a:xfrm>
          <a:off x="2528278" y="619"/>
          <a:ext cx="4901333" cy="22167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t" anchorCtr="0">
          <a:noAutofit/>
        </a:bodyPr>
        <a:lstStyle/>
        <a:p>
          <a:pPr lvl="0" algn="ctr" defTabSz="1466850">
            <a:lnSpc>
              <a:spcPct val="90000"/>
            </a:lnSpc>
            <a:spcBef>
              <a:spcPct val="0"/>
            </a:spcBef>
            <a:spcAft>
              <a:spcPct val="35000"/>
            </a:spcAft>
          </a:pPr>
          <a:r>
            <a:rPr lang="fa-IR" sz="3300" kern="1200" dirty="0" smtClean="0">
              <a:cs typeface="B Koodak" panose="00000700000000000000" pitchFamily="2" charset="-78"/>
            </a:rPr>
            <a:t>تدارک فعالیت ها و ابزارهای مناسب برای فراگیری محتوا</a:t>
          </a:r>
          <a:endParaRPr lang="en-US" sz="3300" kern="1200" dirty="0">
            <a:cs typeface="B Koodak" panose="00000700000000000000" pitchFamily="2" charset="-78"/>
          </a:endParaRPr>
        </a:p>
        <a:p>
          <a:pPr marL="228600" lvl="1" indent="-228600" algn="l" defTabSz="1155700">
            <a:lnSpc>
              <a:spcPct val="90000"/>
            </a:lnSpc>
            <a:spcBef>
              <a:spcPct val="0"/>
            </a:spcBef>
            <a:spcAft>
              <a:spcPct val="15000"/>
            </a:spcAft>
            <a:buChar char="••"/>
          </a:pPr>
          <a:endParaRPr lang="en-US" sz="2600" kern="1200" dirty="0">
            <a:cs typeface="B Koodak" panose="00000700000000000000" pitchFamily="2" charset="-78"/>
          </a:endParaRPr>
        </a:p>
      </dsp:txBody>
      <dsp:txXfrm>
        <a:off x="2528278" y="619"/>
        <a:ext cx="4901333" cy="2216794"/>
      </dsp:txXfrm>
    </dsp:sp>
    <dsp:sp modelId="{92C9EBC2-B093-44EE-948B-DE020B618EF1}">
      <dsp:nvSpPr>
        <dsp:cNvPr id="0" name=""/>
        <dsp:cNvSpPr/>
      </dsp:nvSpPr>
      <dsp:spPr>
        <a:xfrm>
          <a:off x="114188" y="619"/>
          <a:ext cx="2194626" cy="221679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A78DF362-16FC-4214-B594-8B099AFD9E55}">
      <dsp:nvSpPr>
        <dsp:cNvPr id="0" name=""/>
        <dsp:cNvSpPr/>
      </dsp:nvSpPr>
      <dsp:spPr>
        <a:xfrm>
          <a:off x="114188" y="2583185"/>
          <a:ext cx="4901333" cy="22167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t" anchorCtr="0">
          <a:noAutofit/>
        </a:bodyPr>
        <a:lstStyle/>
        <a:p>
          <a:pPr lvl="0" algn="ctr" defTabSz="1466850">
            <a:lnSpc>
              <a:spcPct val="90000"/>
            </a:lnSpc>
            <a:spcBef>
              <a:spcPct val="0"/>
            </a:spcBef>
            <a:spcAft>
              <a:spcPct val="35000"/>
            </a:spcAft>
          </a:pPr>
          <a:r>
            <a:rPr lang="fa-IR" sz="3300" kern="1200" smtClean="0">
              <a:cs typeface="B Koodak" panose="00000700000000000000" pitchFamily="2" charset="-78"/>
            </a:rPr>
            <a:t>ایجاد انگیزه در دانش آموز برای رغبت به مشارکت</a:t>
          </a:r>
          <a:endParaRPr lang="en-US" sz="3300" kern="1200" dirty="0">
            <a:cs typeface="B Koodak" panose="00000700000000000000" pitchFamily="2" charset="-78"/>
          </a:endParaRPr>
        </a:p>
        <a:p>
          <a:pPr marL="228600" lvl="1" indent="-228600" algn="l" defTabSz="1155700">
            <a:lnSpc>
              <a:spcPct val="90000"/>
            </a:lnSpc>
            <a:spcBef>
              <a:spcPct val="0"/>
            </a:spcBef>
            <a:spcAft>
              <a:spcPct val="15000"/>
            </a:spcAft>
            <a:buChar char="••"/>
          </a:pPr>
          <a:endParaRPr lang="en-US" sz="2600" kern="1200">
            <a:cs typeface="B Koodak" panose="00000700000000000000" pitchFamily="2" charset="-78"/>
          </a:endParaRPr>
        </a:p>
      </dsp:txBody>
      <dsp:txXfrm>
        <a:off x="114188" y="2583185"/>
        <a:ext cx="4901333" cy="2216794"/>
      </dsp:txXfrm>
    </dsp:sp>
    <dsp:sp modelId="{0D1D8763-F696-42EF-941E-D05E9E0C3470}">
      <dsp:nvSpPr>
        <dsp:cNvPr id="0" name=""/>
        <dsp:cNvSpPr/>
      </dsp:nvSpPr>
      <dsp:spPr>
        <a:xfrm>
          <a:off x="5234984" y="2583185"/>
          <a:ext cx="2194626" cy="221679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56FC1-D7E1-4B1B-9A0A-D387D4199B2E}">
      <dsp:nvSpPr>
        <dsp:cNvPr id="0" name=""/>
        <dsp:cNvSpPr/>
      </dsp:nvSpPr>
      <dsp:spPr>
        <a:xfrm>
          <a:off x="4023644" y="1237231"/>
          <a:ext cx="3635697" cy="1136155"/>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2390" tIns="72390" rIns="769556" bIns="72390" numCol="1" spcCol="1270" anchor="ctr" anchorCtr="0">
          <a:noAutofit/>
        </a:bodyPr>
        <a:lstStyle/>
        <a:p>
          <a:pPr lvl="0" algn="ctr" defTabSz="844550">
            <a:lnSpc>
              <a:spcPct val="90000"/>
            </a:lnSpc>
            <a:spcBef>
              <a:spcPct val="0"/>
            </a:spcBef>
            <a:spcAft>
              <a:spcPct val="35000"/>
            </a:spcAft>
          </a:pPr>
          <a:r>
            <a:rPr lang="fa-IR" sz="1900" kern="1200" dirty="0" smtClean="0">
              <a:cs typeface="B Koodak" panose="00000700000000000000" pitchFamily="2" charset="-78"/>
            </a:rPr>
            <a:t>تشریح اهداف</a:t>
          </a:r>
          <a:endParaRPr lang="en-US" sz="1900" kern="1200" dirty="0">
            <a:cs typeface="B Koodak" panose="00000700000000000000" pitchFamily="2" charset="-78"/>
          </a:endParaRPr>
        </a:p>
      </dsp:txBody>
      <dsp:txXfrm>
        <a:off x="4023644" y="1237231"/>
        <a:ext cx="3635697" cy="1136155"/>
      </dsp:txXfrm>
    </dsp:sp>
    <dsp:sp modelId="{C5CC5B2B-A13B-4CE0-8B56-55978CED5C50}">
      <dsp:nvSpPr>
        <dsp:cNvPr id="0" name=""/>
        <dsp:cNvSpPr/>
      </dsp:nvSpPr>
      <dsp:spPr>
        <a:xfrm>
          <a:off x="7015519" y="1073119"/>
          <a:ext cx="795308" cy="119296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5000" r="-55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F78E295-96B8-4444-8E47-23743F6A7A29}">
      <dsp:nvSpPr>
        <dsp:cNvPr id="0" name=""/>
        <dsp:cNvSpPr/>
      </dsp:nvSpPr>
      <dsp:spPr>
        <a:xfrm>
          <a:off x="1" y="1237231"/>
          <a:ext cx="3635697" cy="1136155"/>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2390" tIns="72390" rIns="769556" bIns="72390" numCol="1" spcCol="1270" anchor="ctr" anchorCtr="0">
          <a:noAutofit/>
        </a:bodyPr>
        <a:lstStyle/>
        <a:p>
          <a:pPr lvl="0" algn="ctr" defTabSz="844550">
            <a:lnSpc>
              <a:spcPct val="90000"/>
            </a:lnSpc>
            <a:spcBef>
              <a:spcPct val="0"/>
            </a:spcBef>
            <a:spcAft>
              <a:spcPct val="35000"/>
            </a:spcAft>
          </a:pPr>
          <a:r>
            <a:rPr lang="fa-IR" sz="1900" kern="1200" dirty="0" smtClean="0">
              <a:cs typeface="B Koodak" panose="00000700000000000000" pitchFamily="2" charset="-78"/>
            </a:rPr>
            <a:t>عملکردهای مورد انتظار از دانش آموز</a:t>
          </a:r>
          <a:endParaRPr lang="en-US" sz="1900" kern="1200" dirty="0">
            <a:cs typeface="B Koodak" panose="00000700000000000000" pitchFamily="2" charset="-78"/>
          </a:endParaRPr>
        </a:p>
      </dsp:txBody>
      <dsp:txXfrm>
        <a:off x="1" y="1237231"/>
        <a:ext cx="3635697" cy="1136155"/>
      </dsp:txXfrm>
    </dsp:sp>
    <dsp:sp modelId="{A803405D-4591-4988-AEF9-A13ABA9BBA81}">
      <dsp:nvSpPr>
        <dsp:cNvPr id="0" name=""/>
        <dsp:cNvSpPr/>
      </dsp:nvSpPr>
      <dsp:spPr>
        <a:xfrm>
          <a:off x="2991877" y="1073119"/>
          <a:ext cx="795308" cy="119296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A4D9892-5E42-4E35-8C18-FD961CDC6F58}">
      <dsp:nvSpPr>
        <dsp:cNvPr id="0" name=""/>
        <dsp:cNvSpPr/>
      </dsp:nvSpPr>
      <dsp:spPr>
        <a:xfrm>
          <a:off x="4023644" y="2667524"/>
          <a:ext cx="3635697" cy="1136155"/>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2390" tIns="72390" rIns="769556" bIns="72390" numCol="1" spcCol="1270" anchor="ctr" anchorCtr="0">
          <a:noAutofit/>
        </a:bodyPr>
        <a:lstStyle/>
        <a:p>
          <a:pPr lvl="0" algn="ctr" defTabSz="844550">
            <a:lnSpc>
              <a:spcPct val="90000"/>
            </a:lnSpc>
            <a:spcBef>
              <a:spcPct val="0"/>
            </a:spcBef>
            <a:spcAft>
              <a:spcPct val="35000"/>
            </a:spcAft>
          </a:pPr>
          <a:r>
            <a:rPr lang="fa-IR" sz="1900" kern="1200" dirty="0" smtClean="0">
              <a:cs typeface="B Koodak" panose="00000700000000000000" pitchFamily="2" charset="-78"/>
            </a:rPr>
            <a:t>شناخت ویژگی های سنی،شخصیتی و سبک یادگیری دانش آموزان</a:t>
          </a:r>
          <a:endParaRPr lang="en-US" sz="1900" kern="1200" dirty="0">
            <a:cs typeface="B Koodak" panose="00000700000000000000" pitchFamily="2" charset="-78"/>
          </a:endParaRPr>
        </a:p>
      </dsp:txBody>
      <dsp:txXfrm>
        <a:off x="4023644" y="2667524"/>
        <a:ext cx="3635697" cy="1136155"/>
      </dsp:txXfrm>
    </dsp:sp>
    <dsp:sp modelId="{02FC87AD-798D-4BC5-BEC2-ED0E635315D1}">
      <dsp:nvSpPr>
        <dsp:cNvPr id="0" name=""/>
        <dsp:cNvSpPr/>
      </dsp:nvSpPr>
      <dsp:spPr>
        <a:xfrm>
          <a:off x="7015519" y="2503413"/>
          <a:ext cx="795308" cy="119296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3000" r="-43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28E59B1-6527-4197-877A-A54ADCF969E4}">
      <dsp:nvSpPr>
        <dsp:cNvPr id="0" name=""/>
        <dsp:cNvSpPr/>
      </dsp:nvSpPr>
      <dsp:spPr>
        <a:xfrm>
          <a:off x="77005" y="2632133"/>
          <a:ext cx="3635697" cy="1136155"/>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2390" tIns="72390" rIns="769556" bIns="72390" numCol="1" spcCol="1270" anchor="ctr" anchorCtr="0">
          <a:noAutofit/>
        </a:bodyPr>
        <a:lstStyle/>
        <a:p>
          <a:pPr lvl="0" algn="ctr" defTabSz="844550">
            <a:lnSpc>
              <a:spcPct val="90000"/>
            </a:lnSpc>
            <a:spcBef>
              <a:spcPct val="0"/>
            </a:spcBef>
            <a:spcAft>
              <a:spcPct val="35000"/>
            </a:spcAft>
          </a:pPr>
          <a:r>
            <a:rPr lang="fa-IR" sz="1900" kern="1200" dirty="0" smtClean="0">
              <a:cs typeface="B Koodak" panose="00000700000000000000" pitchFamily="2" charset="-78"/>
            </a:rPr>
            <a:t>بهره گیری در عمل</a:t>
          </a:r>
          <a:endParaRPr lang="en-US" sz="1900" kern="1200" dirty="0">
            <a:cs typeface="B Koodak" panose="00000700000000000000" pitchFamily="2" charset="-78"/>
          </a:endParaRPr>
        </a:p>
      </dsp:txBody>
      <dsp:txXfrm>
        <a:off x="77005" y="2632133"/>
        <a:ext cx="3635697" cy="1136155"/>
      </dsp:txXfrm>
    </dsp:sp>
    <dsp:sp modelId="{3448C7E0-D6B5-4B4C-BA6F-4C8D43EE6437}">
      <dsp:nvSpPr>
        <dsp:cNvPr id="0" name=""/>
        <dsp:cNvSpPr/>
      </dsp:nvSpPr>
      <dsp:spPr>
        <a:xfrm>
          <a:off x="2991877" y="2503413"/>
          <a:ext cx="795308" cy="119296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000" b="-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6A7A9-414D-49BB-80B8-936C67CDB7DB}">
      <dsp:nvSpPr>
        <dsp:cNvPr id="0" name=""/>
        <dsp:cNvSpPr/>
      </dsp:nvSpPr>
      <dsp:spPr>
        <a:xfrm>
          <a:off x="1745" y="0"/>
          <a:ext cx="1712546" cy="518160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z="-152400" extrusionH="63500"/>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a-IR" sz="2200" kern="1200" dirty="0" smtClean="0">
              <a:cs typeface="B Koodak" panose="00000700000000000000" pitchFamily="2" charset="-78"/>
            </a:rPr>
            <a:t>الگوهای فردی</a:t>
          </a:r>
        </a:p>
        <a:p>
          <a:pPr lvl="0" algn="ctr" defTabSz="977900">
            <a:lnSpc>
              <a:spcPct val="90000"/>
            </a:lnSpc>
            <a:spcBef>
              <a:spcPct val="0"/>
            </a:spcBef>
            <a:spcAft>
              <a:spcPct val="35000"/>
            </a:spcAft>
          </a:pPr>
          <a:endParaRPr lang="en-US" sz="2200" kern="1200" dirty="0">
            <a:cs typeface="B Koodak" panose="00000700000000000000" pitchFamily="2" charset="-78"/>
          </a:endParaRPr>
        </a:p>
      </dsp:txBody>
      <dsp:txXfrm>
        <a:off x="1745" y="0"/>
        <a:ext cx="1712546" cy="1554480"/>
      </dsp:txXfrm>
    </dsp:sp>
    <dsp:sp modelId="{2329AE9C-1DB4-4BAA-A300-7D919E361EBE}">
      <dsp:nvSpPr>
        <dsp:cNvPr id="0" name=""/>
        <dsp:cNvSpPr/>
      </dsp:nvSpPr>
      <dsp:spPr>
        <a:xfrm>
          <a:off x="1842732" y="0"/>
          <a:ext cx="1712546" cy="5181600"/>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z="-152400" extrusionH="63500"/>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a-IR" sz="2200" kern="1200" dirty="0" smtClean="0">
              <a:cs typeface="B Koodak" panose="00000700000000000000" pitchFamily="2" charset="-78"/>
            </a:rPr>
            <a:t>الگوهای سیستم رفتاری</a:t>
          </a:r>
          <a:endParaRPr lang="en-US" sz="2200" kern="1200" dirty="0">
            <a:cs typeface="B Koodak" panose="00000700000000000000" pitchFamily="2" charset="-78"/>
          </a:endParaRPr>
        </a:p>
      </dsp:txBody>
      <dsp:txXfrm>
        <a:off x="1842732" y="0"/>
        <a:ext cx="1712546" cy="1554480"/>
      </dsp:txXfrm>
    </dsp:sp>
    <dsp:sp modelId="{899CF74D-A6EA-4DA5-9ECC-4A1F42EE690B}">
      <dsp:nvSpPr>
        <dsp:cNvPr id="0" name=""/>
        <dsp:cNvSpPr/>
      </dsp:nvSpPr>
      <dsp:spPr>
        <a:xfrm>
          <a:off x="113608" y="1523297"/>
          <a:ext cx="1370037" cy="466970"/>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a-IR" sz="1200" kern="1200" dirty="0" smtClean="0">
              <a:cs typeface="B Koodak" panose="00000700000000000000" pitchFamily="2" charset="-78"/>
            </a:rPr>
            <a:t>غیر مستقیم</a:t>
          </a:r>
          <a:endParaRPr lang="en-US" sz="1200" kern="1200" dirty="0">
            <a:cs typeface="B Koodak" panose="00000700000000000000" pitchFamily="2" charset="-78"/>
          </a:endParaRPr>
        </a:p>
      </dsp:txBody>
      <dsp:txXfrm>
        <a:off x="127285" y="1536974"/>
        <a:ext cx="1342683" cy="439616"/>
      </dsp:txXfrm>
    </dsp:sp>
    <dsp:sp modelId="{F22ECD25-ADC8-4C48-A81C-452C5DBE6D2D}">
      <dsp:nvSpPr>
        <dsp:cNvPr id="0" name=""/>
        <dsp:cNvSpPr/>
      </dsp:nvSpPr>
      <dsp:spPr>
        <a:xfrm>
          <a:off x="90482" y="2105024"/>
          <a:ext cx="1370037" cy="502410"/>
        </a:xfrm>
        <a:prstGeom prst="roundRect">
          <a:avLst>
            <a:gd name="adj" fmla="val 10000"/>
          </a:avLst>
        </a:prstGeom>
        <a:gradFill rotWithShape="0">
          <a:gsLst>
            <a:gs pos="0">
              <a:schemeClr val="accent2">
                <a:shade val="80000"/>
                <a:hueOff val="0"/>
                <a:satOff val="-1648"/>
                <a:lumOff val="1868"/>
                <a:alphaOff val="0"/>
                <a:shade val="51000"/>
                <a:satMod val="130000"/>
              </a:schemeClr>
            </a:gs>
            <a:gs pos="80000">
              <a:schemeClr val="accent2">
                <a:shade val="80000"/>
                <a:hueOff val="0"/>
                <a:satOff val="-1648"/>
                <a:lumOff val="1868"/>
                <a:alphaOff val="0"/>
                <a:shade val="93000"/>
                <a:satMod val="130000"/>
              </a:schemeClr>
            </a:gs>
            <a:gs pos="100000">
              <a:schemeClr val="accent2">
                <a:shade val="80000"/>
                <a:hueOff val="0"/>
                <a:satOff val="-1648"/>
                <a:lumOff val="18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a-IR" sz="1200" kern="1200" dirty="0" smtClean="0">
              <a:cs typeface="B Koodak" panose="00000700000000000000" pitchFamily="2" charset="-78"/>
            </a:rPr>
            <a:t>افزایش عزت نفس</a:t>
          </a:r>
          <a:endParaRPr lang="en-US" sz="1200" kern="1200" dirty="0">
            <a:cs typeface="B Koodak" panose="00000700000000000000" pitchFamily="2" charset="-78"/>
          </a:endParaRPr>
        </a:p>
      </dsp:txBody>
      <dsp:txXfrm>
        <a:off x="105197" y="2119739"/>
        <a:ext cx="1340607" cy="472980"/>
      </dsp:txXfrm>
    </dsp:sp>
    <dsp:sp modelId="{2E992DE3-C61C-4B39-B19C-CCE966C7EF2C}">
      <dsp:nvSpPr>
        <dsp:cNvPr id="0" name=""/>
        <dsp:cNvSpPr/>
      </dsp:nvSpPr>
      <dsp:spPr>
        <a:xfrm>
          <a:off x="1994820" y="1523298"/>
          <a:ext cx="1370037" cy="502410"/>
        </a:xfrm>
        <a:prstGeom prst="roundRect">
          <a:avLst>
            <a:gd name="adj" fmla="val 10000"/>
          </a:avLst>
        </a:prstGeom>
        <a:gradFill rotWithShape="0">
          <a:gsLst>
            <a:gs pos="0">
              <a:schemeClr val="accent2">
                <a:shade val="80000"/>
                <a:hueOff val="0"/>
                <a:satOff val="-3296"/>
                <a:lumOff val="3736"/>
                <a:alphaOff val="0"/>
                <a:shade val="51000"/>
                <a:satMod val="130000"/>
              </a:schemeClr>
            </a:gs>
            <a:gs pos="80000">
              <a:schemeClr val="accent2">
                <a:shade val="80000"/>
                <a:hueOff val="0"/>
                <a:satOff val="-3296"/>
                <a:lumOff val="3736"/>
                <a:alphaOff val="0"/>
                <a:shade val="93000"/>
                <a:satMod val="130000"/>
              </a:schemeClr>
            </a:gs>
            <a:gs pos="100000">
              <a:schemeClr val="accent2">
                <a:shade val="80000"/>
                <a:hueOff val="0"/>
                <a:satOff val="-3296"/>
                <a:lumOff val="37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a-IR" sz="1200" kern="1200" dirty="0" smtClean="0">
              <a:cs typeface="B Koodak" panose="00000700000000000000" pitchFamily="2" charset="-78"/>
            </a:rPr>
            <a:t>تسلط یاب</a:t>
          </a:r>
          <a:endParaRPr lang="en-US" sz="1200" kern="1200" dirty="0">
            <a:cs typeface="B Koodak" panose="00000700000000000000" pitchFamily="2" charset="-78"/>
          </a:endParaRPr>
        </a:p>
      </dsp:txBody>
      <dsp:txXfrm>
        <a:off x="2009535" y="1538013"/>
        <a:ext cx="1340607" cy="472980"/>
      </dsp:txXfrm>
    </dsp:sp>
    <dsp:sp modelId="{D2F94A34-2487-4945-B5FE-DBD66DC6C896}">
      <dsp:nvSpPr>
        <dsp:cNvPr id="0" name=""/>
        <dsp:cNvSpPr/>
      </dsp:nvSpPr>
      <dsp:spPr>
        <a:xfrm>
          <a:off x="1994820" y="2113799"/>
          <a:ext cx="1370037" cy="502410"/>
        </a:xfrm>
        <a:prstGeom prst="roundRect">
          <a:avLst>
            <a:gd name="adj" fmla="val 10000"/>
          </a:avLst>
        </a:prstGeom>
        <a:gradFill rotWithShape="0">
          <a:gsLst>
            <a:gs pos="0">
              <a:schemeClr val="accent2">
                <a:shade val="80000"/>
                <a:hueOff val="0"/>
                <a:satOff val="-4945"/>
                <a:lumOff val="5603"/>
                <a:alphaOff val="0"/>
                <a:shade val="51000"/>
                <a:satMod val="130000"/>
              </a:schemeClr>
            </a:gs>
            <a:gs pos="80000">
              <a:schemeClr val="accent2">
                <a:shade val="80000"/>
                <a:hueOff val="0"/>
                <a:satOff val="-4945"/>
                <a:lumOff val="5603"/>
                <a:alphaOff val="0"/>
                <a:shade val="93000"/>
                <a:satMod val="130000"/>
              </a:schemeClr>
            </a:gs>
            <a:gs pos="100000">
              <a:schemeClr val="accent2">
                <a:shade val="80000"/>
                <a:hueOff val="0"/>
                <a:satOff val="-4945"/>
                <a:lumOff val="560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a-IR" sz="1200" kern="1200" dirty="0" smtClean="0">
              <a:cs typeface="B Koodak" panose="00000700000000000000" pitchFamily="2" charset="-78"/>
            </a:rPr>
            <a:t>آموزش مستقیم</a:t>
          </a:r>
          <a:endParaRPr lang="en-US" sz="1200" kern="1200" dirty="0">
            <a:cs typeface="B Koodak" panose="00000700000000000000" pitchFamily="2" charset="-78"/>
          </a:endParaRPr>
        </a:p>
      </dsp:txBody>
      <dsp:txXfrm>
        <a:off x="2009535" y="2128514"/>
        <a:ext cx="1340607" cy="472980"/>
      </dsp:txXfrm>
    </dsp:sp>
    <dsp:sp modelId="{009E4388-7B5A-4C60-98BC-F52FBE890359}">
      <dsp:nvSpPr>
        <dsp:cNvPr id="0" name=""/>
        <dsp:cNvSpPr/>
      </dsp:nvSpPr>
      <dsp:spPr>
        <a:xfrm>
          <a:off x="1994820" y="2716453"/>
          <a:ext cx="1370037" cy="502410"/>
        </a:xfrm>
        <a:prstGeom prst="roundRect">
          <a:avLst>
            <a:gd name="adj" fmla="val 10000"/>
          </a:avLst>
        </a:prstGeom>
        <a:gradFill rotWithShape="0">
          <a:gsLst>
            <a:gs pos="0">
              <a:schemeClr val="accent2">
                <a:shade val="80000"/>
                <a:hueOff val="0"/>
                <a:satOff val="-6593"/>
                <a:lumOff val="7471"/>
                <a:alphaOff val="0"/>
                <a:shade val="51000"/>
                <a:satMod val="130000"/>
              </a:schemeClr>
            </a:gs>
            <a:gs pos="80000">
              <a:schemeClr val="accent2">
                <a:shade val="80000"/>
                <a:hueOff val="0"/>
                <a:satOff val="-6593"/>
                <a:lumOff val="7471"/>
                <a:alphaOff val="0"/>
                <a:shade val="93000"/>
                <a:satMod val="130000"/>
              </a:schemeClr>
            </a:gs>
            <a:gs pos="100000">
              <a:schemeClr val="accent2">
                <a:shade val="80000"/>
                <a:hueOff val="0"/>
                <a:satOff val="-6593"/>
                <a:lumOff val="7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a-IR" sz="1200" kern="1200" dirty="0" smtClean="0">
              <a:cs typeface="B Koodak" panose="00000700000000000000" pitchFamily="2" charset="-78"/>
            </a:rPr>
            <a:t>شبیه سازی</a:t>
          </a:r>
          <a:endParaRPr lang="en-US" sz="1200" kern="1200" dirty="0">
            <a:cs typeface="B Koodak" panose="00000700000000000000" pitchFamily="2" charset="-78"/>
          </a:endParaRPr>
        </a:p>
      </dsp:txBody>
      <dsp:txXfrm>
        <a:off x="2009535" y="2731168"/>
        <a:ext cx="1340607" cy="472980"/>
      </dsp:txXfrm>
    </dsp:sp>
    <dsp:sp modelId="{5879539C-D5DD-43CD-87BF-E3F63E28C60D}">
      <dsp:nvSpPr>
        <dsp:cNvPr id="0" name=""/>
        <dsp:cNvSpPr/>
      </dsp:nvSpPr>
      <dsp:spPr>
        <a:xfrm>
          <a:off x="1981202" y="3352799"/>
          <a:ext cx="1370037" cy="502410"/>
        </a:xfrm>
        <a:prstGeom prst="roundRect">
          <a:avLst>
            <a:gd name="adj" fmla="val 10000"/>
          </a:avLst>
        </a:prstGeom>
        <a:gradFill rotWithShape="0">
          <a:gsLst>
            <a:gs pos="0">
              <a:schemeClr val="accent2">
                <a:shade val="80000"/>
                <a:hueOff val="0"/>
                <a:satOff val="-8241"/>
                <a:lumOff val="9339"/>
                <a:alphaOff val="0"/>
                <a:shade val="51000"/>
                <a:satMod val="130000"/>
              </a:schemeClr>
            </a:gs>
            <a:gs pos="80000">
              <a:schemeClr val="accent2">
                <a:shade val="80000"/>
                <a:hueOff val="0"/>
                <a:satOff val="-8241"/>
                <a:lumOff val="9339"/>
                <a:alphaOff val="0"/>
                <a:shade val="93000"/>
                <a:satMod val="130000"/>
              </a:schemeClr>
            </a:gs>
            <a:gs pos="100000">
              <a:schemeClr val="accent2">
                <a:shade val="80000"/>
                <a:hueOff val="0"/>
                <a:satOff val="-8241"/>
                <a:lumOff val="93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a-IR" sz="1200" kern="1200" dirty="0" smtClean="0">
              <a:cs typeface="B Koodak" panose="00000700000000000000" pitchFamily="2" charset="-78"/>
            </a:rPr>
            <a:t>یادگیری اجتماعی</a:t>
          </a:r>
          <a:endParaRPr lang="en-US" sz="1200" kern="1200" dirty="0">
            <a:cs typeface="B Koodak" panose="00000700000000000000" pitchFamily="2" charset="-78"/>
          </a:endParaRPr>
        </a:p>
      </dsp:txBody>
      <dsp:txXfrm>
        <a:off x="1995917" y="3367514"/>
        <a:ext cx="1340607" cy="472980"/>
      </dsp:txXfrm>
    </dsp:sp>
    <dsp:sp modelId="{36741426-A694-410F-AF9C-597D5EE25DD0}">
      <dsp:nvSpPr>
        <dsp:cNvPr id="0" name=""/>
        <dsp:cNvSpPr/>
      </dsp:nvSpPr>
      <dsp:spPr>
        <a:xfrm>
          <a:off x="3683720" y="0"/>
          <a:ext cx="1712546" cy="5181600"/>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z="-152400" extrusionH="63500"/>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a-IR" sz="2200" kern="1200" dirty="0" smtClean="0">
              <a:cs typeface="B Koodak" panose="00000700000000000000" pitchFamily="2" charset="-78"/>
            </a:rPr>
            <a:t>الگوهای اجتماعی</a:t>
          </a:r>
          <a:endParaRPr lang="en-US" sz="2200" kern="1200" dirty="0">
            <a:cs typeface="B Koodak" panose="00000700000000000000" pitchFamily="2" charset="-78"/>
          </a:endParaRPr>
        </a:p>
      </dsp:txBody>
      <dsp:txXfrm>
        <a:off x="3683720" y="0"/>
        <a:ext cx="1712546" cy="1554480"/>
      </dsp:txXfrm>
    </dsp:sp>
    <dsp:sp modelId="{0A4A6DAF-3A88-448B-8076-DDB583C8024C}">
      <dsp:nvSpPr>
        <dsp:cNvPr id="0" name=""/>
        <dsp:cNvSpPr/>
      </dsp:nvSpPr>
      <dsp:spPr>
        <a:xfrm>
          <a:off x="3854975" y="1555460"/>
          <a:ext cx="1370037" cy="599438"/>
        </a:xfrm>
        <a:prstGeom prst="roundRect">
          <a:avLst>
            <a:gd name="adj" fmla="val 10000"/>
          </a:avLst>
        </a:prstGeom>
        <a:gradFill rotWithShape="0">
          <a:gsLst>
            <a:gs pos="0">
              <a:schemeClr val="accent2">
                <a:shade val="80000"/>
                <a:hueOff val="0"/>
                <a:satOff val="-9889"/>
                <a:lumOff val="11207"/>
                <a:alphaOff val="0"/>
                <a:shade val="51000"/>
                <a:satMod val="130000"/>
              </a:schemeClr>
            </a:gs>
            <a:gs pos="80000">
              <a:schemeClr val="accent2">
                <a:shade val="80000"/>
                <a:hueOff val="0"/>
                <a:satOff val="-9889"/>
                <a:lumOff val="11207"/>
                <a:alphaOff val="0"/>
                <a:shade val="93000"/>
                <a:satMod val="130000"/>
              </a:schemeClr>
            </a:gs>
            <a:gs pos="100000">
              <a:schemeClr val="accent2">
                <a:shade val="80000"/>
                <a:hueOff val="0"/>
                <a:satOff val="-9889"/>
                <a:lumOff val="112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a-IR" sz="1200" kern="1200" dirty="0" smtClean="0">
              <a:cs typeface="B Koodak" panose="00000700000000000000" pitchFamily="2" charset="-78"/>
            </a:rPr>
            <a:t>یاران در یادگیری</a:t>
          </a:r>
          <a:endParaRPr lang="en-US" sz="1200" kern="1200" dirty="0">
            <a:cs typeface="B Koodak" panose="00000700000000000000" pitchFamily="2" charset="-78"/>
          </a:endParaRPr>
        </a:p>
      </dsp:txBody>
      <dsp:txXfrm>
        <a:off x="3872532" y="1573017"/>
        <a:ext cx="1334923" cy="564324"/>
      </dsp:txXfrm>
    </dsp:sp>
    <dsp:sp modelId="{CB572569-D0C6-4351-8588-558E3CBE3BC2}">
      <dsp:nvSpPr>
        <dsp:cNvPr id="0" name=""/>
        <dsp:cNvSpPr/>
      </dsp:nvSpPr>
      <dsp:spPr>
        <a:xfrm>
          <a:off x="3854975" y="2247120"/>
          <a:ext cx="1370037" cy="599438"/>
        </a:xfrm>
        <a:prstGeom prst="roundRect">
          <a:avLst>
            <a:gd name="adj" fmla="val 10000"/>
          </a:avLst>
        </a:prstGeom>
        <a:gradFill rotWithShape="0">
          <a:gsLst>
            <a:gs pos="0">
              <a:schemeClr val="accent2">
                <a:shade val="80000"/>
                <a:hueOff val="0"/>
                <a:satOff val="-11537"/>
                <a:lumOff val="13074"/>
                <a:alphaOff val="0"/>
                <a:shade val="51000"/>
                <a:satMod val="130000"/>
              </a:schemeClr>
            </a:gs>
            <a:gs pos="80000">
              <a:schemeClr val="accent2">
                <a:shade val="80000"/>
                <a:hueOff val="0"/>
                <a:satOff val="-11537"/>
                <a:lumOff val="13074"/>
                <a:alphaOff val="0"/>
                <a:shade val="93000"/>
                <a:satMod val="130000"/>
              </a:schemeClr>
            </a:gs>
            <a:gs pos="100000">
              <a:schemeClr val="accent2">
                <a:shade val="80000"/>
                <a:hueOff val="0"/>
                <a:satOff val="-11537"/>
                <a:lumOff val="130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a-IR" sz="1200" kern="1200" dirty="0" smtClean="0">
              <a:cs typeface="B Koodak" panose="00000700000000000000" pitchFamily="2" charset="-78"/>
            </a:rPr>
            <a:t>کاوشگری ساخت یافته</a:t>
          </a:r>
          <a:endParaRPr lang="en-US" sz="1200" kern="1200" dirty="0">
            <a:cs typeface="B Koodak" panose="00000700000000000000" pitchFamily="2" charset="-78"/>
          </a:endParaRPr>
        </a:p>
      </dsp:txBody>
      <dsp:txXfrm>
        <a:off x="3872532" y="2264677"/>
        <a:ext cx="1334923" cy="564324"/>
      </dsp:txXfrm>
    </dsp:sp>
    <dsp:sp modelId="{38AEA86E-48BE-4AAA-B6BA-5D9507E2AAA1}">
      <dsp:nvSpPr>
        <dsp:cNvPr id="0" name=""/>
        <dsp:cNvSpPr/>
      </dsp:nvSpPr>
      <dsp:spPr>
        <a:xfrm>
          <a:off x="3854975" y="2938780"/>
          <a:ext cx="1370037" cy="599438"/>
        </a:xfrm>
        <a:prstGeom prst="roundRect">
          <a:avLst>
            <a:gd name="adj" fmla="val 10000"/>
          </a:avLst>
        </a:prstGeom>
        <a:gradFill rotWithShape="0">
          <a:gsLst>
            <a:gs pos="0">
              <a:schemeClr val="accent2">
                <a:shade val="80000"/>
                <a:hueOff val="0"/>
                <a:satOff val="-13185"/>
                <a:lumOff val="14942"/>
                <a:alphaOff val="0"/>
                <a:shade val="51000"/>
                <a:satMod val="130000"/>
              </a:schemeClr>
            </a:gs>
            <a:gs pos="80000">
              <a:schemeClr val="accent2">
                <a:shade val="80000"/>
                <a:hueOff val="0"/>
                <a:satOff val="-13185"/>
                <a:lumOff val="14942"/>
                <a:alphaOff val="0"/>
                <a:shade val="93000"/>
                <a:satMod val="130000"/>
              </a:schemeClr>
            </a:gs>
            <a:gs pos="100000">
              <a:schemeClr val="accent2">
                <a:shade val="80000"/>
                <a:hueOff val="0"/>
                <a:satOff val="-13185"/>
                <a:lumOff val="149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a-IR" sz="1200" kern="1200" dirty="0" smtClean="0">
              <a:cs typeface="B Koodak" panose="00000700000000000000" pitchFamily="2" charset="-78"/>
            </a:rPr>
            <a:t>تفحص گروهی</a:t>
          </a:r>
          <a:endParaRPr lang="en-US" sz="1200" kern="1200" dirty="0">
            <a:cs typeface="B Koodak" panose="00000700000000000000" pitchFamily="2" charset="-78"/>
          </a:endParaRPr>
        </a:p>
      </dsp:txBody>
      <dsp:txXfrm>
        <a:off x="3872532" y="2956337"/>
        <a:ext cx="1334923" cy="564324"/>
      </dsp:txXfrm>
    </dsp:sp>
    <dsp:sp modelId="{4BF4CF4B-E7EF-47BE-A131-1736A9E6A412}">
      <dsp:nvSpPr>
        <dsp:cNvPr id="0" name=""/>
        <dsp:cNvSpPr/>
      </dsp:nvSpPr>
      <dsp:spPr>
        <a:xfrm>
          <a:off x="3854975" y="3630440"/>
          <a:ext cx="1370037" cy="599438"/>
        </a:xfrm>
        <a:prstGeom prst="roundRect">
          <a:avLst>
            <a:gd name="adj" fmla="val 10000"/>
          </a:avLst>
        </a:prstGeom>
        <a:gradFill rotWithShape="0">
          <a:gsLst>
            <a:gs pos="0">
              <a:schemeClr val="accent2">
                <a:shade val="80000"/>
                <a:hueOff val="0"/>
                <a:satOff val="-14834"/>
                <a:lumOff val="16810"/>
                <a:alphaOff val="0"/>
                <a:shade val="51000"/>
                <a:satMod val="130000"/>
              </a:schemeClr>
            </a:gs>
            <a:gs pos="80000">
              <a:schemeClr val="accent2">
                <a:shade val="80000"/>
                <a:hueOff val="0"/>
                <a:satOff val="-14834"/>
                <a:lumOff val="16810"/>
                <a:alphaOff val="0"/>
                <a:shade val="93000"/>
                <a:satMod val="130000"/>
              </a:schemeClr>
            </a:gs>
            <a:gs pos="100000">
              <a:schemeClr val="accent2">
                <a:shade val="80000"/>
                <a:hueOff val="0"/>
                <a:satOff val="-14834"/>
                <a:lumOff val="168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a-IR" sz="1200" kern="1200" dirty="0" smtClean="0">
              <a:cs typeface="B Koodak" panose="00000700000000000000" pitchFamily="2" charset="-78"/>
            </a:rPr>
            <a:t>ایفای نقش</a:t>
          </a:r>
          <a:endParaRPr lang="en-US" sz="1200" kern="1200" dirty="0">
            <a:cs typeface="B Koodak" panose="00000700000000000000" pitchFamily="2" charset="-78"/>
          </a:endParaRPr>
        </a:p>
      </dsp:txBody>
      <dsp:txXfrm>
        <a:off x="3872532" y="3647997"/>
        <a:ext cx="1334923" cy="564324"/>
      </dsp:txXfrm>
    </dsp:sp>
    <dsp:sp modelId="{4D8DA50E-6E47-432C-B0C9-716B08A67DB8}">
      <dsp:nvSpPr>
        <dsp:cNvPr id="0" name=""/>
        <dsp:cNvSpPr/>
      </dsp:nvSpPr>
      <dsp:spPr>
        <a:xfrm>
          <a:off x="3854975" y="4322100"/>
          <a:ext cx="1370037" cy="599438"/>
        </a:xfrm>
        <a:prstGeom prst="roundRect">
          <a:avLst>
            <a:gd name="adj" fmla="val 10000"/>
          </a:avLst>
        </a:prstGeom>
        <a:gradFill rotWithShape="0">
          <a:gsLst>
            <a:gs pos="0">
              <a:schemeClr val="accent2">
                <a:shade val="80000"/>
                <a:hueOff val="0"/>
                <a:satOff val="-16482"/>
                <a:lumOff val="18678"/>
                <a:alphaOff val="0"/>
                <a:shade val="51000"/>
                <a:satMod val="130000"/>
              </a:schemeClr>
            </a:gs>
            <a:gs pos="80000">
              <a:schemeClr val="accent2">
                <a:shade val="80000"/>
                <a:hueOff val="0"/>
                <a:satOff val="-16482"/>
                <a:lumOff val="18678"/>
                <a:alphaOff val="0"/>
                <a:shade val="93000"/>
                <a:satMod val="130000"/>
              </a:schemeClr>
            </a:gs>
            <a:gs pos="100000">
              <a:schemeClr val="accent2">
                <a:shade val="80000"/>
                <a:hueOff val="0"/>
                <a:satOff val="-16482"/>
                <a:lumOff val="186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a-IR" sz="1200" kern="1200" dirty="0" smtClean="0">
              <a:cs typeface="B Koodak" panose="00000700000000000000" pitchFamily="2" charset="-78"/>
            </a:rPr>
            <a:t>کاوشگری به روش محاکم قضایی</a:t>
          </a:r>
          <a:endParaRPr lang="en-US" sz="1200" kern="1200" dirty="0">
            <a:cs typeface="B Koodak" panose="00000700000000000000" pitchFamily="2" charset="-78"/>
          </a:endParaRPr>
        </a:p>
      </dsp:txBody>
      <dsp:txXfrm>
        <a:off x="3872532" y="4339657"/>
        <a:ext cx="1334923" cy="564324"/>
      </dsp:txXfrm>
    </dsp:sp>
    <dsp:sp modelId="{F4E3055C-3573-4BD8-9508-FAC443B99AE3}">
      <dsp:nvSpPr>
        <dsp:cNvPr id="0" name=""/>
        <dsp:cNvSpPr/>
      </dsp:nvSpPr>
      <dsp:spPr>
        <a:xfrm>
          <a:off x="5524708" y="0"/>
          <a:ext cx="1712546" cy="5181600"/>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z="-152400" extrusionH="63500"/>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a-IR" sz="2200" kern="1200" dirty="0" smtClean="0">
              <a:cs typeface="B Koodak" panose="00000700000000000000" pitchFamily="2" charset="-78"/>
            </a:rPr>
            <a:t>الگوی های پردازش اطلاعات</a:t>
          </a:r>
          <a:endParaRPr lang="en-US" sz="2200" kern="1200" dirty="0">
            <a:cs typeface="B Koodak" panose="00000700000000000000" pitchFamily="2" charset="-78"/>
          </a:endParaRPr>
        </a:p>
      </dsp:txBody>
      <dsp:txXfrm>
        <a:off x="5524708" y="0"/>
        <a:ext cx="1712546" cy="1554480"/>
      </dsp:txXfrm>
    </dsp:sp>
    <dsp:sp modelId="{B68B0532-566F-4DF7-9708-16B65B6F839D}">
      <dsp:nvSpPr>
        <dsp:cNvPr id="0" name=""/>
        <dsp:cNvSpPr/>
      </dsp:nvSpPr>
      <dsp:spPr>
        <a:xfrm>
          <a:off x="5695962" y="1557642"/>
          <a:ext cx="1370037" cy="424294"/>
        </a:xfrm>
        <a:prstGeom prst="roundRect">
          <a:avLst>
            <a:gd name="adj" fmla="val 10000"/>
          </a:avLst>
        </a:prstGeom>
        <a:gradFill rotWithShape="0">
          <a:gsLst>
            <a:gs pos="0">
              <a:schemeClr val="accent2">
                <a:shade val="80000"/>
                <a:hueOff val="0"/>
                <a:satOff val="-18130"/>
                <a:lumOff val="20545"/>
                <a:alphaOff val="0"/>
                <a:shade val="51000"/>
                <a:satMod val="130000"/>
              </a:schemeClr>
            </a:gs>
            <a:gs pos="80000">
              <a:schemeClr val="accent2">
                <a:shade val="80000"/>
                <a:hueOff val="0"/>
                <a:satOff val="-18130"/>
                <a:lumOff val="20545"/>
                <a:alphaOff val="0"/>
                <a:shade val="93000"/>
                <a:satMod val="130000"/>
              </a:schemeClr>
            </a:gs>
            <a:gs pos="100000">
              <a:schemeClr val="accent2">
                <a:shade val="80000"/>
                <a:hueOff val="0"/>
                <a:satOff val="-18130"/>
                <a:lumOff val="205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a-IR" sz="1200" kern="1200" dirty="0" smtClean="0">
              <a:cs typeface="B Koodak" panose="00000700000000000000" pitchFamily="2" charset="-78"/>
            </a:rPr>
            <a:t>استقرایی</a:t>
          </a:r>
          <a:endParaRPr lang="en-US" sz="1200" kern="1200" dirty="0">
            <a:cs typeface="B Koodak" panose="00000700000000000000" pitchFamily="2" charset="-78"/>
          </a:endParaRPr>
        </a:p>
      </dsp:txBody>
      <dsp:txXfrm>
        <a:off x="5708389" y="1570069"/>
        <a:ext cx="1345183" cy="399440"/>
      </dsp:txXfrm>
    </dsp:sp>
    <dsp:sp modelId="{EAA1317F-69C4-4A67-9100-FC56A19B39A6}">
      <dsp:nvSpPr>
        <dsp:cNvPr id="0" name=""/>
        <dsp:cNvSpPr/>
      </dsp:nvSpPr>
      <dsp:spPr>
        <a:xfrm>
          <a:off x="5695962" y="2047212"/>
          <a:ext cx="1370037" cy="424294"/>
        </a:xfrm>
        <a:prstGeom prst="roundRect">
          <a:avLst>
            <a:gd name="adj" fmla="val 10000"/>
          </a:avLst>
        </a:prstGeom>
        <a:gradFill rotWithShape="0">
          <a:gsLst>
            <a:gs pos="0">
              <a:schemeClr val="accent2">
                <a:shade val="80000"/>
                <a:hueOff val="0"/>
                <a:satOff val="-19778"/>
                <a:lumOff val="22413"/>
                <a:alphaOff val="0"/>
                <a:shade val="51000"/>
                <a:satMod val="130000"/>
              </a:schemeClr>
            </a:gs>
            <a:gs pos="80000">
              <a:schemeClr val="accent2">
                <a:shade val="80000"/>
                <a:hueOff val="0"/>
                <a:satOff val="-19778"/>
                <a:lumOff val="22413"/>
                <a:alphaOff val="0"/>
                <a:shade val="93000"/>
                <a:satMod val="130000"/>
              </a:schemeClr>
            </a:gs>
            <a:gs pos="100000">
              <a:schemeClr val="accent2">
                <a:shade val="80000"/>
                <a:hueOff val="0"/>
                <a:satOff val="-19778"/>
                <a:lumOff val="224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a-IR" sz="1200" kern="1200" dirty="0" smtClean="0">
              <a:cs typeface="B Koodak" panose="00000700000000000000" pitchFamily="2" charset="-78"/>
            </a:rPr>
            <a:t>دریافت مفهوم</a:t>
          </a:r>
          <a:endParaRPr lang="en-US" sz="1200" kern="1200" dirty="0">
            <a:cs typeface="B Koodak" panose="00000700000000000000" pitchFamily="2" charset="-78"/>
          </a:endParaRPr>
        </a:p>
      </dsp:txBody>
      <dsp:txXfrm>
        <a:off x="5708389" y="2059639"/>
        <a:ext cx="1345183" cy="399440"/>
      </dsp:txXfrm>
    </dsp:sp>
    <dsp:sp modelId="{98F62591-F492-4625-9F62-21A23050F20B}">
      <dsp:nvSpPr>
        <dsp:cNvPr id="0" name=""/>
        <dsp:cNvSpPr/>
      </dsp:nvSpPr>
      <dsp:spPr>
        <a:xfrm>
          <a:off x="5695962" y="2536782"/>
          <a:ext cx="1370037" cy="424294"/>
        </a:xfrm>
        <a:prstGeom prst="roundRect">
          <a:avLst>
            <a:gd name="adj" fmla="val 10000"/>
          </a:avLst>
        </a:prstGeom>
        <a:gradFill rotWithShape="0">
          <a:gsLst>
            <a:gs pos="0">
              <a:schemeClr val="accent2">
                <a:shade val="80000"/>
                <a:hueOff val="0"/>
                <a:satOff val="-21426"/>
                <a:lumOff val="24281"/>
                <a:alphaOff val="0"/>
                <a:shade val="51000"/>
                <a:satMod val="130000"/>
              </a:schemeClr>
            </a:gs>
            <a:gs pos="80000">
              <a:schemeClr val="accent2">
                <a:shade val="80000"/>
                <a:hueOff val="0"/>
                <a:satOff val="-21426"/>
                <a:lumOff val="24281"/>
                <a:alphaOff val="0"/>
                <a:shade val="93000"/>
                <a:satMod val="130000"/>
              </a:schemeClr>
            </a:gs>
            <a:gs pos="100000">
              <a:schemeClr val="accent2">
                <a:shade val="80000"/>
                <a:hueOff val="0"/>
                <a:satOff val="-21426"/>
                <a:lumOff val="242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a-IR" sz="1200" kern="1200" dirty="0" smtClean="0">
              <a:cs typeface="B Koodak" panose="00000700000000000000" pitchFamily="2" charset="-78"/>
            </a:rPr>
            <a:t>کلمه-تصویر</a:t>
          </a:r>
          <a:endParaRPr lang="en-US" sz="1200" kern="1200" dirty="0">
            <a:cs typeface="B Koodak" panose="00000700000000000000" pitchFamily="2" charset="-78"/>
          </a:endParaRPr>
        </a:p>
      </dsp:txBody>
      <dsp:txXfrm>
        <a:off x="5708389" y="2549209"/>
        <a:ext cx="1345183" cy="399440"/>
      </dsp:txXfrm>
    </dsp:sp>
    <dsp:sp modelId="{D4F798EA-EEB3-4924-BED9-EB4028DDFB23}">
      <dsp:nvSpPr>
        <dsp:cNvPr id="0" name=""/>
        <dsp:cNvSpPr/>
      </dsp:nvSpPr>
      <dsp:spPr>
        <a:xfrm>
          <a:off x="5695962" y="3026352"/>
          <a:ext cx="1370037" cy="424294"/>
        </a:xfrm>
        <a:prstGeom prst="roundRect">
          <a:avLst>
            <a:gd name="adj" fmla="val 10000"/>
          </a:avLst>
        </a:prstGeom>
        <a:gradFill rotWithShape="0">
          <a:gsLst>
            <a:gs pos="0">
              <a:schemeClr val="accent2">
                <a:shade val="80000"/>
                <a:hueOff val="0"/>
                <a:satOff val="-23074"/>
                <a:lumOff val="26149"/>
                <a:alphaOff val="0"/>
                <a:shade val="51000"/>
                <a:satMod val="130000"/>
              </a:schemeClr>
            </a:gs>
            <a:gs pos="80000">
              <a:schemeClr val="accent2">
                <a:shade val="80000"/>
                <a:hueOff val="0"/>
                <a:satOff val="-23074"/>
                <a:lumOff val="26149"/>
                <a:alphaOff val="0"/>
                <a:shade val="93000"/>
                <a:satMod val="130000"/>
              </a:schemeClr>
            </a:gs>
            <a:gs pos="100000">
              <a:schemeClr val="accent2">
                <a:shade val="80000"/>
                <a:hueOff val="0"/>
                <a:satOff val="-23074"/>
                <a:lumOff val="261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a-IR" sz="1200" kern="1200" dirty="0" smtClean="0">
              <a:cs typeface="B Koodak" panose="00000700000000000000" pitchFamily="2" charset="-78"/>
            </a:rPr>
            <a:t>کاوشگری علمی</a:t>
          </a:r>
          <a:endParaRPr lang="en-US" sz="1200" kern="1200" dirty="0">
            <a:cs typeface="B Koodak" panose="00000700000000000000" pitchFamily="2" charset="-78"/>
          </a:endParaRPr>
        </a:p>
      </dsp:txBody>
      <dsp:txXfrm>
        <a:off x="5708389" y="3038779"/>
        <a:ext cx="1345183" cy="399440"/>
      </dsp:txXfrm>
    </dsp:sp>
    <dsp:sp modelId="{91ACBA37-DACE-4326-85D4-9674C2CECD84}">
      <dsp:nvSpPr>
        <dsp:cNvPr id="0" name=""/>
        <dsp:cNvSpPr/>
      </dsp:nvSpPr>
      <dsp:spPr>
        <a:xfrm>
          <a:off x="5695962" y="3515923"/>
          <a:ext cx="1370037" cy="424294"/>
        </a:xfrm>
        <a:prstGeom prst="roundRect">
          <a:avLst>
            <a:gd name="adj" fmla="val 10000"/>
          </a:avLst>
        </a:prstGeom>
        <a:gradFill rotWithShape="0">
          <a:gsLst>
            <a:gs pos="0">
              <a:schemeClr val="accent2">
                <a:shade val="80000"/>
                <a:hueOff val="0"/>
                <a:satOff val="-24723"/>
                <a:lumOff val="28016"/>
                <a:alphaOff val="0"/>
                <a:shade val="51000"/>
                <a:satMod val="130000"/>
              </a:schemeClr>
            </a:gs>
            <a:gs pos="80000">
              <a:schemeClr val="accent2">
                <a:shade val="80000"/>
                <a:hueOff val="0"/>
                <a:satOff val="-24723"/>
                <a:lumOff val="28016"/>
                <a:alphaOff val="0"/>
                <a:shade val="93000"/>
                <a:satMod val="130000"/>
              </a:schemeClr>
            </a:gs>
            <a:gs pos="100000">
              <a:schemeClr val="accent2">
                <a:shade val="80000"/>
                <a:hueOff val="0"/>
                <a:satOff val="-24723"/>
                <a:lumOff val="280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a-IR" sz="1200" kern="1200" dirty="0" smtClean="0">
              <a:cs typeface="B Koodak" panose="00000700000000000000" pitchFamily="2" charset="-78"/>
            </a:rPr>
            <a:t>یادیار</a:t>
          </a:r>
          <a:endParaRPr lang="en-US" sz="1200" kern="1200" dirty="0">
            <a:cs typeface="B Koodak" panose="00000700000000000000" pitchFamily="2" charset="-78"/>
          </a:endParaRPr>
        </a:p>
      </dsp:txBody>
      <dsp:txXfrm>
        <a:off x="5708389" y="3528350"/>
        <a:ext cx="1345183" cy="399440"/>
      </dsp:txXfrm>
    </dsp:sp>
    <dsp:sp modelId="{281CCBA2-4B29-4046-8F4F-5A088882CE1C}">
      <dsp:nvSpPr>
        <dsp:cNvPr id="0" name=""/>
        <dsp:cNvSpPr/>
      </dsp:nvSpPr>
      <dsp:spPr>
        <a:xfrm>
          <a:off x="5695962" y="4005493"/>
          <a:ext cx="1370037" cy="424294"/>
        </a:xfrm>
        <a:prstGeom prst="roundRect">
          <a:avLst>
            <a:gd name="adj" fmla="val 10000"/>
          </a:avLst>
        </a:prstGeom>
        <a:gradFill rotWithShape="0">
          <a:gsLst>
            <a:gs pos="0">
              <a:schemeClr val="accent2">
                <a:shade val="80000"/>
                <a:hueOff val="0"/>
                <a:satOff val="-26371"/>
                <a:lumOff val="29884"/>
                <a:alphaOff val="0"/>
                <a:shade val="51000"/>
                <a:satMod val="130000"/>
              </a:schemeClr>
            </a:gs>
            <a:gs pos="80000">
              <a:schemeClr val="accent2">
                <a:shade val="80000"/>
                <a:hueOff val="0"/>
                <a:satOff val="-26371"/>
                <a:lumOff val="29884"/>
                <a:alphaOff val="0"/>
                <a:shade val="93000"/>
                <a:satMod val="130000"/>
              </a:schemeClr>
            </a:gs>
            <a:gs pos="100000">
              <a:schemeClr val="accent2">
                <a:shade val="80000"/>
                <a:hueOff val="0"/>
                <a:satOff val="-26371"/>
                <a:lumOff val="298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a-IR" sz="1200" kern="1200" dirty="0" smtClean="0">
              <a:cs typeface="B Koodak" panose="00000700000000000000" pitchFamily="2" charset="-78"/>
            </a:rPr>
            <a:t>بدیعه پردازی</a:t>
          </a:r>
          <a:endParaRPr lang="en-US" sz="1200" kern="1200" dirty="0">
            <a:cs typeface="B Koodak" panose="00000700000000000000" pitchFamily="2" charset="-78"/>
          </a:endParaRPr>
        </a:p>
      </dsp:txBody>
      <dsp:txXfrm>
        <a:off x="5708389" y="4017920"/>
        <a:ext cx="1345183" cy="399440"/>
      </dsp:txXfrm>
    </dsp:sp>
    <dsp:sp modelId="{F6C36F75-D5B9-49BB-A0EA-8F87D213B710}">
      <dsp:nvSpPr>
        <dsp:cNvPr id="0" name=""/>
        <dsp:cNvSpPr/>
      </dsp:nvSpPr>
      <dsp:spPr>
        <a:xfrm>
          <a:off x="5695962" y="4495063"/>
          <a:ext cx="1370037" cy="424294"/>
        </a:xfrm>
        <a:prstGeom prst="roundRect">
          <a:avLst>
            <a:gd name="adj" fmla="val 10000"/>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a-IR" sz="1200" kern="1200" dirty="0" smtClean="0">
              <a:cs typeface="B Koodak" panose="00000700000000000000" pitchFamily="2" charset="-78"/>
            </a:rPr>
            <a:t>پیش سازمان دهنده</a:t>
          </a:r>
          <a:endParaRPr lang="en-US" sz="1200" kern="1200" dirty="0">
            <a:cs typeface="B Koodak" panose="00000700000000000000" pitchFamily="2" charset="-78"/>
          </a:endParaRPr>
        </a:p>
      </dsp:txBody>
      <dsp:txXfrm>
        <a:off x="5708389" y="4507490"/>
        <a:ext cx="1345183" cy="3994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42095-125B-43E6-B183-CA5B3044E171}">
      <dsp:nvSpPr>
        <dsp:cNvPr id="0" name=""/>
        <dsp:cNvSpPr/>
      </dsp:nvSpPr>
      <dsp:spPr>
        <a:xfrm>
          <a:off x="6172198" y="1066820"/>
          <a:ext cx="1998143" cy="4757287"/>
        </a:xfrm>
        <a:prstGeom prst="wedgeRectCallout">
          <a:avLst>
            <a:gd name="adj1" fmla="val 0"/>
            <a:gd name="adj2" fmla="val 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44450" tIns="44450" rIns="44450" bIns="44450" numCol="1" spcCol="1270" anchor="t" anchorCtr="0">
          <a:noAutofit/>
        </a:bodyPr>
        <a:lstStyle/>
        <a:p>
          <a:pPr lvl="0" algn="r" defTabSz="622300">
            <a:lnSpc>
              <a:spcPct val="90000"/>
            </a:lnSpc>
            <a:spcBef>
              <a:spcPct val="0"/>
            </a:spcBef>
            <a:spcAft>
              <a:spcPct val="35000"/>
            </a:spcAft>
          </a:pPr>
          <a:endParaRPr lang="fa-IR" sz="1400" kern="1200" dirty="0" smtClean="0">
            <a:cs typeface="B Koodak" panose="00000700000000000000" pitchFamily="2" charset="-78"/>
          </a:endParaRPr>
        </a:p>
        <a:p>
          <a:pPr lvl="0" algn="r" defTabSz="622300">
            <a:lnSpc>
              <a:spcPct val="90000"/>
            </a:lnSpc>
            <a:spcBef>
              <a:spcPct val="0"/>
            </a:spcBef>
            <a:spcAft>
              <a:spcPct val="35000"/>
            </a:spcAft>
          </a:pPr>
          <a:r>
            <a:rPr lang="fa-IR" sz="1600" kern="1200" dirty="0" smtClean="0">
              <a:cs typeface="B Koodak" panose="00000700000000000000" pitchFamily="2" charset="-78"/>
            </a:rPr>
            <a:t>- چیدمان بر اساس ترتیب بخش های مختلف تدریس مانند،آماده سازی،ارزشیابی تشخیصی،ایجاد انگیزه و....</a:t>
          </a:r>
        </a:p>
        <a:p>
          <a:pPr lvl="0" algn="r" defTabSz="622300">
            <a:lnSpc>
              <a:spcPct val="90000"/>
            </a:lnSpc>
            <a:spcBef>
              <a:spcPct val="0"/>
            </a:spcBef>
            <a:spcAft>
              <a:spcPct val="35000"/>
            </a:spcAft>
          </a:pPr>
          <a:r>
            <a:rPr lang="fa-IR" sz="1600" kern="1200" dirty="0" smtClean="0">
              <a:cs typeface="B Koodak" panose="00000700000000000000" pitchFamily="2" charset="-78"/>
            </a:rPr>
            <a:t>- شامل پرسش ها و فعالیت های کلیدی جهت ادامه ی درس از مرحله ای به مرحله ی دیگر</a:t>
          </a:r>
        </a:p>
        <a:p>
          <a:pPr lvl="0" algn="r" defTabSz="622300">
            <a:lnSpc>
              <a:spcPct val="90000"/>
            </a:lnSpc>
            <a:spcBef>
              <a:spcPct val="0"/>
            </a:spcBef>
            <a:spcAft>
              <a:spcPct val="35000"/>
            </a:spcAft>
          </a:pPr>
          <a:endParaRPr lang="fa-IR" sz="1400" kern="1200" dirty="0" smtClean="0">
            <a:cs typeface="B Koodak" panose="00000700000000000000" pitchFamily="2" charset="-78"/>
          </a:endParaRPr>
        </a:p>
        <a:p>
          <a:pPr lvl="0" algn="r" defTabSz="622300">
            <a:lnSpc>
              <a:spcPct val="90000"/>
            </a:lnSpc>
            <a:spcBef>
              <a:spcPct val="0"/>
            </a:spcBef>
            <a:spcAft>
              <a:spcPct val="35000"/>
            </a:spcAft>
          </a:pPr>
          <a:endParaRPr lang="en-US" sz="1400" kern="1200" dirty="0">
            <a:cs typeface="B Koodak" panose="00000700000000000000" pitchFamily="2" charset="-78"/>
          </a:endParaRPr>
        </a:p>
      </dsp:txBody>
      <dsp:txXfrm>
        <a:off x="6425563" y="1066820"/>
        <a:ext cx="1744778" cy="4757287"/>
      </dsp:txXfrm>
    </dsp:sp>
    <dsp:sp modelId="{91A8B7F7-F0AD-4E53-AFD6-23C044DA844E}">
      <dsp:nvSpPr>
        <dsp:cNvPr id="0" name=""/>
        <dsp:cNvSpPr/>
      </dsp:nvSpPr>
      <dsp:spPr>
        <a:xfrm>
          <a:off x="6189143" y="0"/>
          <a:ext cx="1998143" cy="111011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925" tIns="34925" rIns="34925" bIns="34925" numCol="1" spcCol="1270" anchor="ctr" anchorCtr="0">
          <a:noAutofit/>
        </a:bodyPr>
        <a:lstStyle/>
        <a:p>
          <a:pPr lvl="0" algn="ctr" defTabSz="488950">
            <a:lnSpc>
              <a:spcPct val="90000"/>
            </a:lnSpc>
            <a:spcBef>
              <a:spcPct val="0"/>
            </a:spcBef>
            <a:spcAft>
              <a:spcPct val="35000"/>
            </a:spcAft>
          </a:pPr>
          <a:r>
            <a:rPr lang="fa-IR" sz="1100" kern="1200" dirty="0" smtClean="0">
              <a:cs typeface="B Koodak" panose="00000700000000000000" pitchFamily="2" charset="-78"/>
            </a:rPr>
            <a:t>مراحل درس/فعالیت های یادگیری/پرسش های کلیدی/تخصیص زمان</a:t>
          </a:r>
          <a:endParaRPr lang="en-US" sz="1100" kern="1200" dirty="0">
            <a:cs typeface="B Koodak" panose="00000700000000000000" pitchFamily="2" charset="-78"/>
          </a:endParaRPr>
        </a:p>
      </dsp:txBody>
      <dsp:txXfrm>
        <a:off x="6189143" y="0"/>
        <a:ext cx="1998143" cy="1110112"/>
      </dsp:txXfrm>
    </dsp:sp>
    <dsp:sp modelId="{E52ECF81-CA7A-41A5-B046-72F5B1A11C72}">
      <dsp:nvSpPr>
        <dsp:cNvPr id="0" name=""/>
        <dsp:cNvSpPr/>
      </dsp:nvSpPr>
      <dsp:spPr>
        <a:xfrm>
          <a:off x="4191000" y="1110112"/>
          <a:ext cx="1998143" cy="4440448"/>
        </a:xfrm>
        <a:prstGeom prst="wedgeRectCallout">
          <a:avLst>
            <a:gd name="adj1" fmla="val 62500"/>
            <a:gd name="adj2" fmla="val 2083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34925" tIns="34925" rIns="34925" bIns="34925" numCol="1" spcCol="1270" anchor="t" anchorCtr="0">
          <a:noAutofit/>
        </a:bodyPr>
        <a:lstStyle/>
        <a:p>
          <a:pPr lvl="0" algn="r" defTabSz="488950">
            <a:lnSpc>
              <a:spcPct val="90000"/>
            </a:lnSpc>
            <a:spcBef>
              <a:spcPct val="0"/>
            </a:spcBef>
            <a:spcAft>
              <a:spcPct val="35000"/>
            </a:spcAft>
          </a:pPr>
          <a:endParaRPr lang="en-US" sz="1100" kern="1200" dirty="0"/>
        </a:p>
      </dsp:txBody>
      <dsp:txXfrm>
        <a:off x="4444364" y="1110112"/>
        <a:ext cx="1744778" cy="4440448"/>
      </dsp:txXfrm>
    </dsp:sp>
    <dsp:sp modelId="{3AA5BBB7-07DE-4034-90A5-6CEA7893D068}">
      <dsp:nvSpPr>
        <dsp:cNvPr id="0" name=""/>
        <dsp:cNvSpPr/>
      </dsp:nvSpPr>
      <dsp:spPr>
        <a:xfrm>
          <a:off x="4191000" y="180539"/>
          <a:ext cx="1998143" cy="95169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925" tIns="34925" rIns="34925" bIns="34925" numCol="1" spcCol="1270" anchor="ctr" anchorCtr="0">
          <a:noAutofit/>
        </a:bodyPr>
        <a:lstStyle/>
        <a:p>
          <a:pPr lvl="0" algn="ctr" defTabSz="488950">
            <a:lnSpc>
              <a:spcPct val="90000"/>
            </a:lnSpc>
            <a:spcBef>
              <a:spcPct val="0"/>
            </a:spcBef>
            <a:spcAft>
              <a:spcPct val="35000"/>
            </a:spcAft>
          </a:pPr>
          <a:r>
            <a:rPr lang="fa-IR" sz="1100" kern="1200" dirty="0" smtClean="0">
              <a:cs typeface="B Koodak" panose="00000700000000000000" pitchFamily="2" charset="-78"/>
            </a:rPr>
            <a:t>فعالیت های دانش آموز/واکنش ها یا پاسخ های پیش بینی شده ی دانش آموز</a:t>
          </a:r>
          <a:endParaRPr lang="en-US" sz="1100" kern="1200" dirty="0">
            <a:cs typeface="B Koodak" panose="00000700000000000000" pitchFamily="2" charset="-78"/>
          </a:endParaRPr>
        </a:p>
      </dsp:txBody>
      <dsp:txXfrm>
        <a:off x="4191000" y="180539"/>
        <a:ext cx="1998143" cy="951692"/>
      </dsp:txXfrm>
    </dsp:sp>
    <dsp:sp modelId="{4558FE69-2FA9-47FC-9AE5-251747476ED8}">
      <dsp:nvSpPr>
        <dsp:cNvPr id="0" name=""/>
        <dsp:cNvSpPr/>
      </dsp:nvSpPr>
      <dsp:spPr>
        <a:xfrm>
          <a:off x="2192856" y="1110112"/>
          <a:ext cx="1998143" cy="4123021"/>
        </a:xfrm>
        <a:prstGeom prst="wedgeRectCallout">
          <a:avLst>
            <a:gd name="adj1" fmla="val 62500"/>
            <a:gd name="adj2" fmla="val 2083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34925" tIns="34925" rIns="34925" bIns="34925" numCol="1" spcCol="1270" anchor="t" anchorCtr="0">
          <a:noAutofit/>
        </a:bodyPr>
        <a:lstStyle/>
        <a:p>
          <a:pPr lvl="0" algn="r" defTabSz="488950">
            <a:lnSpc>
              <a:spcPct val="90000"/>
            </a:lnSpc>
            <a:spcBef>
              <a:spcPct val="0"/>
            </a:spcBef>
            <a:spcAft>
              <a:spcPct val="35000"/>
            </a:spcAft>
          </a:pPr>
          <a:r>
            <a:rPr lang="fa-IR" sz="1100" kern="1200" dirty="0" smtClean="0">
              <a:cs typeface="B Koodak" panose="00000700000000000000" pitchFamily="2" charset="-78"/>
            </a:rPr>
            <a:t>-</a:t>
          </a:r>
          <a:r>
            <a:rPr lang="fa-IR" sz="1600" kern="1200" dirty="0" smtClean="0">
              <a:cs typeface="B Koodak" panose="00000700000000000000" pitchFamily="2" charset="-78"/>
            </a:rPr>
            <a:t>یادآوری چیزهایی که در جریان تدریس باید انجام بدهید یا ندهید</a:t>
          </a:r>
        </a:p>
        <a:p>
          <a:pPr lvl="0" algn="r" defTabSz="488950">
            <a:lnSpc>
              <a:spcPct val="90000"/>
            </a:lnSpc>
            <a:spcBef>
              <a:spcPct val="0"/>
            </a:spcBef>
            <a:spcAft>
              <a:spcPct val="35000"/>
            </a:spcAft>
          </a:pPr>
          <a:r>
            <a:rPr lang="fa-IR" sz="1600" kern="1200" dirty="0" smtClean="0">
              <a:cs typeface="B Koodak" panose="00000700000000000000" pitchFamily="2" charset="-78"/>
            </a:rPr>
            <a:t>-سنجش پرسش ها و پاسخ های احتمالی دانش آموزان و ایجاد فرصتی برای انتقال یک تجربه ی موفق با استفاده از پاسخ ها و واکنش های دانش آموزان در یک کلاس واقعی</a:t>
          </a:r>
          <a:endParaRPr lang="en-US" sz="1600" kern="1200" dirty="0">
            <a:cs typeface="B Koodak" panose="00000700000000000000" pitchFamily="2" charset="-78"/>
          </a:endParaRPr>
        </a:p>
      </dsp:txBody>
      <dsp:txXfrm>
        <a:off x="2446221" y="1110112"/>
        <a:ext cx="1744778" cy="4123021"/>
      </dsp:txXfrm>
    </dsp:sp>
    <dsp:sp modelId="{07A608CA-B60E-42FE-81D0-472E6EE7569C}">
      <dsp:nvSpPr>
        <dsp:cNvPr id="0" name=""/>
        <dsp:cNvSpPr/>
      </dsp:nvSpPr>
      <dsp:spPr>
        <a:xfrm>
          <a:off x="2192856" y="317426"/>
          <a:ext cx="1998143" cy="79268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925" tIns="34925" rIns="34925" bIns="34925" numCol="1" spcCol="1270" anchor="ctr" anchorCtr="0">
          <a:noAutofit/>
        </a:bodyPr>
        <a:lstStyle/>
        <a:p>
          <a:pPr lvl="0" algn="ctr" defTabSz="488950">
            <a:lnSpc>
              <a:spcPct val="90000"/>
            </a:lnSpc>
            <a:spcBef>
              <a:spcPct val="0"/>
            </a:spcBef>
            <a:spcAft>
              <a:spcPct val="35000"/>
            </a:spcAft>
          </a:pPr>
          <a:r>
            <a:rPr lang="fa-IR" sz="1100" kern="1200" dirty="0" smtClean="0">
              <a:cs typeface="B Koodak" panose="00000700000000000000" pitchFamily="2" charset="-78"/>
            </a:rPr>
            <a:t>پاسخ های معلم به واکنش های دانش آموز/مواردی که معلم باید به خاطر داشته باشد</a:t>
          </a:r>
          <a:endParaRPr lang="en-US" sz="1100" kern="1200" dirty="0">
            <a:cs typeface="B Koodak" panose="00000700000000000000" pitchFamily="2" charset="-78"/>
          </a:endParaRPr>
        </a:p>
      </dsp:txBody>
      <dsp:txXfrm>
        <a:off x="2192856" y="317426"/>
        <a:ext cx="1998143" cy="792685"/>
      </dsp:txXfrm>
    </dsp:sp>
    <dsp:sp modelId="{DBB7EBAC-A115-4D4C-A518-1D8D4632E987}">
      <dsp:nvSpPr>
        <dsp:cNvPr id="0" name=""/>
        <dsp:cNvSpPr/>
      </dsp:nvSpPr>
      <dsp:spPr>
        <a:xfrm>
          <a:off x="194713" y="1110112"/>
          <a:ext cx="1998143" cy="3805595"/>
        </a:xfrm>
        <a:prstGeom prst="wedgeRectCallout">
          <a:avLst>
            <a:gd name="adj1" fmla="val 62500"/>
            <a:gd name="adj2" fmla="val 2083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50800" tIns="50800" rIns="50800" bIns="50800" numCol="1" spcCol="1270" anchor="t" anchorCtr="0">
          <a:noAutofit/>
        </a:bodyPr>
        <a:lstStyle/>
        <a:p>
          <a:pPr lvl="0" algn="r" defTabSz="711200">
            <a:lnSpc>
              <a:spcPct val="90000"/>
            </a:lnSpc>
            <a:spcBef>
              <a:spcPct val="0"/>
            </a:spcBef>
            <a:spcAft>
              <a:spcPct val="35000"/>
            </a:spcAft>
          </a:pPr>
          <a:r>
            <a:rPr lang="fa-IR" sz="1600" kern="1200" dirty="0" smtClean="0">
              <a:cs typeface="B Koodak" panose="00000700000000000000" pitchFamily="2" charset="-78"/>
            </a:rPr>
            <a:t>- توصیف فعالیت ها و اهداف هر بخش از درس </a:t>
          </a:r>
        </a:p>
        <a:p>
          <a:pPr lvl="0" algn="r" defTabSz="711200">
            <a:lnSpc>
              <a:spcPct val="90000"/>
            </a:lnSpc>
            <a:spcBef>
              <a:spcPct val="0"/>
            </a:spcBef>
            <a:spcAft>
              <a:spcPct val="35000"/>
            </a:spcAft>
          </a:pPr>
          <a:r>
            <a:rPr lang="fa-IR" sz="1600" kern="1200" dirty="0" smtClean="0">
              <a:cs typeface="B Koodak" panose="00000700000000000000" pitchFamily="2" charset="-78"/>
            </a:rPr>
            <a:t>-توصیفی واقعی و ملموس از میزان یافته های به دست آمده در هر بخش تدریس</a:t>
          </a:r>
          <a:endParaRPr lang="en-US" sz="1600" kern="1200" dirty="0">
            <a:cs typeface="B Koodak" panose="00000700000000000000" pitchFamily="2" charset="-78"/>
          </a:endParaRPr>
        </a:p>
      </dsp:txBody>
      <dsp:txXfrm>
        <a:off x="448078" y="1110112"/>
        <a:ext cx="1744778" cy="3805595"/>
      </dsp:txXfrm>
    </dsp:sp>
    <dsp:sp modelId="{8FDD303C-427F-43A6-9A18-D43F556507CA}">
      <dsp:nvSpPr>
        <dsp:cNvPr id="0" name=""/>
        <dsp:cNvSpPr/>
      </dsp:nvSpPr>
      <dsp:spPr>
        <a:xfrm>
          <a:off x="194713" y="475846"/>
          <a:ext cx="1998143" cy="63426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925" tIns="34925" rIns="34925" bIns="34925" numCol="1" spcCol="1270" anchor="ctr" anchorCtr="0">
          <a:noAutofit/>
        </a:bodyPr>
        <a:lstStyle/>
        <a:p>
          <a:pPr lvl="0" algn="ctr" defTabSz="488950">
            <a:lnSpc>
              <a:spcPct val="90000"/>
            </a:lnSpc>
            <a:spcBef>
              <a:spcPct val="0"/>
            </a:spcBef>
            <a:spcAft>
              <a:spcPct val="35000"/>
            </a:spcAft>
          </a:pPr>
          <a:r>
            <a:rPr lang="fa-IR" sz="1100" kern="1200" dirty="0" smtClean="0">
              <a:cs typeface="B Koodak" panose="00000700000000000000" pitchFamily="2" charset="-78"/>
            </a:rPr>
            <a:t>اهداف و روش های ارزشیابی</a:t>
          </a:r>
          <a:endParaRPr lang="en-US" sz="1100" kern="1200" dirty="0">
            <a:cs typeface="B Koodak" panose="00000700000000000000" pitchFamily="2" charset="-78"/>
          </a:endParaRPr>
        </a:p>
      </dsp:txBody>
      <dsp:txXfrm>
        <a:off x="194713" y="475846"/>
        <a:ext cx="1998143" cy="6342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42095-125B-43E6-B183-CA5B3044E171}">
      <dsp:nvSpPr>
        <dsp:cNvPr id="0" name=""/>
        <dsp:cNvSpPr/>
      </dsp:nvSpPr>
      <dsp:spPr>
        <a:xfrm>
          <a:off x="6189143" y="1110112"/>
          <a:ext cx="1998143" cy="4757287"/>
        </a:xfrm>
        <a:prstGeom prst="wedgeRectCallout">
          <a:avLst>
            <a:gd name="adj1" fmla="val 0"/>
            <a:gd name="adj2" fmla="val 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34925" tIns="34925" rIns="34925" bIns="34925" numCol="1" spcCol="1270" anchor="t" anchorCtr="0">
          <a:noAutofit/>
        </a:bodyPr>
        <a:lstStyle/>
        <a:p>
          <a:pPr lvl="0" algn="r" defTabSz="488950">
            <a:lnSpc>
              <a:spcPct val="90000"/>
            </a:lnSpc>
            <a:spcBef>
              <a:spcPct val="0"/>
            </a:spcBef>
            <a:spcAft>
              <a:spcPct val="35000"/>
            </a:spcAft>
          </a:pPr>
          <a:endParaRPr lang="fa-IR" sz="1100" kern="1200" dirty="0" smtClean="0"/>
        </a:p>
        <a:p>
          <a:pPr lvl="0" algn="r" defTabSz="488950">
            <a:lnSpc>
              <a:spcPct val="90000"/>
            </a:lnSpc>
            <a:spcBef>
              <a:spcPct val="0"/>
            </a:spcBef>
            <a:spcAft>
              <a:spcPct val="35000"/>
            </a:spcAft>
          </a:pPr>
          <a:endParaRPr lang="fa-IR" sz="1100" kern="1200" dirty="0" smtClean="0"/>
        </a:p>
        <a:p>
          <a:pPr lvl="0" algn="r" defTabSz="488950">
            <a:lnSpc>
              <a:spcPct val="90000"/>
            </a:lnSpc>
            <a:spcBef>
              <a:spcPct val="0"/>
            </a:spcBef>
            <a:spcAft>
              <a:spcPct val="35000"/>
            </a:spcAft>
          </a:pPr>
          <a:endParaRPr lang="en-US" sz="1100" kern="1200" dirty="0"/>
        </a:p>
      </dsp:txBody>
      <dsp:txXfrm>
        <a:off x="6442507" y="1110112"/>
        <a:ext cx="1744778" cy="4757287"/>
      </dsp:txXfrm>
    </dsp:sp>
    <dsp:sp modelId="{91A8B7F7-F0AD-4E53-AFD6-23C044DA844E}">
      <dsp:nvSpPr>
        <dsp:cNvPr id="0" name=""/>
        <dsp:cNvSpPr/>
      </dsp:nvSpPr>
      <dsp:spPr>
        <a:xfrm>
          <a:off x="6189143" y="0"/>
          <a:ext cx="1998143" cy="111011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925" tIns="34925" rIns="34925" bIns="34925" numCol="1" spcCol="1270" anchor="ctr" anchorCtr="0">
          <a:noAutofit/>
        </a:bodyPr>
        <a:lstStyle/>
        <a:p>
          <a:pPr lvl="0" algn="ctr" defTabSz="488950">
            <a:lnSpc>
              <a:spcPct val="90000"/>
            </a:lnSpc>
            <a:spcBef>
              <a:spcPct val="0"/>
            </a:spcBef>
            <a:spcAft>
              <a:spcPct val="35000"/>
            </a:spcAft>
          </a:pPr>
          <a:r>
            <a:rPr lang="fa-IR" sz="1100" kern="1200" dirty="0" smtClean="0">
              <a:cs typeface="B Koodak" panose="00000700000000000000" pitchFamily="2" charset="-78"/>
            </a:rPr>
            <a:t>مراحل درس/فعالیت های یادگیری/پرسش های کلیدی/تخصیص زمان</a:t>
          </a:r>
          <a:endParaRPr lang="en-US" sz="1100" kern="1200" dirty="0">
            <a:cs typeface="B Koodak" panose="00000700000000000000" pitchFamily="2" charset="-78"/>
          </a:endParaRPr>
        </a:p>
      </dsp:txBody>
      <dsp:txXfrm>
        <a:off x="6189143" y="0"/>
        <a:ext cx="1998143" cy="1110112"/>
      </dsp:txXfrm>
    </dsp:sp>
    <dsp:sp modelId="{E52ECF81-CA7A-41A5-B046-72F5B1A11C72}">
      <dsp:nvSpPr>
        <dsp:cNvPr id="0" name=""/>
        <dsp:cNvSpPr/>
      </dsp:nvSpPr>
      <dsp:spPr>
        <a:xfrm>
          <a:off x="4191000" y="1110112"/>
          <a:ext cx="1998143" cy="4440448"/>
        </a:xfrm>
        <a:prstGeom prst="wedgeRectCallout">
          <a:avLst>
            <a:gd name="adj1" fmla="val 62500"/>
            <a:gd name="adj2" fmla="val 2083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AA5BBB7-07DE-4034-90A5-6CEA7893D068}">
      <dsp:nvSpPr>
        <dsp:cNvPr id="0" name=""/>
        <dsp:cNvSpPr/>
      </dsp:nvSpPr>
      <dsp:spPr>
        <a:xfrm>
          <a:off x="4191000" y="180539"/>
          <a:ext cx="1998143" cy="95169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925" tIns="34925" rIns="34925" bIns="34925" numCol="1" spcCol="1270" anchor="ctr" anchorCtr="0">
          <a:noAutofit/>
        </a:bodyPr>
        <a:lstStyle/>
        <a:p>
          <a:pPr lvl="0" algn="ctr" defTabSz="488950">
            <a:lnSpc>
              <a:spcPct val="90000"/>
            </a:lnSpc>
            <a:spcBef>
              <a:spcPct val="0"/>
            </a:spcBef>
            <a:spcAft>
              <a:spcPct val="35000"/>
            </a:spcAft>
          </a:pPr>
          <a:r>
            <a:rPr lang="fa-IR" sz="1100" kern="1200" dirty="0" smtClean="0">
              <a:cs typeface="B Koodak" panose="00000700000000000000" pitchFamily="2" charset="-78"/>
            </a:rPr>
            <a:t>فعالیت های دانش آموز/واکنش ها یا پاسخ های پیش بینی شده ی دانش آموز</a:t>
          </a:r>
          <a:endParaRPr lang="en-US" sz="1100" kern="1200" dirty="0">
            <a:cs typeface="B Koodak" panose="00000700000000000000" pitchFamily="2" charset="-78"/>
          </a:endParaRPr>
        </a:p>
      </dsp:txBody>
      <dsp:txXfrm>
        <a:off x="4191000" y="180539"/>
        <a:ext cx="1998143" cy="951692"/>
      </dsp:txXfrm>
    </dsp:sp>
    <dsp:sp modelId="{4558FE69-2FA9-47FC-9AE5-251747476ED8}">
      <dsp:nvSpPr>
        <dsp:cNvPr id="0" name=""/>
        <dsp:cNvSpPr/>
      </dsp:nvSpPr>
      <dsp:spPr>
        <a:xfrm>
          <a:off x="2192856" y="1110112"/>
          <a:ext cx="1998143" cy="4123021"/>
        </a:xfrm>
        <a:prstGeom prst="wedgeRectCallout">
          <a:avLst>
            <a:gd name="adj1" fmla="val 62500"/>
            <a:gd name="adj2" fmla="val 2083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34925" tIns="34925" rIns="34925" bIns="34925" numCol="1" spcCol="1270" anchor="t" anchorCtr="0">
          <a:noAutofit/>
        </a:bodyPr>
        <a:lstStyle/>
        <a:p>
          <a:pPr lvl="0" algn="r" defTabSz="488950">
            <a:lnSpc>
              <a:spcPct val="90000"/>
            </a:lnSpc>
            <a:spcBef>
              <a:spcPct val="0"/>
            </a:spcBef>
            <a:spcAft>
              <a:spcPct val="35000"/>
            </a:spcAft>
          </a:pPr>
          <a:endParaRPr lang="en-US" sz="1100" kern="1200">
            <a:cs typeface="B Koodak" panose="00000700000000000000" pitchFamily="2" charset="-78"/>
          </a:endParaRPr>
        </a:p>
      </dsp:txBody>
      <dsp:txXfrm>
        <a:off x="2446221" y="1110112"/>
        <a:ext cx="1744778" cy="4123021"/>
      </dsp:txXfrm>
    </dsp:sp>
    <dsp:sp modelId="{07A608CA-B60E-42FE-81D0-472E6EE7569C}">
      <dsp:nvSpPr>
        <dsp:cNvPr id="0" name=""/>
        <dsp:cNvSpPr/>
      </dsp:nvSpPr>
      <dsp:spPr>
        <a:xfrm>
          <a:off x="2192856" y="317426"/>
          <a:ext cx="1998143" cy="79268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925" tIns="34925" rIns="34925" bIns="34925" numCol="1" spcCol="1270" anchor="ctr" anchorCtr="0">
          <a:noAutofit/>
        </a:bodyPr>
        <a:lstStyle/>
        <a:p>
          <a:pPr lvl="0" algn="ctr" defTabSz="488950">
            <a:lnSpc>
              <a:spcPct val="90000"/>
            </a:lnSpc>
            <a:spcBef>
              <a:spcPct val="0"/>
            </a:spcBef>
            <a:spcAft>
              <a:spcPct val="35000"/>
            </a:spcAft>
          </a:pPr>
          <a:r>
            <a:rPr lang="fa-IR" sz="1100" kern="1200" dirty="0" smtClean="0">
              <a:cs typeface="B Koodak" panose="00000700000000000000" pitchFamily="2" charset="-78"/>
            </a:rPr>
            <a:t>پاسخ های معلم به واکنش های دانش آموز/مواردی که معلم باید به خاطر داشته باشد</a:t>
          </a:r>
          <a:endParaRPr lang="en-US" sz="1100" kern="1200" dirty="0">
            <a:cs typeface="B Koodak" panose="00000700000000000000" pitchFamily="2" charset="-78"/>
          </a:endParaRPr>
        </a:p>
      </dsp:txBody>
      <dsp:txXfrm>
        <a:off x="2192856" y="317426"/>
        <a:ext cx="1998143" cy="792685"/>
      </dsp:txXfrm>
    </dsp:sp>
    <dsp:sp modelId="{DBB7EBAC-A115-4D4C-A518-1D8D4632E987}">
      <dsp:nvSpPr>
        <dsp:cNvPr id="0" name=""/>
        <dsp:cNvSpPr/>
      </dsp:nvSpPr>
      <dsp:spPr>
        <a:xfrm>
          <a:off x="194713" y="1110112"/>
          <a:ext cx="1998143" cy="3805595"/>
        </a:xfrm>
        <a:prstGeom prst="wedgeRectCallout">
          <a:avLst>
            <a:gd name="adj1" fmla="val 62500"/>
            <a:gd name="adj2" fmla="val 2083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34925" tIns="34925" rIns="34925" bIns="34925" numCol="1" spcCol="1270" anchor="t" anchorCtr="0">
          <a:noAutofit/>
        </a:bodyPr>
        <a:lstStyle/>
        <a:p>
          <a:pPr lvl="0" algn="r" defTabSz="488950">
            <a:lnSpc>
              <a:spcPct val="90000"/>
            </a:lnSpc>
            <a:spcBef>
              <a:spcPct val="0"/>
            </a:spcBef>
            <a:spcAft>
              <a:spcPct val="35000"/>
            </a:spcAft>
          </a:pPr>
          <a:endParaRPr lang="en-US" sz="1100" kern="1200" dirty="0">
            <a:cs typeface="B Koodak" panose="00000700000000000000" pitchFamily="2" charset="-78"/>
          </a:endParaRPr>
        </a:p>
      </dsp:txBody>
      <dsp:txXfrm>
        <a:off x="448078" y="1110112"/>
        <a:ext cx="1744778" cy="3805595"/>
      </dsp:txXfrm>
    </dsp:sp>
    <dsp:sp modelId="{8FDD303C-427F-43A6-9A18-D43F556507CA}">
      <dsp:nvSpPr>
        <dsp:cNvPr id="0" name=""/>
        <dsp:cNvSpPr/>
      </dsp:nvSpPr>
      <dsp:spPr>
        <a:xfrm>
          <a:off x="194713" y="475846"/>
          <a:ext cx="1998143" cy="63426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925" tIns="34925" rIns="34925" bIns="34925" numCol="1" spcCol="1270" anchor="ctr" anchorCtr="0">
          <a:noAutofit/>
        </a:bodyPr>
        <a:lstStyle/>
        <a:p>
          <a:pPr lvl="0" algn="ctr" defTabSz="488950">
            <a:lnSpc>
              <a:spcPct val="90000"/>
            </a:lnSpc>
            <a:spcBef>
              <a:spcPct val="0"/>
            </a:spcBef>
            <a:spcAft>
              <a:spcPct val="35000"/>
            </a:spcAft>
          </a:pPr>
          <a:r>
            <a:rPr lang="fa-IR" sz="1100" kern="1200" dirty="0" smtClean="0">
              <a:cs typeface="B Koodak" panose="00000700000000000000" pitchFamily="2" charset="-78"/>
            </a:rPr>
            <a:t>اهداف و روش های ارزشیابی</a:t>
          </a:r>
          <a:endParaRPr lang="en-US" sz="1100" kern="1200" dirty="0">
            <a:cs typeface="B Koodak" panose="00000700000000000000" pitchFamily="2" charset="-78"/>
          </a:endParaRPr>
        </a:p>
      </dsp:txBody>
      <dsp:txXfrm>
        <a:off x="194713" y="475846"/>
        <a:ext cx="1998143" cy="63426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42095-125B-43E6-B183-CA5B3044E171}">
      <dsp:nvSpPr>
        <dsp:cNvPr id="0" name=""/>
        <dsp:cNvSpPr/>
      </dsp:nvSpPr>
      <dsp:spPr>
        <a:xfrm>
          <a:off x="6189143" y="1110112"/>
          <a:ext cx="1998143" cy="4757287"/>
        </a:xfrm>
        <a:prstGeom prst="wedgeRectCallout">
          <a:avLst>
            <a:gd name="adj1" fmla="val 0"/>
            <a:gd name="adj2" fmla="val 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91A8B7F7-F0AD-4E53-AFD6-23C044DA844E}">
      <dsp:nvSpPr>
        <dsp:cNvPr id="0" name=""/>
        <dsp:cNvSpPr/>
      </dsp:nvSpPr>
      <dsp:spPr>
        <a:xfrm>
          <a:off x="6189143" y="0"/>
          <a:ext cx="1998143" cy="111011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925" tIns="34925" rIns="34925" bIns="34925" numCol="1" spcCol="1270" anchor="ctr" anchorCtr="0">
          <a:noAutofit/>
        </a:bodyPr>
        <a:lstStyle/>
        <a:p>
          <a:pPr lvl="0" algn="ctr" defTabSz="488950">
            <a:lnSpc>
              <a:spcPct val="90000"/>
            </a:lnSpc>
            <a:spcBef>
              <a:spcPct val="0"/>
            </a:spcBef>
            <a:spcAft>
              <a:spcPct val="35000"/>
            </a:spcAft>
          </a:pPr>
          <a:r>
            <a:rPr lang="fa-IR" sz="1100" kern="1200" dirty="0" smtClean="0">
              <a:cs typeface="B Koodak" panose="00000700000000000000" pitchFamily="2" charset="-78"/>
            </a:rPr>
            <a:t>مراحل درس/فعالیت های یادگیری/پرسش های کلیدی/تخصیص زمان</a:t>
          </a:r>
          <a:endParaRPr lang="en-US" sz="1100" kern="1200" dirty="0">
            <a:cs typeface="B Koodak" panose="00000700000000000000" pitchFamily="2" charset="-78"/>
          </a:endParaRPr>
        </a:p>
      </dsp:txBody>
      <dsp:txXfrm>
        <a:off x="6189143" y="0"/>
        <a:ext cx="1998143" cy="1110112"/>
      </dsp:txXfrm>
    </dsp:sp>
    <dsp:sp modelId="{E52ECF81-CA7A-41A5-B046-72F5B1A11C72}">
      <dsp:nvSpPr>
        <dsp:cNvPr id="0" name=""/>
        <dsp:cNvSpPr/>
      </dsp:nvSpPr>
      <dsp:spPr>
        <a:xfrm>
          <a:off x="4191000" y="1110112"/>
          <a:ext cx="1998143" cy="4440448"/>
        </a:xfrm>
        <a:prstGeom prst="wedgeRectCallout">
          <a:avLst>
            <a:gd name="adj1" fmla="val 62500"/>
            <a:gd name="adj2" fmla="val 2083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AA5BBB7-07DE-4034-90A5-6CEA7893D068}">
      <dsp:nvSpPr>
        <dsp:cNvPr id="0" name=""/>
        <dsp:cNvSpPr/>
      </dsp:nvSpPr>
      <dsp:spPr>
        <a:xfrm>
          <a:off x="4191000" y="180539"/>
          <a:ext cx="1998143" cy="95169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925" tIns="34925" rIns="34925" bIns="34925" numCol="1" spcCol="1270" anchor="ctr" anchorCtr="0">
          <a:noAutofit/>
        </a:bodyPr>
        <a:lstStyle/>
        <a:p>
          <a:pPr lvl="0" algn="ctr" defTabSz="488950">
            <a:lnSpc>
              <a:spcPct val="90000"/>
            </a:lnSpc>
            <a:spcBef>
              <a:spcPct val="0"/>
            </a:spcBef>
            <a:spcAft>
              <a:spcPct val="35000"/>
            </a:spcAft>
          </a:pPr>
          <a:r>
            <a:rPr lang="fa-IR" sz="1100" kern="1200" dirty="0" smtClean="0">
              <a:cs typeface="B Koodak" panose="00000700000000000000" pitchFamily="2" charset="-78"/>
            </a:rPr>
            <a:t>فعالیت های دانش آموز/واکنش ها یا پاسخ های پیش بینی شده ی دانش آموز</a:t>
          </a:r>
          <a:endParaRPr lang="en-US" sz="1100" kern="1200" dirty="0">
            <a:cs typeface="B Koodak" panose="00000700000000000000" pitchFamily="2" charset="-78"/>
          </a:endParaRPr>
        </a:p>
      </dsp:txBody>
      <dsp:txXfrm>
        <a:off x="4191000" y="180539"/>
        <a:ext cx="1998143" cy="951692"/>
      </dsp:txXfrm>
    </dsp:sp>
    <dsp:sp modelId="{4558FE69-2FA9-47FC-9AE5-251747476ED8}">
      <dsp:nvSpPr>
        <dsp:cNvPr id="0" name=""/>
        <dsp:cNvSpPr/>
      </dsp:nvSpPr>
      <dsp:spPr>
        <a:xfrm>
          <a:off x="2192856" y="1110112"/>
          <a:ext cx="1998143" cy="4123021"/>
        </a:xfrm>
        <a:prstGeom prst="wedgeRectCallout">
          <a:avLst>
            <a:gd name="adj1" fmla="val 62500"/>
            <a:gd name="adj2" fmla="val 2083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34925" tIns="34925" rIns="34925" bIns="34925" numCol="1" spcCol="1270" anchor="t" anchorCtr="0">
          <a:noAutofit/>
        </a:bodyPr>
        <a:lstStyle/>
        <a:p>
          <a:pPr lvl="0" algn="r" defTabSz="488950">
            <a:lnSpc>
              <a:spcPct val="90000"/>
            </a:lnSpc>
            <a:spcBef>
              <a:spcPct val="0"/>
            </a:spcBef>
            <a:spcAft>
              <a:spcPct val="35000"/>
            </a:spcAft>
          </a:pPr>
          <a:endParaRPr lang="en-US" sz="1100" kern="1200">
            <a:cs typeface="B Koodak" panose="00000700000000000000" pitchFamily="2" charset="-78"/>
          </a:endParaRPr>
        </a:p>
      </dsp:txBody>
      <dsp:txXfrm>
        <a:off x="2446221" y="1110112"/>
        <a:ext cx="1744778" cy="4123021"/>
      </dsp:txXfrm>
    </dsp:sp>
    <dsp:sp modelId="{07A608CA-B60E-42FE-81D0-472E6EE7569C}">
      <dsp:nvSpPr>
        <dsp:cNvPr id="0" name=""/>
        <dsp:cNvSpPr/>
      </dsp:nvSpPr>
      <dsp:spPr>
        <a:xfrm>
          <a:off x="2192856" y="317426"/>
          <a:ext cx="1998143" cy="79268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925" tIns="34925" rIns="34925" bIns="34925" numCol="1" spcCol="1270" anchor="ctr" anchorCtr="0">
          <a:noAutofit/>
        </a:bodyPr>
        <a:lstStyle/>
        <a:p>
          <a:pPr lvl="0" algn="ctr" defTabSz="488950">
            <a:lnSpc>
              <a:spcPct val="90000"/>
            </a:lnSpc>
            <a:spcBef>
              <a:spcPct val="0"/>
            </a:spcBef>
            <a:spcAft>
              <a:spcPct val="35000"/>
            </a:spcAft>
          </a:pPr>
          <a:r>
            <a:rPr lang="fa-IR" sz="1100" kern="1200" dirty="0" smtClean="0">
              <a:cs typeface="B Koodak" panose="00000700000000000000" pitchFamily="2" charset="-78"/>
            </a:rPr>
            <a:t>پاسخ های معلم به واکنش های دانش آموز/مواردی که معلم باید به خاطر داشته باشد</a:t>
          </a:r>
          <a:endParaRPr lang="en-US" sz="1100" kern="1200" dirty="0">
            <a:cs typeface="B Koodak" panose="00000700000000000000" pitchFamily="2" charset="-78"/>
          </a:endParaRPr>
        </a:p>
      </dsp:txBody>
      <dsp:txXfrm>
        <a:off x="2192856" y="317426"/>
        <a:ext cx="1998143" cy="792685"/>
      </dsp:txXfrm>
    </dsp:sp>
    <dsp:sp modelId="{DBB7EBAC-A115-4D4C-A518-1D8D4632E987}">
      <dsp:nvSpPr>
        <dsp:cNvPr id="0" name=""/>
        <dsp:cNvSpPr/>
      </dsp:nvSpPr>
      <dsp:spPr>
        <a:xfrm>
          <a:off x="194713" y="1110112"/>
          <a:ext cx="1998143" cy="3805595"/>
        </a:xfrm>
        <a:prstGeom prst="wedgeRectCallout">
          <a:avLst>
            <a:gd name="adj1" fmla="val 62500"/>
            <a:gd name="adj2" fmla="val 2083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34925" tIns="34925" rIns="34925" bIns="34925" numCol="1" spcCol="1270" anchor="t" anchorCtr="0">
          <a:noAutofit/>
        </a:bodyPr>
        <a:lstStyle/>
        <a:p>
          <a:pPr lvl="0" algn="r" defTabSz="488950">
            <a:lnSpc>
              <a:spcPct val="90000"/>
            </a:lnSpc>
            <a:spcBef>
              <a:spcPct val="0"/>
            </a:spcBef>
            <a:spcAft>
              <a:spcPct val="35000"/>
            </a:spcAft>
          </a:pPr>
          <a:endParaRPr lang="en-US" sz="1100" kern="1200" dirty="0">
            <a:cs typeface="B Koodak" panose="00000700000000000000" pitchFamily="2" charset="-78"/>
          </a:endParaRPr>
        </a:p>
      </dsp:txBody>
      <dsp:txXfrm>
        <a:off x="448078" y="1110112"/>
        <a:ext cx="1744778" cy="3805595"/>
      </dsp:txXfrm>
    </dsp:sp>
    <dsp:sp modelId="{8FDD303C-427F-43A6-9A18-D43F556507CA}">
      <dsp:nvSpPr>
        <dsp:cNvPr id="0" name=""/>
        <dsp:cNvSpPr/>
      </dsp:nvSpPr>
      <dsp:spPr>
        <a:xfrm>
          <a:off x="194713" y="475846"/>
          <a:ext cx="1998143" cy="63426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925" tIns="34925" rIns="34925" bIns="34925" numCol="1" spcCol="1270" anchor="ctr" anchorCtr="0">
          <a:noAutofit/>
        </a:bodyPr>
        <a:lstStyle/>
        <a:p>
          <a:pPr lvl="0" algn="ctr" defTabSz="488950">
            <a:lnSpc>
              <a:spcPct val="90000"/>
            </a:lnSpc>
            <a:spcBef>
              <a:spcPct val="0"/>
            </a:spcBef>
            <a:spcAft>
              <a:spcPct val="35000"/>
            </a:spcAft>
          </a:pPr>
          <a:r>
            <a:rPr lang="fa-IR" sz="1100" kern="1200" dirty="0" smtClean="0">
              <a:cs typeface="B Koodak" panose="00000700000000000000" pitchFamily="2" charset="-78"/>
            </a:rPr>
            <a:t>اهداف و روش های ارزشیابی</a:t>
          </a:r>
          <a:endParaRPr lang="en-US" sz="1100" kern="1200" dirty="0">
            <a:cs typeface="B Koodak" panose="00000700000000000000" pitchFamily="2" charset="-78"/>
          </a:endParaRPr>
        </a:p>
      </dsp:txBody>
      <dsp:txXfrm>
        <a:off x="194713" y="475846"/>
        <a:ext cx="1998143" cy="63426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34BD7-90C3-420B-B4EC-0177E93C9BCE}">
      <dsp:nvSpPr>
        <dsp:cNvPr id="0" name=""/>
        <dsp:cNvSpPr/>
      </dsp:nvSpPr>
      <dsp:spPr>
        <a:xfrm>
          <a:off x="0" y="1100581"/>
          <a:ext cx="1862818" cy="18631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5621D9-95C4-4421-A56F-11C5F1DBB6DB}">
      <dsp:nvSpPr>
        <dsp:cNvPr id="0" name=""/>
        <dsp:cNvSpPr/>
      </dsp:nvSpPr>
      <dsp:spPr>
        <a:xfrm>
          <a:off x="61851" y="1162698"/>
          <a:ext cx="1739115" cy="1738930"/>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a-IR" sz="3600" kern="1200" dirty="0" smtClean="0">
              <a:cs typeface="B Koodak" panose="00000700000000000000" pitchFamily="2" charset="-78"/>
              <a:hlinkClick xmlns:r="http://schemas.openxmlformats.org/officeDocument/2006/relationships" r:id="" action="ppaction://hlinksldjump"/>
            </a:rPr>
            <a:t>پایانی</a:t>
          </a:r>
          <a:endParaRPr lang="en-US" sz="3600" kern="1200" dirty="0">
            <a:cs typeface="B Koodak" panose="00000700000000000000" pitchFamily="2" charset="-78"/>
          </a:endParaRPr>
        </a:p>
      </dsp:txBody>
      <dsp:txXfrm>
        <a:off x="310469" y="1411163"/>
        <a:ext cx="1241878" cy="1241999"/>
      </dsp:txXfrm>
    </dsp:sp>
    <dsp:sp modelId="{C8840A61-9CAE-48DC-9BB5-5F0B3B6FDD52}">
      <dsp:nvSpPr>
        <dsp:cNvPr id="0" name=""/>
        <dsp:cNvSpPr/>
      </dsp:nvSpPr>
      <dsp:spPr>
        <a:xfrm rot="13500000">
          <a:off x="1927519" y="1102834"/>
          <a:ext cx="1858331" cy="1858331"/>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30CE0-AC57-489D-9926-AD9A24A3E161}">
      <dsp:nvSpPr>
        <dsp:cNvPr id="0" name=""/>
        <dsp:cNvSpPr/>
      </dsp:nvSpPr>
      <dsp:spPr>
        <a:xfrm>
          <a:off x="1987127" y="1162698"/>
          <a:ext cx="1739115" cy="1738930"/>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a-IR" sz="3600" kern="1200" dirty="0" smtClean="0">
              <a:cs typeface="B Koodak" panose="00000700000000000000" pitchFamily="2" charset="-78"/>
              <a:hlinkClick xmlns:r="http://schemas.openxmlformats.org/officeDocument/2006/relationships" r:id="" action="ppaction://hlinksldjump"/>
            </a:rPr>
            <a:t>تکوینی</a:t>
          </a:r>
          <a:endParaRPr lang="en-US" sz="3600" kern="1200" dirty="0">
            <a:cs typeface="B Koodak" panose="00000700000000000000" pitchFamily="2" charset="-78"/>
          </a:endParaRPr>
        </a:p>
      </dsp:txBody>
      <dsp:txXfrm>
        <a:off x="2235745" y="1411163"/>
        <a:ext cx="1241878" cy="1241999"/>
      </dsp:txXfrm>
    </dsp:sp>
    <dsp:sp modelId="{2739C458-9AF5-42A3-B01F-89C489954E46}">
      <dsp:nvSpPr>
        <dsp:cNvPr id="0" name=""/>
        <dsp:cNvSpPr/>
      </dsp:nvSpPr>
      <dsp:spPr>
        <a:xfrm rot="13500000">
          <a:off x="3852795" y="1102834"/>
          <a:ext cx="1858331" cy="1858331"/>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4090F9-021F-4A06-940D-46FBEDDD614C}">
      <dsp:nvSpPr>
        <dsp:cNvPr id="0" name=""/>
        <dsp:cNvSpPr/>
      </dsp:nvSpPr>
      <dsp:spPr>
        <a:xfrm>
          <a:off x="3912403" y="1162698"/>
          <a:ext cx="1739115" cy="1738930"/>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fa-IR" sz="3000" kern="1200" dirty="0" smtClean="0">
              <a:cs typeface="B Koodak" panose="00000700000000000000" pitchFamily="2" charset="-78"/>
              <a:hlinkClick xmlns:r="http://schemas.openxmlformats.org/officeDocument/2006/relationships" r:id="" action="ppaction://hlinksldjump"/>
            </a:rPr>
            <a:t>تشخیصی</a:t>
          </a:r>
          <a:endParaRPr lang="en-US" sz="3000" kern="1200" dirty="0">
            <a:cs typeface="B Koodak" panose="00000700000000000000" pitchFamily="2" charset="-78"/>
          </a:endParaRPr>
        </a:p>
      </dsp:txBody>
      <dsp:txXfrm>
        <a:off x="4161021" y="1411163"/>
        <a:ext cx="1241878" cy="1241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7F8B5-1A57-4EC7-BCC7-70C924FDF00E}">
      <dsp:nvSpPr>
        <dsp:cNvPr id="0" name=""/>
        <dsp:cNvSpPr/>
      </dsp:nvSpPr>
      <dsp:spPr>
        <a:xfrm>
          <a:off x="1752602" y="-89045"/>
          <a:ext cx="3886195" cy="12543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cs typeface="B Koodak" panose="00000700000000000000" pitchFamily="2" charset="-78"/>
            </a:rPr>
            <a:t>پیش بینی و تنظیم رویدادهای آموزشی بر اساس</a:t>
          </a:r>
          <a:endParaRPr lang="en-US" sz="2000" kern="1200" dirty="0">
            <a:cs typeface="B Koodak" panose="00000700000000000000" pitchFamily="2" charset="-78"/>
          </a:endParaRPr>
        </a:p>
      </dsp:txBody>
      <dsp:txXfrm>
        <a:off x="1789340" y="-52307"/>
        <a:ext cx="3812719" cy="1180851"/>
      </dsp:txXfrm>
    </dsp:sp>
    <dsp:sp modelId="{41A51804-EE3D-4C8C-B84A-FB3C387181C8}">
      <dsp:nvSpPr>
        <dsp:cNvPr id="0" name=""/>
        <dsp:cNvSpPr/>
      </dsp:nvSpPr>
      <dsp:spPr>
        <a:xfrm rot="2160000">
          <a:off x="4563930" y="1336611"/>
          <a:ext cx="889735" cy="31105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657247" y="1398822"/>
        <a:ext cx="703101" cy="186635"/>
      </dsp:txXfrm>
    </dsp:sp>
    <dsp:sp modelId="{89C95975-102F-4255-82BE-B9A889FADB65}">
      <dsp:nvSpPr>
        <dsp:cNvPr id="0" name=""/>
        <dsp:cNvSpPr/>
      </dsp:nvSpPr>
      <dsp:spPr>
        <a:xfrm>
          <a:off x="5181564" y="1818998"/>
          <a:ext cx="1777472" cy="8887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t>اهداف </a:t>
          </a:r>
          <a:endParaRPr lang="en-US" sz="2400" kern="1200" dirty="0"/>
        </a:p>
      </dsp:txBody>
      <dsp:txXfrm>
        <a:off x="5207594" y="1845028"/>
        <a:ext cx="1725412" cy="836676"/>
      </dsp:txXfrm>
    </dsp:sp>
    <dsp:sp modelId="{D4197FA8-14C0-4E6C-A91C-88F6C8837564}">
      <dsp:nvSpPr>
        <dsp:cNvPr id="0" name=""/>
        <dsp:cNvSpPr/>
      </dsp:nvSpPr>
      <dsp:spPr>
        <a:xfrm rot="6480000">
          <a:off x="5171924" y="3503593"/>
          <a:ext cx="889735" cy="31105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5265241" y="3565804"/>
        <a:ext cx="703101" cy="186635"/>
      </dsp:txXfrm>
    </dsp:sp>
    <dsp:sp modelId="{6474C70A-1D4B-4AF4-986D-EE0606C46397}">
      <dsp:nvSpPr>
        <dsp:cNvPr id="0" name=""/>
        <dsp:cNvSpPr/>
      </dsp:nvSpPr>
      <dsp:spPr>
        <a:xfrm>
          <a:off x="4274547" y="4610509"/>
          <a:ext cx="1777472" cy="8887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t>محتوا</a:t>
          </a:r>
          <a:endParaRPr lang="en-US" sz="2400" kern="1200" dirty="0"/>
        </a:p>
      </dsp:txBody>
      <dsp:txXfrm>
        <a:off x="4300577" y="4636539"/>
        <a:ext cx="1725412" cy="836676"/>
      </dsp:txXfrm>
    </dsp:sp>
    <dsp:sp modelId="{199D9F64-071E-404E-ADDE-D7AE3E127945}">
      <dsp:nvSpPr>
        <dsp:cNvPr id="0" name=""/>
        <dsp:cNvSpPr/>
      </dsp:nvSpPr>
      <dsp:spPr>
        <a:xfrm rot="10800000">
          <a:off x="3250832" y="4899348"/>
          <a:ext cx="889735" cy="31105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344149" y="4961559"/>
        <a:ext cx="703101" cy="186635"/>
      </dsp:txXfrm>
    </dsp:sp>
    <dsp:sp modelId="{5B664846-7A0C-4AF7-8776-FFA17E02365A}">
      <dsp:nvSpPr>
        <dsp:cNvPr id="0" name=""/>
        <dsp:cNvSpPr/>
      </dsp:nvSpPr>
      <dsp:spPr>
        <a:xfrm>
          <a:off x="1339379" y="4610509"/>
          <a:ext cx="1777472" cy="8887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t>ساخت شناختی کودکان</a:t>
          </a:r>
          <a:endParaRPr lang="en-US" sz="2400" kern="1200" dirty="0"/>
        </a:p>
      </dsp:txBody>
      <dsp:txXfrm>
        <a:off x="1365409" y="4636539"/>
        <a:ext cx="1725412" cy="836676"/>
      </dsp:txXfrm>
    </dsp:sp>
    <dsp:sp modelId="{90918DC9-298A-459A-BFBD-A2A89EC066F8}">
      <dsp:nvSpPr>
        <dsp:cNvPr id="0" name=""/>
        <dsp:cNvSpPr/>
      </dsp:nvSpPr>
      <dsp:spPr>
        <a:xfrm rot="15120000">
          <a:off x="1329739" y="3503593"/>
          <a:ext cx="889735" cy="31105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1423056" y="3565804"/>
        <a:ext cx="703101" cy="186635"/>
      </dsp:txXfrm>
    </dsp:sp>
    <dsp:sp modelId="{7C152FF7-DF64-4E39-9C78-182D1DA5B553}">
      <dsp:nvSpPr>
        <dsp:cNvPr id="0" name=""/>
        <dsp:cNvSpPr/>
      </dsp:nvSpPr>
      <dsp:spPr>
        <a:xfrm>
          <a:off x="432362" y="1818998"/>
          <a:ext cx="1777472" cy="8887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t>امکانات موجود</a:t>
          </a:r>
          <a:endParaRPr lang="en-US" sz="2400" kern="1200" dirty="0"/>
        </a:p>
      </dsp:txBody>
      <dsp:txXfrm>
        <a:off x="458392" y="1845028"/>
        <a:ext cx="1725412" cy="836676"/>
      </dsp:txXfrm>
    </dsp:sp>
    <dsp:sp modelId="{FAE2878C-8F6E-4A67-BCA0-B06AD536577F}">
      <dsp:nvSpPr>
        <dsp:cNvPr id="0" name=""/>
        <dsp:cNvSpPr/>
      </dsp:nvSpPr>
      <dsp:spPr>
        <a:xfrm rot="19440000">
          <a:off x="1937733" y="1336611"/>
          <a:ext cx="889735" cy="31105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031050" y="1398822"/>
        <a:ext cx="703101" cy="18663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CE0C6-B3EB-4242-92E1-6D3393EC9623}">
      <dsp:nvSpPr>
        <dsp:cNvPr id="0" name=""/>
        <dsp:cNvSpPr/>
      </dsp:nvSpPr>
      <dsp:spPr>
        <a:xfrm>
          <a:off x="1554479" y="0"/>
          <a:ext cx="6217920" cy="1156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fa-IR" sz="1800" b="1" kern="1200" dirty="0" smtClean="0">
              <a:solidFill>
                <a:schemeClr val="tx1"/>
              </a:solidFill>
              <a:cs typeface="B Koodak" panose="00000700000000000000" pitchFamily="2" charset="-78"/>
            </a:rPr>
            <a:t>رفتار ورودی</a:t>
          </a:r>
          <a:r>
            <a:rPr lang="fa-IR" sz="1800" kern="1200" dirty="0" smtClean="0">
              <a:cs typeface="B Koodak" panose="00000700000000000000" pitchFamily="2" charset="-78"/>
            </a:rPr>
            <a:t>:دانش ها،مهارت ها و نگرش هایی که </a:t>
          </a:r>
          <a:r>
            <a:rPr lang="fa-IR" sz="1800" kern="1200" dirty="0" smtClean="0">
              <a:solidFill>
                <a:srgbClr val="C00000"/>
              </a:solidFill>
              <a:cs typeface="B Koodak" panose="00000700000000000000" pitchFamily="2" charset="-78"/>
            </a:rPr>
            <a:t>پیش از </a:t>
          </a:r>
          <a:r>
            <a:rPr lang="fa-IR" sz="1800" kern="1200" dirty="0" smtClean="0">
              <a:cs typeface="B Koodak" panose="00000700000000000000" pitchFamily="2" charset="-78"/>
            </a:rPr>
            <a:t>شروع درس جدید انتظار می رود دانش آموز با خود به کلاس بیاورد.</a:t>
          </a:r>
          <a:endParaRPr lang="en-US" sz="1800" kern="1200" dirty="0">
            <a:cs typeface="B Koodak" panose="00000700000000000000" pitchFamily="2" charset="-78"/>
          </a:endParaRPr>
        </a:p>
      </dsp:txBody>
      <dsp:txXfrm>
        <a:off x="2859011" y="33879"/>
        <a:ext cx="4879509" cy="1088958"/>
      </dsp:txXfrm>
    </dsp:sp>
    <dsp:sp modelId="{E20C189C-550E-4961-8F18-087B954B637D}">
      <dsp:nvSpPr>
        <dsp:cNvPr id="0" name=""/>
        <dsp:cNvSpPr/>
      </dsp:nvSpPr>
      <dsp:spPr>
        <a:xfrm>
          <a:off x="1033729" y="1367028"/>
          <a:ext cx="6217920" cy="1156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fa-IR" sz="1800" kern="1200" dirty="0" smtClean="0">
              <a:solidFill>
                <a:schemeClr val="tx1"/>
              </a:solidFill>
              <a:cs typeface="B Koodak" panose="00000700000000000000" pitchFamily="2" charset="-78"/>
            </a:rPr>
            <a:t>مثال</a:t>
          </a:r>
          <a:r>
            <a:rPr lang="fa-IR" sz="1800" kern="1200" dirty="0" smtClean="0">
              <a:cs typeface="B Koodak" panose="00000700000000000000" pitchFamily="2" charset="-78"/>
            </a:rPr>
            <a:t>:از دانش آموز انتظار می رود </a:t>
          </a:r>
          <a:r>
            <a:rPr lang="fa-IR" sz="1800" kern="1200" dirty="0" smtClean="0">
              <a:solidFill>
                <a:srgbClr val="C00000"/>
              </a:solidFill>
              <a:cs typeface="B Koodak" panose="00000700000000000000" pitchFamily="2" charset="-78"/>
            </a:rPr>
            <a:t>پیش از </a:t>
          </a:r>
          <a:r>
            <a:rPr lang="fa-IR" sz="1800" kern="1200" dirty="0" smtClean="0">
              <a:cs typeface="B Koodak" panose="00000700000000000000" pitchFamily="2" charset="-78"/>
            </a:rPr>
            <a:t>درس جدید عددهای دو رقمی به این اهداف رسیده باشد:</a:t>
          </a:r>
          <a:endParaRPr lang="en-US" sz="1800" kern="1200" dirty="0">
            <a:cs typeface="B Koodak" panose="00000700000000000000" pitchFamily="2" charset="-78"/>
          </a:endParaRPr>
        </a:p>
      </dsp:txBody>
      <dsp:txXfrm>
        <a:off x="2340224" y="1400907"/>
        <a:ext cx="4877545" cy="1088958"/>
      </dsp:txXfrm>
    </dsp:sp>
    <dsp:sp modelId="{CDFB68EB-B66B-4AC9-8851-B2DB5A9BBB0C}">
      <dsp:nvSpPr>
        <dsp:cNvPr id="0" name=""/>
        <dsp:cNvSpPr/>
      </dsp:nvSpPr>
      <dsp:spPr>
        <a:xfrm>
          <a:off x="520750" y="2734056"/>
          <a:ext cx="6217920" cy="1156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r>
            <a:rPr lang="fa-IR" sz="1600" kern="1200" dirty="0" smtClean="0">
              <a:cs typeface="B Koodak" panose="00000700000000000000" pitchFamily="2" charset="-78"/>
            </a:rPr>
            <a:t>1-اعداد یک رقمی را می شناسد2-اعداد یک رقمی را بدون کمک دیگران می نویسد3-اعداد یک رقمی 0 تا 9 را با کارت نشان می دهد و...</a:t>
          </a:r>
          <a:endParaRPr lang="en-US" sz="1600" kern="1200" dirty="0" smtClean="0">
            <a:cs typeface="B Koodak" panose="00000700000000000000" pitchFamily="2" charset="-78"/>
          </a:endParaRPr>
        </a:p>
      </dsp:txBody>
      <dsp:txXfrm>
        <a:off x="1819473" y="2767935"/>
        <a:ext cx="4885318" cy="1088958"/>
      </dsp:txXfrm>
    </dsp:sp>
    <dsp:sp modelId="{D38E1A56-7761-4BE1-9841-132D40DE4516}">
      <dsp:nvSpPr>
        <dsp:cNvPr id="0" name=""/>
        <dsp:cNvSpPr/>
      </dsp:nvSpPr>
      <dsp:spPr>
        <a:xfrm>
          <a:off x="0" y="4101084"/>
          <a:ext cx="6217920" cy="1156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r>
            <a:rPr lang="fa-IR" sz="1600" b="1" kern="1200" dirty="0" smtClean="0">
              <a:solidFill>
                <a:schemeClr val="tx1"/>
              </a:solidFill>
              <a:cs typeface="B Koodak" panose="00000700000000000000" pitchFamily="2" charset="-78"/>
            </a:rPr>
            <a:t>ارزشیابی تشخیصی</a:t>
          </a:r>
          <a:r>
            <a:rPr lang="fa-IR" sz="1600" kern="1200" dirty="0" smtClean="0">
              <a:cs typeface="B Koodak" panose="00000700000000000000" pitchFamily="2" charset="-78"/>
            </a:rPr>
            <a:t>:ابزاری است برای سنجش دانش ها ،مهارت ها و نگرش های  مرتبط با درس جدید تا به معلم کمک کند نقطه ی شروع درس را آغاز کند به همین دلیل به آن ارزشیابی آغازین هم گفته می شود.</a:t>
          </a:r>
          <a:endParaRPr lang="en-US" sz="1600" kern="1200" dirty="0">
            <a:cs typeface="B Koodak" panose="00000700000000000000" pitchFamily="2" charset="-78"/>
          </a:endParaRPr>
        </a:p>
      </dsp:txBody>
      <dsp:txXfrm>
        <a:off x="1306495" y="4134963"/>
        <a:ext cx="4877545" cy="1088958"/>
      </dsp:txXfrm>
    </dsp:sp>
    <dsp:sp modelId="{C3DA0639-B845-49DE-8944-053030235125}">
      <dsp:nvSpPr>
        <dsp:cNvPr id="0" name=""/>
        <dsp:cNvSpPr/>
      </dsp:nvSpPr>
      <dsp:spPr>
        <a:xfrm>
          <a:off x="1554479" y="885939"/>
          <a:ext cx="751865" cy="75186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p>
      </dsp:txBody>
      <dsp:txXfrm>
        <a:off x="1723649" y="885939"/>
        <a:ext cx="413525" cy="565778"/>
      </dsp:txXfrm>
    </dsp:sp>
    <dsp:sp modelId="{0BE64804-B72C-4ED6-9AF5-50265F62129D}">
      <dsp:nvSpPr>
        <dsp:cNvPr id="0" name=""/>
        <dsp:cNvSpPr/>
      </dsp:nvSpPr>
      <dsp:spPr>
        <a:xfrm>
          <a:off x="1033729" y="2252967"/>
          <a:ext cx="751865" cy="75186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p>
      </dsp:txBody>
      <dsp:txXfrm>
        <a:off x="1202899" y="2252967"/>
        <a:ext cx="413525" cy="565778"/>
      </dsp:txXfrm>
    </dsp:sp>
    <dsp:sp modelId="{303BC4EA-C3CC-4414-9D56-8F3132CBC5A8}">
      <dsp:nvSpPr>
        <dsp:cNvPr id="0" name=""/>
        <dsp:cNvSpPr/>
      </dsp:nvSpPr>
      <dsp:spPr>
        <a:xfrm>
          <a:off x="520750" y="3619995"/>
          <a:ext cx="751865" cy="75186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p>
      </dsp:txBody>
      <dsp:txXfrm>
        <a:off x="689920" y="3619995"/>
        <a:ext cx="413525" cy="56577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4AEB8-F70E-403F-9AD3-A0BC213A6185}">
      <dsp:nvSpPr>
        <dsp:cNvPr id="0" name=""/>
        <dsp:cNvSpPr/>
      </dsp:nvSpPr>
      <dsp:spPr>
        <a:xfrm rot="5400000">
          <a:off x="4834334" y="223826"/>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t>فعالیت های قبل از تدریس</a:t>
          </a:r>
          <a:endParaRPr lang="en-US" sz="1500" kern="1200" dirty="0"/>
        </a:p>
      </dsp:txBody>
      <dsp:txXfrm rot="-5400000">
        <a:off x="5056981" y="520688"/>
        <a:ext cx="1039018" cy="445294"/>
      </dsp:txXfrm>
    </dsp:sp>
    <dsp:sp modelId="{A79C114F-FFEB-4FD5-B360-7C863EA046FB}">
      <dsp:nvSpPr>
        <dsp:cNvPr id="0" name=""/>
        <dsp:cNvSpPr/>
      </dsp:nvSpPr>
      <dsp:spPr>
        <a:xfrm rot="16200000">
          <a:off x="2046089" y="-2044909"/>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ctr" defTabSz="889000">
            <a:lnSpc>
              <a:spcPct val="90000"/>
            </a:lnSpc>
            <a:spcBef>
              <a:spcPct val="0"/>
            </a:spcBef>
            <a:spcAft>
              <a:spcPct val="15000"/>
            </a:spcAft>
            <a:buChar char="••"/>
          </a:pPr>
          <a:r>
            <a:rPr lang="fa-IR" sz="2000" kern="1200" dirty="0" smtClean="0">
              <a:cs typeface="B Koodak" panose="00000700000000000000" pitchFamily="2" charset="-78"/>
            </a:rPr>
            <a:t>انتخاب موضوع،تحلیل اهداف،انتخاب روش تدریس،انتخاب مواد و رسانه ی آموزشی</a:t>
          </a:r>
          <a:endParaRPr lang="en-US" sz="2000" kern="1200" dirty="0">
            <a:cs typeface="B Koodak" panose="00000700000000000000" pitchFamily="2" charset="-78"/>
          </a:endParaRPr>
        </a:p>
      </dsp:txBody>
      <dsp:txXfrm rot="5400000">
        <a:off x="47098" y="48278"/>
        <a:ext cx="5009883" cy="870607"/>
      </dsp:txXfrm>
    </dsp:sp>
    <dsp:sp modelId="{7E67F360-054E-4632-8938-41228B9880DF}">
      <dsp:nvSpPr>
        <dsp:cNvPr id="0" name=""/>
        <dsp:cNvSpPr/>
      </dsp:nvSpPr>
      <dsp:spPr>
        <a:xfrm rot="5400000">
          <a:off x="4834334" y="1512490"/>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t>فعالیت های حین تدریس</a:t>
          </a:r>
          <a:endParaRPr lang="en-US" sz="1500" kern="1200" dirty="0"/>
        </a:p>
      </dsp:txBody>
      <dsp:txXfrm rot="-5400000">
        <a:off x="5056981" y="1809352"/>
        <a:ext cx="1039018" cy="445294"/>
      </dsp:txXfrm>
    </dsp:sp>
    <dsp:sp modelId="{FCAE897D-5B29-4D84-AD97-A07B1B0EC934}">
      <dsp:nvSpPr>
        <dsp:cNvPr id="0" name=""/>
        <dsp:cNvSpPr/>
      </dsp:nvSpPr>
      <dsp:spPr>
        <a:xfrm rot="16200000">
          <a:off x="2046089" y="-756245"/>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ctr" defTabSz="889000">
            <a:lnSpc>
              <a:spcPct val="90000"/>
            </a:lnSpc>
            <a:spcBef>
              <a:spcPct val="0"/>
            </a:spcBef>
            <a:spcAft>
              <a:spcPct val="15000"/>
            </a:spcAft>
            <a:buChar char="••"/>
          </a:pPr>
          <a:r>
            <a:rPr lang="fa-IR" sz="2000" kern="1200" dirty="0" smtClean="0">
              <a:cs typeface="B Koodak" panose="00000700000000000000" pitchFamily="2" charset="-78"/>
            </a:rPr>
            <a:t>ارزشیابی تشخیصی،گروهبندی،ایجاد انگیزه،ارائه ی درس جدید</a:t>
          </a:r>
          <a:endParaRPr lang="en-US" sz="2000" kern="1200" dirty="0">
            <a:cs typeface="B Koodak" panose="00000700000000000000" pitchFamily="2" charset="-78"/>
          </a:endParaRPr>
        </a:p>
      </dsp:txBody>
      <dsp:txXfrm rot="5400000">
        <a:off x="47098" y="1336942"/>
        <a:ext cx="5009883" cy="870607"/>
      </dsp:txXfrm>
    </dsp:sp>
    <dsp:sp modelId="{14979923-1D86-4843-A258-DD6538D3549F}">
      <dsp:nvSpPr>
        <dsp:cNvPr id="0" name=""/>
        <dsp:cNvSpPr/>
      </dsp:nvSpPr>
      <dsp:spPr>
        <a:xfrm rot="5400000">
          <a:off x="4834334" y="2801154"/>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t>فعالیت های بعد از تدریس</a:t>
          </a:r>
          <a:endParaRPr lang="en-US" sz="1500" kern="1200" dirty="0"/>
        </a:p>
      </dsp:txBody>
      <dsp:txXfrm rot="-5400000">
        <a:off x="5056981" y="3098016"/>
        <a:ext cx="1039018" cy="445294"/>
      </dsp:txXfrm>
    </dsp:sp>
    <dsp:sp modelId="{5F8DFEB8-774F-46CB-AA36-09CEAAA14968}">
      <dsp:nvSpPr>
        <dsp:cNvPr id="0" name=""/>
        <dsp:cNvSpPr/>
      </dsp:nvSpPr>
      <dsp:spPr>
        <a:xfrm rot="16200000">
          <a:off x="2046089" y="532418"/>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ctr" defTabSz="889000">
            <a:lnSpc>
              <a:spcPct val="90000"/>
            </a:lnSpc>
            <a:spcBef>
              <a:spcPct val="0"/>
            </a:spcBef>
            <a:spcAft>
              <a:spcPct val="15000"/>
            </a:spcAft>
            <a:buChar char="••"/>
          </a:pPr>
          <a:r>
            <a:rPr lang="fa-IR" sz="2000" kern="1200" dirty="0" smtClean="0">
              <a:cs typeface="B Koodak" panose="00000700000000000000" pitchFamily="2" charset="-78"/>
            </a:rPr>
            <a:t>فعالیت های پایانی(جمع بندی مطالب،ارتباط مطالب)ارزشیابی پایانی،تعیین تکلیف و...</a:t>
          </a:r>
          <a:endParaRPr lang="en-US" sz="2000" kern="1200" dirty="0">
            <a:cs typeface="B Koodak" panose="00000700000000000000" pitchFamily="2" charset="-78"/>
          </a:endParaRPr>
        </a:p>
      </dsp:txBody>
      <dsp:txXfrm rot="5400000">
        <a:off x="47098" y="2625605"/>
        <a:ext cx="5009883" cy="8706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E2BC7-87F1-477F-A643-D2AF2FF64C33}">
      <dsp:nvSpPr>
        <dsp:cNvPr id="0" name=""/>
        <dsp:cNvSpPr/>
      </dsp:nvSpPr>
      <dsp:spPr>
        <a:xfrm>
          <a:off x="1309479" y="199775"/>
          <a:ext cx="3095350" cy="394815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FFBCFE-5F47-48A2-8253-1A70CEEC7E81}">
      <dsp:nvSpPr>
        <dsp:cNvPr id="0" name=""/>
        <dsp:cNvSpPr/>
      </dsp:nvSpPr>
      <dsp:spPr>
        <a:xfrm>
          <a:off x="1433293" y="1621109"/>
          <a:ext cx="2383419" cy="23688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a:lnSpc>
              <a:spcPct val="90000"/>
            </a:lnSpc>
            <a:spcBef>
              <a:spcPct val="0"/>
            </a:spcBef>
            <a:spcAft>
              <a:spcPct val="35000"/>
            </a:spcAft>
          </a:pPr>
          <a:endParaRPr lang="en-US" sz="6500" kern="1200"/>
        </a:p>
      </dsp:txBody>
      <dsp:txXfrm>
        <a:off x="1433293" y="1621109"/>
        <a:ext cx="2383419" cy="2368890"/>
      </dsp:txXfrm>
    </dsp:sp>
    <dsp:sp modelId="{078AA3FD-2F18-4D0D-B232-B4D0CDA50AB9}">
      <dsp:nvSpPr>
        <dsp:cNvPr id="0" name=""/>
        <dsp:cNvSpPr/>
      </dsp:nvSpPr>
      <dsp:spPr>
        <a:xfrm>
          <a:off x="3927002" y="2367"/>
          <a:ext cx="955652" cy="95565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3F1253-601E-4A7E-8D0B-9482BE6C6407}">
      <dsp:nvSpPr>
        <dsp:cNvPr id="0" name=""/>
        <dsp:cNvSpPr/>
      </dsp:nvSpPr>
      <dsp:spPr>
        <a:xfrm>
          <a:off x="4882655" y="2367"/>
          <a:ext cx="284864" cy="955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10160" rIns="20320" bIns="10160" numCol="1" spcCol="1270" anchor="ctr" anchorCtr="0">
          <a:noAutofit/>
        </a:bodyPr>
        <a:lstStyle/>
        <a:p>
          <a:pPr lvl="0" algn="l" defTabSz="355600">
            <a:lnSpc>
              <a:spcPct val="90000"/>
            </a:lnSpc>
            <a:spcBef>
              <a:spcPct val="0"/>
            </a:spcBef>
            <a:spcAft>
              <a:spcPct val="35000"/>
            </a:spcAft>
          </a:pPr>
          <a:endParaRPr lang="en-US" sz="800" kern="1200"/>
        </a:p>
      </dsp:txBody>
      <dsp:txXfrm>
        <a:off x="4882655" y="2367"/>
        <a:ext cx="284864" cy="955652"/>
      </dsp:txXfrm>
    </dsp:sp>
    <dsp:sp modelId="{D75B93C3-EEAD-48DB-A58C-CF4BC15A00C2}">
      <dsp:nvSpPr>
        <dsp:cNvPr id="0" name=""/>
        <dsp:cNvSpPr/>
      </dsp:nvSpPr>
      <dsp:spPr>
        <a:xfrm>
          <a:off x="3927002" y="1130038"/>
          <a:ext cx="955652" cy="95565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4EB90F-A679-433B-B4F7-76ED5B0EED73}">
      <dsp:nvSpPr>
        <dsp:cNvPr id="0" name=""/>
        <dsp:cNvSpPr/>
      </dsp:nvSpPr>
      <dsp:spPr>
        <a:xfrm>
          <a:off x="4882655" y="1130038"/>
          <a:ext cx="284864" cy="955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72390" rIns="144780" bIns="72390" numCol="1" spcCol="1270" anchor="ctr" anchorCtr="0">
          <a:noAutofit/>
        </a:bodyPr>
        <a:lstStyle/>
        <a:p>
          <a:pPr lvl="0" algn="l" defTabSz="2533650">
            <a:lnSpc>
              <a:spcPct val="90000"/>
            </a:lnSpc>
            <a:spcBef>
              <a:spcPct val="0"/>
            </a:spcBef>
            <a:spcAft>
              <a:spcPct val="35000"/>
            </a:spcAft>
          </a:pPr>
          <a:endParaRPr lang="en-US" sz="5700" kern="1200"/>
        </a:p>
      </dsp:txBody>
      <dsp:txXfrm>
        <a:off x="4882655" y="1130038"/>
        <a:ext cx="284864" cy="955652"/>
      </dsp:txXfrm>
    </dsp:sp>
    <dsp:sp modelId="{CEB77779-CC26-414F-9E02-CC5581D5224F}">
      <dsp:nvSpPr>
        <dsp:cNvPr id="0" name=""/>
        <dsp:cNvSpPr/>
      </dsp:nvSpPr>
      <dsp:spPr>
        <a:xfrm>
          <a:off x="3927002" y="2257708"/>
          <a:ext cx="955652" cy="95565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75B858-D765-4A0C-8284-351A3EA5E33B}">
      <dsp:nvSpPr>
        <dsp:cNvPr id="0" name=""/>
        <dsp:cNvSpPr/>
      </dsp:nvSpPr>
      <dsp:spPr>
        <a:xfrm>
          <a:off x="4882655" y="2257708"/>
          <a:ext cx="284864" cy="955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10160" rIns="20320" bIns="10160" numCol="1" spcCol="1270" anchor="ctr" anchorCtr="0">
          <a:noAutofit/>
        </a:bodyPr>
        <a:lstStyle/>
        <a:p>
          <a:pPr lvl="0" algn="l" defTabSz="355600">
            <a:lnSpc>
              <a:spcPct val="90000"/>
            </a:lnSpc>
            <a:spcBef>
              <a:spcPct val="0"/>
            </a:spcBef>
            <a:spcAft>
              <a:spcPct val="35000"/>
            </a:spcAft>
          </a:pPr>
          <a:endParaRPr lang="en-US" sz="800" kern="1200"/>
        </a:p>
      </dsp:txBody>
      <dsp:txXfrm>
        <a:off x="4882655" y="2257708"/>
        <a:ext cx="284864" cy="955652"/>
      </dsp:txXfrm>
    </dsp:sp>
    <dsp:sp modelId="{D651CDCF-4CC8-47A7-842E-A21F072F9C52}">
      <dsp:nvSpPr>
        <dsp:cNvPr id="0" name=""/>
        <dsp:cNvSpPr/>
      </dsp:nvSpPr>
      <dsp:spPr>
        <a:xfrm>
          <a:off x="3927002" y="3385379"/>
          <a:ext cx="955652" cy="955652"/>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0C8820-BB5C-41DC-8289-0CFDF3E56C7A}">
      <dsp:nvSpPr>
        <dsp:cNvPr id="0" name=""/>
        <dsp:cNvSpPr/>
      </dsp:nvSpPr>
      <dsp:spPr>
        <a:xfrm>
          <a:off x="4882655" y="3385379"/>
          <a:ext cx="284864" cy="955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10160" rIns="20320" bIns="10160" numCol="1" spcCol="1270" anchor="ctr" anchorCtr="0">
          <a:noAutofit/>
        </a:bodyPr>
        <a:lstStyle/>
        <a:p>
          <a:pPr lvl="0" algn="l" defTabSz="355600">
            <a:lnSpc>
              <a:spcPct val="90000"/>
            </a:lnSpc>
            <a:spcBef>
              <a:spcPct val="0"/>
            </a:spcBef>
            <a:spcAft>
              <a:spcPct val="35000"/>
            </a:spcAft>
          </a:pPr>
          <a:endParaRPr lang="en-US" sz="800" kern="1200"/>
        </a:p>
      </dsp:txBody>
      <dsp:txXfrm>
        <a:off x="4882655" y="3385379"/>
        <a:ext cx="284864" cy="9556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5356A-2C73-4BC8-9DCB-1EBB76E0CE03}">
      <dsp:nvSpPr>
        <dsp:cNvPr id="0" name=""/>
        <dsp:cNvSpPr/>
      </dsp:nvSpPr>
      <dsp:spPr>
        <a:xfrm>
          <a:off x="3194298" y="1633"/>
          <a:ext cx="1536203" cy="7681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fa-IR" sz="4800" kern="1200" dirty="0" smtClean="0">
              <a:cs typeface="B Koodak" panose="00000700000000000000" pitchFamily="2" charset="-78"/>
            </a:rPr>
            <a:t>چه؟</a:t>
          </a:r>
          <a:endParaRPr lang="en-US" sz="4800" kern="1200" dirty="0">
            <a:cs typeface="B Koodak" panose="00000700000000000000" pitchFamily="2" charset="-78"/>
          </a:endParaRPr>
        </a:p>
      </dsp:txBody>
      <dsp:txXfrm>
        <a:off x="3216795" y="24130"/>
        <a:ext cx="1491209" cy="723107"/>
      </dsp:txXfrm>
    </dsp:sp>
    <dsp:sp modelId="{88BD6F52-99BE-47AF-B6B7-3810B598DCAD}">
      <dsp:nvSpPr>
        <dsp:cNvPr id="0" name=""/>
        <dsp:cNvSpPr/>
      </dsp:nvSpPr>
      <dsp:spPr>
        <a:xfrm rot="2786541">
          <a:off x="6121464" y="722139"/>
          <a:ext cx="106984" cy="2688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153559" y="775906"/>
        <a:ext cx="42794" cy="161301"/>
      </dsp:txXfrm>
    </dsp:sp>
    <dsp:sp modelId="{723FD45B-69CA-4584-81FF-B3CF121F0962}">
      <dsp:nvSpPr>
        <dsp:cNvPr id="0" name=""/>
        <dsp:cNvSpPr/>
      </dsp:nvSpPr>
      <dsp:spPr>
        <a:xfrm>
          <a:off x="6388596" y="3360944"/>
          <a:ext cx="1536203" cy="7681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a-IR" sz="2500" kern="1200" dirty="0" smtClean="0">
              <a:cs typeface="B Koodak" panose="00000700000000000000" pitchFamily="2" charset="-78"/>
            </a:rPr>
            <a:t>هدف هایی</a:t>
          </a:r>
          <a:endParaRPr lang="en-US" sz="2500" kern="1200" dirty="0">
            <a:cs typeface="B Koodak" panose="00000700000000000000" pitchFamily="2" charset="-78"/>
          </a:endParaRPr>
        </a:p>
      </dsp:txBody>
      <dsp:txXfrm>
        <a:off x="6411093" y="3383441"/>
        <a:ext cx="1491209" cy="723107"/>
      </dsp:txXfrm>
    </dsp:sp>
    <dsp:sp modelId="{59B0429E-A8BB-4FBF-8368-11CEF6D9A333}">
      <dsp:nvSpPr>
        <dsp:cNvPr id="0" name=""/>
        <dsp:cNvSpPr/>
      </dsp:nvSpPr>
      <dsp:spPr>
        <a:xfrm rot="9936474">
          <a:off x="6270337" y="3824299"/>
          <a:ext cx="106984" cy="2688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6302432" y="3878066"/>
        <a:ext cx="42794" cy="161301"/>
      </dsp:txXfrm>
    </dsp:sp>
    <dsp:sp modelId="{2248868C-E241-44D6-AA40-A46CE40E7676}">
      <dsp:nvSpPr>
        <dsp:cNvPr id="0" name=""/>
        <dsp:cNvSpPr/>
      </dsp:nvSpPr>
      <dsp:spPr>
        <a:xfrm>
          <a:off x="4722858" y="3788388"/>
          <a:ext cx="1536203" cy="7681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cs typeface="B Koodak" panose="00000700000000000000" pitchFamily="2" charset="-78"/>
            </a:rPr>
            <a:t>روش ها و ابزاری</a:t>
          </a:r>
          <a:endParaRPr lang="en-US" sz="2000" kern="1200" dirty="0">
            <a:cs typeface="B Koodak" panose="00000700000000000000" pitchFamily="2" charset="-78"/>
          </a:endParaRPr>
        </a:p>
      </dsp:txBody>
      <dsp:txXfrm>
        <a:off x="4745355" y="3810885"/>
        <a:ext cx="1491209" cy="723107"/>
      </dsp:txXfrm>
    </dsp:sp>
    <dsp:sp modelId="{5BD15080-7EF4-49FF-971F-04F6398A808E}">
      <dsp:nvSpPr>
        <dsp:cNvPr id="0" name=""/>
        <dsp:cNvSpPr/>
      </dsp:nvSpPr>
      <dsp:spPr>
        <a:xfrm rot="10655330">
          <a:off x="4422277" y="4080769"/>
          <a:ext cx="106984" cy="2688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4454372" y="4134536"/>
        <a:ext cx="42794" cy="161301"/>
      </dsp:txXfrm>
    </dsp:sp>
    <dsp:sp modelId="{2AE1CEC6-C50A-4AA1-A05C-C8910208B571}">
      <dsp:nvSpPr>
        <dsp:cNvPr id="0" name=""/>
        <dsp:cNvSpPr/>
      </dsp:nvSpPr>
      <dsp:spPr>
        <a:xfrm>
          <a:off x="2692476" y="3873883"/>
          <a:ext cx="1536203" cy="7681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a-IR" sz="2800" kern="1200" dirty="0" smtClean="0">
              <a:cs typeface="B Koodak" panose="00000700000000000000" pitchFamily="2" charset="-78"/>
            </a:rPr>
            <a:t>ارزشیابی</a:t>
          </a:r>
          <a:endParaRPr lang="en-US" sz="2800" kern="1200" dirty="0">
            <a:cs typeface="B Koodak" panose="00000700000000000000" pitchFamily="2" charset="-78"/>
          </a:endParaRPr>
        </a:p>
      </dsp:txBody>
      <dsp:txXfrm>
        <a:off x="2714973" y="3896380"/>
        <a:ext cx="1491209" cy="723107"/>
      </dsp:txXfrm>
    </dsp:sp>
    <dsp:sp modelId="{9261FEDC-E0CD-48BD-8B02-545E859A3180}">
      <dsp:nvSpPr>
        <dsp:cNvPr id="0" name=""/>
        <dsp:cNvSpPr/>
      </dsp:nvSpPr>
      <dsp:spPr>
        <a:xfrm rot="11251943">
          <a:off x="1512742" y="2666069"/>
          <a:ext cx="106984" cy="2688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1544837" y="2719836"/>
        <a:ext cx="42794" cy="161301"/>
      </dsp:txXfrm>
    </dsp:sp>
    <dsp:sp modelId="{56A4542D-744C-4EBD-A04E-87A0404B24B5}">
      <dsp:nvSpPr>
        <dsp:cNvPr id="0" name=""/>
        <dsp:cNvSpPr/>
      </dsp:nvSpPr>
      <dsp:spPr>
        <a:xfrm>
          <a:off x="106419" y="3531935"/>
          <a:ext cx="1536203" cy="7681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cs typeface="B Koodak" panose="00000700000000000000" pitchFamily="2" charset="-78"/>
            </a:rPr>
            <a:t>دانش آموزانی</a:t>
          </a:r>
          <a:endParaRPr lang="en-US" sz="2000" kern="1200" dirty="0">
            <a:cs typeface="B Koodak" panose="00000700000000000000" pitchFamily="2" charset="-78"/>
          </a:endParaRPr>
        </a:p>
      </dsp:txBody>
      <dsp:txXfrm>
        <a:off x="128916" y="3554432"/>
        <a:ext cx="1491209" cy="723107"/>
      </dsp:txXfrm>
    </dsp:sp>
    <dsp:sp modelId="{C8851395-00EC-4DE6-927A-9186E3C42C16}">
      <dsp:nvSpPr>
        <dsp:cNvPr id="0" name=""/>
        <dsp:cNvSpPr/>
      </dsp:nvSpPr>
      <dsp:spPr>
        <a:xfrm rot="18670529">
          <a:off x="2364968" y="2016417"/>
          <a:ext cx="106984" cy="2688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397063" y="2070184"/>
        <a:ext cx="42794" cy="1613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3F86B-F0A5-456B-B800-081E4EB19A65}">
      <dsp:nvSpPr>
        <dsp:cNvPr id="0" name=""/>
        <dsp:cNvSpPr/>
      </dsp:nvSpPr>
      <dsp:spPr>
        <a:xfrm>
          <a:off x="6241491" y="-800521"/>
          <a:ext cx="6223843" cy="6223843"/>
        </a:xfrm>
        <a:prstGeom prst="blockArc">
          <a:avLst>
            <a:gd name="adj1" fmla="val 8100000"/>
            <a:gd name="adj2" fmla="val 13500000"/>
            <a:gd name="adj3" fmla="val 347"/>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489A01-2619-44D1-A979-BD3903558444}">
      <dsp:nvSpPr>
        <dsp:cNvPr id="0" name=""/>
        <dsp:cNvSpPr/>
      </dsp:nvSpPr>
      <dsp:spPr>
        <a:xfrm>
          <a:off x="63794" y="462279"/>
          <a:ext cx="6533560" cy="9245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733870" bIns="63500" numCol="1" spcCol="1270" anchor="ctr" anchorCtr="0">
          <a:noAutofit/>
        </a:bodyPr>
        <a:lstStyle/>
        <a:p>
          <a:pPr lvl="0" algn="r" defTabSz="1111250">
            <a:lnSpc>
              <a:spcPct val="90000"/>
            </a:lnSpc>
            <a:spcBef>
              <a:spcPct val="0"/>
            </a:spcBef>
            <a:spcAft>
              <a:spcPct val="35000"/>
            </a:spcAft>
          </a:pPr>
          <a:r>
            <a:rPr lang="fa-IR" sz="2500" kern="1200" dirty="0" smtClean="0"/>
            <a:t>انسجام(دانش آموز دلیل انجام فعالیت های مختلف را درک کند)</a:t>
          </a:r>
          <a:endParaRPr lang="en-US" sz="2500" kern="1200" dirty="0"/>
        </a:p>
      </dsp:txBody>
      <dsp:txXfrm>
        <a:off x="63794" y="462279"/>
        <a:ext cx="6533560" cy="924560"/>
      </dsp:txXfrm>
    </dsp:sp>
    <dsp:sp modelId="{B45778BB-09A8-4256-9C96-DB226F3E7EED}">
      <dsp:nvSpPr>
        <dsp:cNvPr id="0" name=""/>
        <dsp:cNvSpPr/>
      </dsp:nvSpPr>
      <dsp:spPr>
        <a:xfrm>
          <a:off x="6083300" y="355597"/>
          <a:ext cx="1155699" cy="115569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78C3C55-30A7-4A86-8791-491EBD649E9B}">
      <dsp:nvSpPr>
        <dsp:cNvPr id="0" name=""/>
        <dsp:cNvSpPr/>
      </dsp:nvSpPr>
      <dsp:spPr>
        <a:xfrm>
          <a:off x="63794" y="1849119"/>
          <a:ext cx="6197483" cy="9245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733870" bIns="63500" numCol="1" spcCol="1270" anchor="ctr" anchorCtr="0">
          <a:noAutofit/>
        </a:bodyPr>
        <a:lstStyle/>
        <a:p>
          <a:pPr lvl="0" algn="r" defTabSz="1111250">
            <a:lnSpc>
              <a:spcPct val="90000"/>
            </a:lnSpc>
            <a:spcBef>
              <a:spcPct val="0"/>
            </a:spcBef>
            <a:spcAft>
              <a:spcPct val="35000"/>
            </a:spcAft>
          </a:pPr>
          <a:r>
            <a:rPr lang="fa-IR" sz="2500" kern="1200" dirty="0" smtClean="0"/>
            <a:t>تنوع(استفاده از روش های متفاوت یادگیری با توجه به نوع فعالیت و ویژگی های دانش آموزان)</a:t>
          </a:r>
          <a:endParaRPr lang="en-US" sz="2500" kern="1200" dirty="0"/>
        </a:p>
      </dsp:txBody>
      <dsp:txXfrm>
        <a:off x="63794" y="1849119"/>
        <a:ext cx="6197483" cy="924560"/>
      </dsp:txXfrm>
    </dsp:sp>
    <dsp:sp modelId="{DAB59B73-76F4-4F8C-87AA-A22BCB555CB7}">
      <dsp:nvSpPr>
        <dsp:cNvPr id="0" name=""/>
        <dsp:cNvSpPr/>
      </dsp:nvSpPr>
      <dsp:spPr>
        <a:xfrm>
          <a:off x="5683427" y="1733549"/>
          <a:ext cx="1155699" cy="115569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E733158-F6BC-4274-BBD0-431FAE426301}">
      <dsp:nvSpPr>
        <dsp:cNvPr id="0" name=""/>
        <dsp:cNvSpPr/>
      </dsp:nvSpPr>
      <dsp:spPr>
        <a:xfrm>
          <a:off x="63794" y="3235960"/>
          <a:ext cx="6533560" cy="9245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733870" bIns="63500" numCol="1" spcCol="1270" anchor="ctr" anchorCtr="0">
          <a:noAutofit/>
        </a:bodyPr>
        <a:lstStyle/>
        <a:p>
          <a:pPr lvl="0" algn="r" defTabSz="1111250">
            <a:lnSpc>
              <a:spcPct val="90000"/>
            </a:lnSpc>
            <a:spcBef>
              <a:spcPct val="0"/>
            </a:spcBef>
            <a:spcAft>
              <a:spcPct val="35000"/>
            </a:spcAft>
          </a:pPr>
          <a:r>
            <a:rPr lang="fa-IR" sz="2500" kern="1200" smtClean="0"/>
            <a:t>انعطاف پذیری(امکان تغییر وضعیت کلاس و طرح درس با توجه به شرایط و وضعیت متفاوت دانش آموز)</a:t>
          </a:r>
          <a:endParaRPr lang="en-US" sz="2500" kern="1200"/>
        </a:p>
      </dsp:txBody>
      <dsp:txXfrm>
        <a:off x="63794" y="3235960"/>
        <a:ext cx="6533560" cy="924560"/>
      </dsp:txXfrm>
    </dsp:sp>
    <dsp:sp modelId="{86C639F0-91A7-498F-BF0B-316B87B6D713}">
      <dsp:nvSpPr>
        <dsp:cNvPr id="0" name=""/>
        <dsp:cNvSpPr/>
      </dsp:nvSpPr>
      <dsp:spPr>
        <a:xfrm>
          <a:off x="6019505" y="3120390"/>
          <a:ext cx="1155699" cy="115569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40572-6353-4E0F-AD3F-CF272E3ED0BE}">
      <dsp:nvSpPr>
        <dsp:cNvPr id="0" name=""/>
        <dsp:cNvSpPr/>
      </dsp:nvSpPr>
      <dsp:spPr>
        <a:xfrm rot="5400000">
          <a:off x="857006" y="686891"/>
          <a:ext cx="584713" cy="66567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18C6E6-41A7-4302-99E7-C01BF959E8DA}">
      <dsp:nvSpPr>
        <dsp:cNvPr id="0" name=""/>
        <dsp:cNvSpPr/>
      </dsp:nvSpPr>
      <dsp:spPr>
        <a:xfrm>
          <a:off x="702093" y="38724"/>
          <a:ext cx="984313" cy="68898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a-IR" sz="900" kern="1200" dirty="0" smtClean="0">
              <a:cs typeface="B Koodak" panose="00000700000000000000" pitchFamily="2" charset="-78"/>
            </a:rPr>
            <a:t>تعیین</a:t>
          </a:r>
          <a:r>
            <a:rPr lang="fa-IR" sz="900" kern="1200" dirty="0" smtClean="0">
              <a:solidFill>
                <a:schemeClr val="tx1"/>
              </a:solidFill>
              <a:cs typeface="B Koodak" panose="00000700000000000000" pitchFamily="2" charset="-78"/>
            </a:rPr>
            <a:t> </a:t>
          </a:r>
          <a:r>
            <a:rPr lang="fa-IR" sz="900" kern="1200" dirty="0" smtClean="0">
              <a:solidFill>
                <a:schemeClr val="tx1"/>
              </a:solidFill>
              <a:cs typeface="B Koodak" panose="00000700000000000000" pitchFamily="2" charset="-78"/>
              <a:hlinkClick xmlns:r="http://schemas.openxmlformats.org/officeDocument/2006/relationships" r:id="" action="ppaction://hlinksldjump"/>
            </a:rPr>
            <a:t>اهداف</a:t>
          </a:r>
          <a:r>
            <a:rPr lang="fa-IR" sz="900" kern="1200" dirty="0" smtClean="0">
              <a:solidFill>
                <a:schemeClr val="tx1"/>
              </a:solidFill>
              <a:cs typeface="B Koodak" panose="00000700000000000000" pitchFamily="2" charset="-78"/>
            </a:rPr>
            <a:t> </a:t>
          </a:r>
          <a:r>
            <a:rPr lang="fa-IR" sz="900" kern="1200" dirty="0" smtClean="0">
              <a:cs typeface="B Koodak" panose="00000700000000000000" pitchFamily="2" charset="-78"/>
            </a:rPr>
            <a:t>تدریس</a:t>
          </a:r>
          <a:endParaRPr lang="en-US" sz="900" kern="1200" dirty="0">
            <a:cs typeface="B Koodak" panose="00000700000000000000" pitchFamily="2" charset="-78"/>
          </a:endParaRPr>
        </a:p>
      </dsp:txBody>
      <dsp:txXfrm>
        <a:off x="735733" y="72364"/>
        <a:ext cx="917033" cy="621707"/>
      </dsp:txXfrm>
    </dsp:sp>
    <dsp:sp modelId="{315EE384-DEAC-4175-9785-EBDDC157B60A}">
      <dsp:nvSpPr>
        <dsp:cNvPr id="0" name=""/>
        <dsp:cNvSpPr/>
      </dsp:nvSpPr>
      <dsp:spPr>
        <a:xfrm>
          <a:off x="1686406" y="104435"/>
          <a:ext cx="715895" cy="55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r>
            <a:rPr lang="fa-IR" sz="700" kern="1200" dirty="0" smtClean="0"/>
            <a:t>1</a:t>
          </a:r>
          <a:endParaRPr lang="en-US" sz="700" kern="1200" dirty="0"/>
        </a:p>
      </dsp:txBody>
      <dsp:txXfrm>
        <a:off x="1686406" y="104435"/>
        <a:ext cx="715895" cy="556870"/>
      </dsp:txXfrm>
    </dsp:sp>
    <dsp:sp modelId="{ABF5ED2B-4A6F-41D8-B7D3-3AC0C0A7EF24}">
      <dsp:nvSpPr>
        <dsp:cNvPr id="0" name=""/>
        <dsp:cNvSpPr/>
      </dsp:nvSpPr>
      <dsp:spPr>
        <a:xfrm rot="5400000">
          <a:off x="1673107" y="1460852"/>
          <a:ext cx="584713" cy="66567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6F5404-C88B-4C16-8C0F-849D001DDF8A}">
      <dsp:nvSpPr>
        <dsp:cNvPr id="0" name=""/>
        <dsp:cNvSpPr/>
      </dsp:nvSpPr>
      <dsp:spPr>
        <a:xfrm>
          <a:off x="1518193" y="812685"/>
          <a:ext cx="984313" cy="68898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a-IR" sz="900" kern="1200" dirty="0" smtClean="0">
              <a:cs typeface="B Koodak" panose="00000700000000000000" pitchFamily="2" charset="-78"/>
            </a:rPr>
            <a:t>سازماندهی محتوای تدریس</a:t>
          </a:r>
          <a:endParaRPr lang="en-US" sz="900" kern="1200" dirty="0">
            <a:cs typeface="B Koodak" panose="00000700000000000000" pitchFamily="2" charset="-78"/>
          </a:endParaRPr>
        </a:p>
      </dsp:txBody>
      <dsp:txXfrm>
        <a:off x="1551833" y="846325"/>
        <a:ext cx="917033" cy="621707"/>
      </dsp:txXfrm>
    </dsp:sp>
    <dsp:sp modelId="{1791C94B-326A-4B5B-9C72-536167672392}">
      <dsp:nvSpPr>
        <dsp:cNvPr id="0" name=""/>
        <dsp:cNvSpPr/>
      </dsp:nvSpPr>
      <dsp:spPr>
        <a:xfrm>
          <a:off x="2502507" y="878395"/>
          <a:ext cx="715895" cy="55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r>
            <a:rPr lang="fa-IR" sz="700" kern="1200" dirty="0" smtClean="0"/>
            <a:t>2</a:t>
          </a:r>
          <a:endParaRPr lang="en-US" sz="700" kern="1200" dirty="0"/>
        </a:p>
      </dsp:txBody>
      <dsp:txXfrm>
        <a:off x="2502507" y="878395"/>
        <a:ext cx="715895" cy="556870"/>
      </dsp:txXfrm>
    </dsp:sp>
    <dsp:sp modelId="{7B1ADC62-CED6-49BA-AEFB-E3CFDD80351C}">
      <dsp:nvSpPr>
        <dsp:cNvPr id="0" name=""/>
        <dsp:cNvSpPr/>
      </dsp:nvSpPr>
      <dsp:spPr>
        <a:xfrm rot="5400000">
          <a:off x="2489208" y="2234812"/>
          <a:ext cx="584713" cy="66567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BBD5DB-FB40-41E6-92FE-55E3CCE6E947}">
      <dsp:nvSpPr>
        <dsp:cNvPr id="0" name=""/>
        <dsp:cNvSpPr/>
      </dsp:nvSpPr>
      <dsp:spPr>
        <a:xfrm>
          <a:off x="2334294" y="1586645"/>
          <a:ext cx="984313" cy="68898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a-IR" sz="900" kern="1200" dirty="0" smtClean="0">
              <a:cs typeface="B Koodak" panose="00000700000000000000" pitchFamily="2" charset="-78"/>
            </a:rPr>
            <a:t>انتخاب روش ها و فنون </a:t>
          </a:r>
          <a:r>
            <a:rPr lang="fa-IR" sz="900" kern="1200" dirty="0" smtClean="0">
              <a:cs typeface="B Koodak" panose="00000700000000000000" pitchFamily="2" charset="-78"/>
              <a:hlinkClick xmlns:r="http://schemas.openxmlformats.org/officeDocument/2006/relationships" r:id="" action="ppaction://hlinksldjump"/>
            </a:rPr>
            <a:t>تدریس</a:t>
          </a:r>
          <a:endParaRPr lang="en-US" sz="900" kern="1200" dirty="0">
            <a:cs typeface="B Koodak" panose="00000700000000000000" pitchFamily="2" charset="-78"/>
          </a:endParaRPr>
        </a:p>
      </dsp:txBody>
      <dsp:txXfrm>
        <a:off x="2367934" y="1620285"/>
        <a:ext cx="917033" cy="621707"/>
      </dsp:txXfrm>
    </dsp:sp>
    <dsp:sp modelId="{D0651C9E-5E08-45A4-BD49-32D4BE82351D}">
      <dsp:nvSpPr>
        <dsp:cNvPr id="0" name=""/>
        <dsp:cNvSpPr/>
      </dsp:nvSpPr>
      <dsp:spPr>
        <a:xfrm>
          <a:off x="3318608" y="1652356"/>
          <a:ext cx="715895" cy="55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r>
            <a:rPr lang="fa-IR" sz="700" kern="1200" dirty="0" smtClean="0"/>
            <a:t>3</a:t>
          </a:r>
          <a:endParaRPr lang="en-US" sz="700" kern="1200" dirty="0"/>
        </a:p>
      </dsp:txBody>
      <dsp:txXfrm>
        <a:off x="3318608" y="1652356"/>
        <a:ext cx="715895" cy="556870"/>
      </dsp:txXfrm>
    </dsp:sp>
    <dsp:sp modelId="{CEDF52F6-177E-435A-B7B7-BFCFE98745D2}">
      <dsp:nvSpPr>
        <dsp:cNvPr id="0" name=""/>
        <dsp:cNvSpPr/>
      </dsp:nvSpPr>
      <dsp:spPr>
        <a:xfrm rot="5400000">
          <a:off x="3305308" y="3008773"/>
          <a:ext cx="584713" cy="66567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670268-EF32-41C6-9699-AA74FB55F292}">
      <dsp:nvSpPr>
        <dsp:cNvPr id="0" name=""/>
        <dsp:cNvSpPr/>
      </dsp:nvSpPr>
      <dsp:spPr>
        <a:xfrm>
          <a:off x="3150395" y="2360606"/>
          <a:ext cx="984313" cy="68898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a-IR" sz="900" kern="1200" dirty="0" smtClean="0">
              <a:cs typeface="B Koodak" panose="00000700000000000000" pitchFamily="2" charset="-78"/>
            </a:rPr>
            <a:t>شناسایی منابع مورد نیاز تدریس</a:t>
          </a:r>
          <a:endParaRPr lang="en-US" sz="900" kern="1200" dirty="0">
            <a:cs typeface="B Koodak" panose="00000700000000000000" pitchFamily="2" charset="-78"/>
          </a:endParaRPr>
        </a:p>
      </dsp:txBody>
      <dsp:txXfrm>
        <a:off x="3184035" y="2394246"/>
        <a:ext cx="917033" cy="621707"/>
      </dsp:txXfrm>
    </dsp:sp>
    <dsp:sp modelId="{A9E1D639-5752-4637-850C-9F20971938D5}">
      <dsp:nvSpPr>
        <dsp:cNvPr id="0" name=""/>
        <dsp:cNvSpPr/>
      </dsp:nvSpPr>
      <dsp:spPr>
        <a:xfrm>
          <a:off x="4134708" y="2426316"/>
          <a:ext cx="715895" cy="55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r>
            <a:rPr lang="fa-IR" sz="700" kern="1200" dirty="0" smtClean="0"/>
            <a:t>4</a:t>
          </a:r>
          <a:endParaRPr lang="en-US" sz="700" kern="1200" dirty="0"/>
        </a:p>
      </dsp:txBody>
      <dsp:txXfrm>
        <a:off x="4134708" y="2426316"/>
        <a:ext cx="715895" cy="556870"/>
      </dsp:txXfrm>
    </dsp:sp>
    <dsp:sp modelId="{4DE0A407-1F9E-42EA-AE70-B3C01D4A0684}">
      <dsp:nvSpPr>
        <dsp:cNvPr id="0" name=""/>
        <dsp:cNvSpPr/>
      </dsp:nvSpPr>
      <dsp:spPr>
        <a:xfrm rot="5400000">
          <a:off x="4121409" y="3782733"/>
          <a:ext cx="584713" cy="66567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96DD60-0A55-460F-ADA3-6B2362FC92AF}">
      <dsp:nvSpPr>
        <dsp:cNvPr id="0" name=""/>
        <dsp:cNvSpPr/>
      </dsp:nvSpPr>
      <dsp:spPr>
        <a:xfrm>
          <a:off x="3966495" y="3134566"/>
          <a:ext cx="984313" cy="68898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a-IR" sz="900" kern="1200" dirty="0" smtClean="0">
              <a:cs typeface="B Koodak" panose="00000700000000000000" pitchFamily="2" charset="-78"/>
            </a:rPr>
            <a:t>تدوین طرح </a:t>
          </a:r>
          <a:r>
            <a:rPr lang="fa-IR" sz="900" kern="1200" dirty="0" smtClean="0">
              <a:cs typeface="B Koodak" panose="00000700000000000000" pitchFamily="2" charset="-78"/>
              <a:hlinkClick xmlns:r="http://schemas.openxmlformats.org/officeDocument/2006/relationships" r:id="" action="ppaction://hlinksldjump"/>
            </a:rPr>
            <a:t>درس</a:t>
          </a:r>
          <a:endParaRPr lang="en-US" sz="900" kern="1200" dirty="0">
            <a:cs typeface="B Koodak" panose="00000700000000000000" pitchFamily="2" charset="-78"/>
          </a:endParaRPr>
        </a:p>
      </dsp:txBody>
      <dsp:txXfrm>
        <a:off x="4000135" y="3168206"/>
        <a:ext cx="917033" cy="621707"/>
      </dsp:txXfrm>
    </dsp:sp>
    <dsp:sp modelId="{4B5FE9B8-4D62-4B94-8DE5-E77B40B1598F}">
      <dsp:nvSpPr>
        <dsp:cNvPr id="0" name=""/>
        <dsp:cNvSpPr/>
      </dsp:nvSpPr>
      <dsp:spPr>
        <a:xfrm>
          <a:off x="4950809" y="3200277"/>
          <a:ext cx="715895" cy="55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r>
            <a:rPr lang="fa-IR" sz="700" kern="1200" dirty="0" smtClean="0"/>
            <a:t>5</a:t>
          </a:r>
          <a:endParaRPr lang="en-US" sz="700" kern="1200" dirty="0"/>
        </a:p>
      </dsp:txBody>
      <dsp:txXfrm>
        <a:off x="4950809" y="3200277"/>
        <a:ext cx="715895" cy="556870"/>
      </dsp:txXfrm>
    </dsp:sp>
    <dsp:sp modelId="{1A92E082-6009-4DC8-A0EB-1DEA0770E442}">
      <dsp:nvSpPr>
        <dsp:cNvPr id="0" name=""/>
        <dsp:cNvSpPr/>
      </dsp:nvSpPr>
      <dsp:spPr>
        <a:xfrm rot="5400000">
          <a:off x="4937510" y="4556693"/>
          <a:ext cx="584713" cy="66567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31F494-FF7C-4562-AA4F-800895FC788A}">
      <dsp:nvSpPr>
        <dsp:cNvPr id="0" name=""/>
        <dsp:cNvSpPr/>
      </dsp:nvSpPr>
      <dsp:spPr>
        <a:xfrm>
          <a:off x="4782596" y="3908527"/>
          <a:ext cx="984313" cy="68898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a-IR" sz="900" kern="1200" dirty="0" smtClean="0">
              <a:cs typeface="B Koodak" panose="00000700000000000000" pitchFamily="2" charset="-78"/>
            </a:rPr>
            <a:t>تولید مواد کمک کننده به </a:t>
          </a:r>
          <a:r>
            <a:rPr lang="fa-IR" sz="900" kern="1200" dirty="0" smtClean="0">
              <a:cs typeface="B Koodak" panose="00000700000000000000" pitchFamily="2" charset="-78"/>
              <a:hlinkClick xmlns:r="http://schemas.openxmlformats.org/officeDocument/2006/relationships" r:id="" action="ppaction://hlinksldjump"/>
            </a:rPr>
            <a:t>یادگیری</a:t>
          </a:r>
          <a:r>
            <a:rPr lang="fa-IR" sz="900" kern="1200" dirty="0" smtClean="0">
              <a:cs typeface="B Koodak" panose="00000700000000000000" pitchFamily="2" charset="-78"/>
            </a:rPr>
            <a:t> دانش آموزان</a:t>
          </a:r>
          <a:endParaRPr lang="en-US" sz="900" kern="1200" dirty="0">
            <a:cs typeface="B Koodak" panose="00000700000000000000" pitchFamily="2" charset="-78"/>
          </a:endParaRPr>
        </a:p>
      </dsp:txBody>
      <dsp:txXfrm>
        <a:off x="4816236" y="3942167"/>
        <a:ext cx="917033" cy="621707"/>
      </dsp:txXfrm>
    </dsp:sp>
    <dsp:sp modelId="{C5773061-A695-424E-9CFF-3C63ACEBD819}">
      <dsp:nvSpPr>
        <dsp:cNvPr id="0" name=""/>
        <dsp:cNvSpPr/>
      </dsp:nvSpPr>
      <dsp:spPr>
        <a:xfrm>
          <a:off x="5766910" y="3974237"/>
          <a:ext cx="715895" cy="55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r>
            <a:rPr lang="fa-IR" sz="700" kern="1200" dirty="0" smtClean="0"/>
            <a:t>6</a:t>
          </a:r>
          <a:endParaRPr lang="en-US" sz="700" kern="1200" dirty="0"/>
        </a:p>
      </dsp:txBody>
      <dsp:txXfrm>
        <a:off x="5766910" y="3974237"/>
        <a:ext cx="715895" cy="556870"/>
      </dsp:txXfrm>
    </dsp:sp>
    <dsp:sp modelId="{8ED1812A-992F-43F8-96C2-ECA534F7C576}">
      <dsp:nvSpPr>
        <dsp:cNvPr id="0" name=""/>
        <dsp:cNvSpPr/>
      </dsp:nvSpPr>
      <dsp:spPr>
        <a:xfrm>
          <a:off x="5598697" y="4682487"/>
          <a:ext cx="984313" cy="68898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a-IR" sz="900" kern="1200" dirty="0" smtClean="0">
              <a:cs typeface="B Koodak" panose="00000700000000000000" pitchFamily="2" charset="-78"/>
            </a:rPr>
            <a:t>سنجش آموخته های دانش </a:t>
          </a:r>
          <a:r>
            <a:rPr lang="fa-IR" sz="900" kern="1200" dirty="0" smtClean="0">
              <a:cs typeface="B Koodak" panose="00000700000000000000" pitchFamily="2" charset="-78"/>
              <a:hlinkClick xmlns:r="http://schemas.openxmlformats.org/officeDocument/2006/relationships" r:id="" action="ppaction://hlinksldjump"/>
            </a:rPr>
            <a:t>آموزان</a:t>
          </a:r>
          <a:endParaRPr lang="en-US" sz="900" kern="1200" dirty="0">
            <a:cs typeface="B Koodak" panose="00000700000000000000" pitchFamily="2" charset="-78"/>
          </a:endParaRPr>
        </a:p>
      </dsp:txBody>
      <dsp:txXfrm>
        <a:off x="5632337" y="4716127"/>
        <a:ext cx="917033" cy="621707"/>
      </dsp:txXfrm>
    </dsp:sp>
    <dsp:sp modelId="{DB3E444E-DAF1-489C-81D7-6B204EDB9A63}">
      <dsp:nvSpPr>
        <dsp:cNvPr id="0" name=""/>
        <dsp:cNvSpPr/>
      </dsp:nvSpPr>
      <dsp:spPr>
        <a:xfrm>
          <a:off x="6583010" y="4748198"/>
          <a:ext cx="715895" cy="55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fa-IR" sz="900" kern="1200" dirty="0" smtClean="0"/>
            <a:t>7</a:t>
          </a:r>
          <a:endParaRPr lang="en-US" sz="900" kern="1200" dirty="0"/>
        </a:p>
      </dsp:txBody>
      <dsp:txXfrm>
        <a:off x="6583010" y="4748198"/>
        <a:ext cx="715895" cy="5568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0E432-2448-4430-9341-6A53664BC080}">
      <dsp:nvSpPr>
        <dsp:cNvPr id="0" name=""/>
        <dsp:cNvSpPr/>
      </dsp:nvSpPr>
      <dsp:spPr>
        <a:xfrm>
          <a:off x="0" y="1061411"/>
          <a:ext cx="2118955" cy="21193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6201B4-8578-4574-9634-435A7EB4DE92}">
      <dsp:nvSpPr>
        <dsp:cNvPr id="0" name=""/>
        <dsp:cNvSpPr/>
      </dsp:nvSpPr>
      <dsp:spPr>
        <a:xfrm>
          <a:off x="70355" y="1132069"/>
          <a:ext cx="1978243" cy="197803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fa-IR" sz="4000" kern="1200" dirty="0" smtClean="0">
              <a:cs typeface="B Koodak" panose="00000700000000000000" pitchFamily="2" charset="-78"/>
              <a:hlinkClick xmlns:r="http://schemas.openxmlformats.org/officeDocument/2006/relationships" r:id="" action="ppaction://hlinksldjump"/>
            </a:rPr>
            <a:t>نگرشی</a:t>
          </a:r>
          <a:endParaRPr lang="en-US" sz="4000" kern="1200" dirty="0">
            <a:cs typeface="B Koodak" panose="00000700000000000000" pitchFamily="2" charset="-78"/>
          </a:endParaRPr>
        </a:p>
      </dsp:txBody>
      <dsp:txXfrm>
        <a:off x="353159" y="1414698"/>
        <a:ext cx="1412637" cy="1412774"/>
      </dsp:txXfrm>
    </dsp:sp>
    <dsp:sp modelId="{92EBAA65-00E2-4EC1-963B-0E419DCE1FC5}">
      <dsp:nvSpPr>
        <dsp:cNvPr id="0" name=""/>
        <dsp:cNvSpPr/>
      </dsp:nvSpPr>
      <dsp:spPr>
        <a:xfrm rot="13500000">
          <a:off x="2192553" y="1063973"/>
          <a:ext cx="2113852" cy="211385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47AC3F-69E6-40B2-B150-4BC003EB634C}">
      <dsp:nvSpPr>
        <dsp:cNvPr id="0" name=""/>
        <dsp:cNvSpPr/>
      </dsp:nvSpPr>
      <dsp:spPr>
        <a:xfrm>
          <a:off x="2260357" y="1132069"/>
          <a:ext cx="1978243" cy="197803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fa-IR" sz="4000" kern="1200" dirty="0" smtClean="0">
              <a:cs typeface="B Koodak" panose="00000700000000000000" pitchFamily="2" charset="-78"/>
              <a:hlinkClick xmlns:r="http://schemas.openxmlformats.org/officeDocument/2006/relationships" r:id="" action="ppaction://hlinksldjump"/>
            </a:rPr>
            <a:t>مهارتی</a:t>
          </a:r>
          <a:endParaRPr lang="en-US" sz="4000" kern="1200" dirty="0">
            <a:cs typeface="B Koodak" panose="00000700000000000000" pitchFamily="2" charset="-78"/>
          </a:endParaRPr>
        </a:p>
      </dsp:txBody>
      <dsp:txXfrm>
        <a:off x="2543160" y="1414698"/>
        <a:ext cx="1412637" cy="1412774"/>
      </dsp:txXfrm>
    </dsp:sp>
    <dsp:sp modelId="{338E4BB5-3A77-4E68-966E-B9D99CB1729C}">
      <dsp:nvSpPr>
        <dsp:cNvPr id="0" name=""/>
        <dsp:cNvSpPr/>
      </dsp:nvSpPr>
      <dsp:spPr>
        <a:xfrm rot="13500000">
          <a:off x="4382554" y="1063973"/>
          <a:ext cx="2113852" cy="211385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74ADA-2EBF-477A-A021-21B4F3B47BD2}">
      <dsp:nvSpPr>
        <dsp:cNvPr id="0" name=""/>
        <dsp:cNvSpPr/>
      </dsp:nvSpPr>
      <dsp:spPr>
        <a:xfrm>
          <a:off x="4450358" y="1132069"/>
          <a:ext cx="1978243" cy="197803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fa-IR" sz="4000" kern="1200" dirty="0" smtClean="0">
              <a:cs typeface="B Koodak" panose="00000700000000000000" pitchFamily="2" charset="-78"/>
              <a:hlinkClick xmlns:r="http://schemas.openxmlformats.org/officeDocument/2006/relationships" r:id="" action="ppaction://hlinksldjump"/>
            </a:rPr>
            <a:t>شناختی</a:t>
          </a:r>
          <a:endParaRPr lang="en-US" sz="4000" kern="1200" dirty="0">
            <a:cs typeface="B Koodak" panose="00000700000000000000" pitchFamily="2" charset="-78"/>
          </a:endParaRPr>
        </a:p>
      </dsp:txBody>
      <dsp:txXfrm>
        <a:off x="4733162" y="1414698"/>
        <a:ext cx="1412637" cy="14127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1F625-59B1-4A21-A364-998DA31116C6}">
      <dsp:nvSpPr>
        <dsp:cNvPr id="0" name=""/>
        <dsp:cNvSpPr/>
      </dsp:nvSpPr>
      <dsp:spPr>
        <a:xfrm rot="5400000">
          <a:off x="248995" y="2714599"/>
          <a:ext cx="735692" cy="1224176"/>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F4CDCB3-E53F-4B40-8D83-64E744DC4D90}">
      <dsp:nvSpPr>
        <dsp:cNvPr id="0" name=""/>
        <dsp:cNvSpPr/>
      </dsp:nvSpPr>
      <dsp:spPr>
        <a:xfrm>
          <a:off x="126189" y="3080364"/>
          <a:ext cx="1105193" cy="96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a-IR" sz="2400" kern="1200" dirty="0" smtClean="0"/>
            <a:t>دانش</a:t>
          </a:r>
          <a:endParaRPr lang="en-US" sz="2400" kern="1200" dirty="0"/>
        </a:p>
      </dsp:txBody>
      <dsp:txXfrm>
        <a:off x="126189" y="3080364"/>
        <a:ext cx="1105193" cy="968766"/>
      </dsp:txXfrm>
    </dsp:sp>
    <dsp:sp modelId="{E4232FB1-28BA-4AAF-B2A3-8027B56BE931}">
      <dsp:nvSpPr>
        <dsp:cNvPr id="0" name=""/>
        <dsp:cNvSpPr/>
      </dsp:nvSpPr>
      <dsp:spPr>
        <a:xfrm>
          <a:off x="1022855" y="2624473"/>
          <a:ext cx="208527" cy="208527"/>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B284CF6-427D-4953-879C-4216BFB6AA22}">
      <dsp:nvSpPr>
        <dsp:cNvPr id="0" name=""/>
        <dsp:cNvSpPr/>
      </dsp:nvSpPr>
      <dsp:spPr>
        <a:xfrm rot="5400000">
          <a:off x="1601967" y="2379804"/>
          <a:ext cx="735692" cy="1224176"/>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3C2C35F-0976-4F97-8DCF-B51B5137F527}">
      <dsp:nvSpPr>
        <dsp:cNvPr id="0" name=""/>
        <dsp:cNvSpPr/>
      </dsp:nvSpPr>
      <dsp:spPr>
        <a:xfrm>
          <a:off x="1479162" y="2745569"/>
          <a:ext cx="1105193" cy="96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a-IR" sz="2400" kern="1200" dirty="0" smtClean="0"/>
            <a:t>فهمیدن</a:t>
          </a:r>
          <a:endParaRPr lang="en-US" sz="2400" kern="1200" dirty="0"/>
        </a:p>
      </dsp:txBody>
      <dsp:txXfrm>
        <a:off x="1479162" y="2745569"/>
        <a:ext cx="1105193" cy="968766"/>
      </dsp:txXfrm>
    </dsp:sp>
    <dsp:sp modelId="{2657DEF7-EE6D-4ECE-B0C1-463D860F7509}">
      <dsp:nvSpPr>
        <dsp:cNvPr id="0" name=""/>
        <dsp:cNvSpPr/>
      </dsp:nvSpPr>
      <dsp:spPr>
        <a:xfrm>
          <a:off x="2375828" y="2289679"/>
          <a:ext cx="208527" cy="208527"/>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CB8E556-8F21-4939-A177-066D425CA1AA}">
      <dsp:nvSpPr>
        <dsp:cNvPr id="0" name=""/>
        <dsp:cNvSpPr/>
      </dsp:nvSpPr>
      <dsp:spPr>
        <a:xfrm rot="5400000">
          <a:off x="2954940" y="2045010"/>
          <a:ext cx="735692" cy="1224176"/>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7F69E1D-2877-408B-8BF5-2E3723641833}">
      <dsp:nvSpPr>
        <dsp:cNvPr id="0" name=""/>
        <dsp:cNvSpPr/>
      </dsp:nvSpPr>
      <dsp:spPr>
        <a:xfrm>
          <a:off x="2832135" y="2410775"/>
          <a:ext cx="1105193" cy="96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a-IR" sz="2400" kern="1200" dirty="0" smtClean="0"/>
            <a:t>کاربرد</a:t>
          </a:r>
          <a:endParaRPr lang="en-US" sz="2400" kern="1200" dirty="0"/>
        </a:p>
      </dsp:txBody>
      <dsp:txXfrm>
        <a:off x="2832135" y="2410775"/>
        <a:ext cx="1105193" cy="968766"/>
      </dsp:txXfrm>
    </dsp:sp>
    <dsp:sp modelId="{17BE1345-AA20-4B3C-9C19-D635C4F91F6E}">
      <dsp:nvSpPr>
        <dsp:cNvPr id="0" name=""/>
        <dsp:cNvSpPr/>
      </dsp:nvSpPr>
      <dsp:spPr>
        <a:xfrm>
          <a:off x="3728801" y="1954885"/>
          <a:ext cx="208527" cy="208527"/>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932D01C-A0E0-4072-B18E-5F25D4BA548C}">
      <dsp:nvSpPr>
        <dsp:cNvPr id="0" name=""/>
        <dsp:cNvSpPr/>
      </dsp:nvSpPr>
      <dsp:spPr>
        <a:xfrm rot="5400000">
          <a:off x="4307913" y="1710215"/>
          <a:ext cx="735692" cy="1224176"/>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C6C81AA-790D-408A-A1D1-C6B2614DBC1B}">
      <dsp:nvSpPr>
        <dsp:cNvPr id="0" name=""/>
        <dsp:cNvSpPr/>
      </dsp:nvSpPr>
      <dsp:spPr>
        <a:xfrm>
          <a:off x="4185107" y="2075980"/>
          <a:ext cx="1105193" cy="96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a-IR" sz="2400" kern="1200" dirty="0" smtClean="0"/>
            <a:t>تجزیه و تحلیل</a:t>
          </a:r>
          <a:endParaRPr lang="en-US" sz="2400" kern="1200" dirty="0"/>
        </a:p>
      </dsp:txBody>
      <dsp:txXfrm>
        <a:off x="4185107" y="2075980"/>
        <a:ext cx="1105193" cy="968766"/>
      </dsp:txXfrm>
    </dsp:sp>
    <dsp:sp modelId="{F822E71C-E6C0-4658-A167-130D4A693A7B}">
      <dsp:nvSpPr>
        <dsp:cNvPr id="0" name=""/>
        <dsp:cNvSpPr/>
      </dsp:nvSpPr>
      <dsp:spPr>
        <a:xfrm>
          <a:off x="5081774" y="1620090"/>
          <a:ext cx="208527" cy="208527"/>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D7728DE-F968-43CE-87B1-4250AB10A624}">
      <dsp:nvSpPr>
        <dsp:cNvPr id="0" name=""/>
        <dsp:cNvSpPr/>
      </dsp:nvSpPr>
      <dsp:spPr>
        <a:xfrm rot="5400000">
          <a:off x="5660885" y="1375421"/>
          <a:ext cx="735692" cy="1224176"/>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FF804BC-11DB-4D54-BE3F-7F543C850F63}">
      <dsp:nvSpPr>
        <dsp:cNvPr id="0" name=""/>
        <dsp:cNvSpPr/>
      </dsp:nvSpPr>
      <dsp:spPr>
        <a:xfrm>
          <a:off x="5538080" y="1741186"/>
          <a:ext cx="1105193" cy="96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a-IR" sz="2400" kern="1200" dirty="0" smtClean="0"/>
            <a:t>ترکیب</a:t>
          </a:r>
          <a:endParaRPr lang="en-US" sz="2400" kern="1200" dirty="0"/>
        </a:p>
      </dsp:txBody>
      <dsp:txXfrm>
        <a:off x="5538080" y="1741186"/>
        <a:ext cx="1105193" cy="968766"/>
      </dsp:txXfrm>
    </dsp:sp>
    <dsp:sp modelId="{82E64006-09E0-4794-9F17-954D57F3FF42}">
      <dsp:nvSpPr>
        <dsp:cNvPr id="0" name=""/>
        <dsp:cNvSpPr/>
      </dsp:nvSpPr>
      <dsp:spPr>
        <a:xfrm>
          <a:off x="6434746" y="1285296"/>
          <a:ext cx="208527" cy="208527"/>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540DFB9-844E-4D2E-87C0-10CCB7C3FBA3}">
      <dsp:nvSpPr>
        <dsp:cNvPr id="0" name=""/>
        <dsp:cNvSpPr/>
      </dsp:nvSpPr>
      <dsp:spPr>
        <a:xfrm rot="5400000">
          <a:off x="7013858" y="1040626"/>
          <a:ext cx="735692" cy="1224176"/>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6B86F5C-83F5-4786-B4C2-06E4F9C91F09}">
      <dsp:nvSpPr>
        <dsp:cNvPr id="0" name=""/>
        <dsp:cNvSpPr/>
      </dsp:nvSpPr>
      <dsp:spPr>
        <a:xfrm>
          <a:off x="6891053" y="1406392"/>
          <a:ext cx="1105193" cy="96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a-IR" sz="2400" kern="1200" dirty="0" smtClean="0"/>
            <a:t>ارزشیابی</a:t>
          </a:r>
          <a:endParaRPr lang="en-US" sz="2400" kern="1200" dirty="0"/>
        </a:p>
      </dsp:txBody>
      <dsp:txXfrm>
        <a:off x="6891053" y="1406392"/>
        <a:ext cx="1105193" cy="9687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AFA9B-9D2C-4585-ADE9-1A01BD8295CF}">
      <dsp:nvSpPr>
        <dsp:cNvPr id="0" name=""/>
        <dsp:cNvSpPr/>
      </dsp:nvSpPr>
      <dsp:spPr>
        <a:xfrm rot="5400000">
          <a:off x="278714" y="2137210"/>
          <a:ext cx="835738" cy="1390650"/>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6F73427-82F1-47A0-86AC-AC439B5903C6}">
      <dsp:nvSpPr>
        <dsp:cNvPr id="0" name=""/>
        <dsp:cNvSpPr/>
      </dsp:nvSpPr>
      <dsp:spPr>
        <a:xfrm>
          <a:off x="139208" y="2552715"/>
          <a:ext cx="1255487" cy="1100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fa-IR" sz="2800" kern="1200" dirty="0" smtClean="0"/>
            <a:t>توجه</a:t>
          </a:r>
          <a:endParaRPr lang="en-US" sz="2800" kern="1200" dirty="0"/>
        </a:p>
      </dsp:txBody>
      <dsp:txXfrm>
        <a:off x="139208" y="2552715"/>
        <a:ext cx="1255487" cy="1100508"/>
      </dsp:txXfrm>
    </dsp:sp>
    <dsp:sp modelId="{75CCA350-2A1E-4949-89B5-F25694493887}">
      <dsp:nvSpPr>
        <dsp:cNvPr id="0" name=""/>
        <dsp:cNvSpPr/>
      </dsp:nvSpPr>
      <dsp:spPr>
        <a:xfrm>
          <a:off x="1157811" y="2034829"/>
          <a:ext cx="236884" cy="236884"/>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E94FB57-2D26-4D12-9133-DC75DEE2CAFB}">
      <dsp:nvSpPr>
        <dsp:cNvPr id="0" name=""/>
        <dsp:cNvSpPr/>
      </dsp:nvSpPr>
      <dsp:spPr>
        <a:xfrm rot="5400000">
          <a:off x="1815675" y="1756888"/>
          <a:ext cx="835738" cy="1390650"/>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908534F-A386-4A0F-9211-F54FE843E173}">
      <dsp:nvSpPr>
        <dsp:cNvPr id="0" name=""/>
        <dsp:cNvSpPr/>
      </dsp:nvSpPr>
      <dsp:spPr>
        <a:xfrm>
          <a:off x="1676170" y="2172393"/>
          <a:ext cx="1255487" cy="1100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fa-IR" sz="2800" kern="1200" dirty="0" smtClean="0"/>
            <a:t>پاسخ دادن</a:t>
          </a:r>
          <a:endParaRPr lang="en-US" sz="2800" kern="1200" dirty="0"/>
        </a:p>
      </dsp:txBody>
      <dsp:txXfrm>
        <a:off x="1676170" y="2172393"/>
        <a:ext cx="1255487" cy="1100508"/>
      </dsp:txXfrm>
    </dsp:sp>
    <dsp:sp modelId="{7960117F-2D99-4C91-B15B-9B5017AF7C40}">
      <dsp:nvSpPr>
        <dsp:cNvPr id="0" name=""/>
        <dsp:cNvSpPr/>
      </dsp:nvSpPr>
      <dsp:spPr>
        <a:xfrm>
          <a:off x="2694772" y="1654506"/>
          <a:ext cx="236884" cy="236884"/>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5C57A4D-8A3F-4679-9C35-B876D99C5CDE}">
      <dsp:nvSpPr>
        <dsp:cNvPr id="0" name=""/>
        <dsp:cNvSpPr/>
      </dsp:nvSpPr>
      <dsp:spPr>
        <a:xfrm rot="5400000">
          <a:off x="3352637" y="1376565"/>
          <a:ext cx="835738" cy="1390650"/>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F15D42F-A364-4582-8D53-9C817423F904}">
      <dsp:nvSpPr>
        <dsp:cNvPr id="0" name=""/>
        <dsp:cNvSpPr/>
      </dsp:nvSpPr>
      <dsp:spPr>
        <a:xfrm>
          <a:off x="3213131" y="1792070"/>
          <a:ext cx="1255487" cy="1100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fa-IR" sz="2800" kern="1200" dirty="0" smtClean="0"/>
            <a:t>ارزش گذاری</a:t>
          </a:r>
          <a:endParaRPr lang="en-US" sz="2800" kern="1200" dirty="0"/>
        </a:p>
      </dsp:txBody>
      <dsp:txXfrm>
        <a:off x="3213131" y="1792070"/>
        <a:ext cx="1255487" cy="1100508"/>
      </dsp:txXfrm>
    </dsp:sp>
    <dsp:sp modelId="{1973F842-5BA2-42E6-96AF-A89BA793434B}">
      <dsp:nvSpPr>
        <dsp:cNvPr id="0" name=""/>
        <dsp:cNvSpPr/>
      </dsp:nvSpPr>
      <dsp:spPr>
        <a:xfrm>
          <a:off x="4231734" y="1274184"/>
          <a:ext cx="236884" cy="236884"/>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5A360F7-8BA7-4895-817C-3E5BEF58D95B}">
      <dsp:nvSpPr>
        <dsp:cNvPr id="0" name=""/>
        <dsp:cNvSpPr/>
      </dsp:nvSpPr>
      <dsp:spPr>
        <a:xfrm rot="5400000">
          <a:off x="4889598" y="996242"/>
          <a:ext cx="835738" cy="1390650"/>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729F606-77CD-4D3D-8A9F-5A1DA8957E0E}">
      <dsp:nvSpPr>
        <dsp:cNvPr id="0" name=""/>
        <dsp:cNvSpPr/>
      </dsp:nvSpPr>
      <dsp:spPr>
        <a:xfrm>
          <a:off x="4750093" y="1411747"/>
          <a:ext cx="1255487" cy="1100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fa-IR" sz="2800" kern="1200" dirty="0" smtClean="0"/>
            <a:t>سازمان بندی</a:t>
          </a:r>
          <a:endParaRPr lang="en-US" sz="2800" kern="1200" dirty="0"/>
        </a:p>
      </dsp:txBody>
      <dsp:txXfrm>
        <a:off x="4750093" y="1411747"/>
        <a:ext cx="1255487" cy="1100508"/>
      </dsp:txXfrm>
    </dsp:sp>
    <dsp:sp modelId="{6E8E777D-8392-42EB-8991-CD5807BE6970}">
      <dsp:nvSpPr>
        <dsp:cNvPr id="0" name=""/>
        <dsp:cNvSpPr/>
      </dsp:nvSpPr>
      <dsp:spPr>
        <a:xfrm>
          <a:off x="5768695" y="893861"/>
          <a:ext cx="236884" cy="236884"/>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DACA937-64FC-401C-A82C-D9460A745411}">
      <dsp:nvSpPr>
        <dsp:cNvPr id="0" name=""/>
        <dsp:cNvSpPr/>
      </dsp:nvSpPr>
      <dsp:spPr>
        <a:xfrm rot="5400000">
          <a:off x="6426560" y="615920"/>
          <a:ext cx="835738" cy="1390650"/>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5A105F5-5C8F-41E1-B608-23A513BB2B1D}">
      <dsp:nvSpPr>
        <dsp:cNvPr id="0" name=""/>
        <dsp:cNvSpPr/>
      </dsp:nvSpPr>
      <dsp:spPr>
        <a:xfrm>
          <a:off x="6287054" y="1031425"/>
          <a:ext cx="1255487" cy="1100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fa-IR" sz="2800" kern="1200" dirty="0" smtClean="0"/>
            <a:t>تبلور شخصیت</a:t>
          </a:r>
          <a:endParaRPr lang="en-US" sz="2800" kern="1200" dirty="0"/>
        </a:p>
      </dsp:txBody>
      <dsp:txXfrm>
        <a:off x="6287054" y="1031425"/>
        <a:ext cx="1255487" cy="1100508"/>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0D387B-159F-4FDF-A3CA-35DCCAF84D63}"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F4887-EDBC-4A6C-82AF-686D1B9D4055}" type="slidenum">
              <a:rPr lang="en-US" smtClean="0"/>
              <a:t>‹#›</a:t>
            </a:fld>
            <a:endParaRPr lang="en-US"/>
          </a:p>
        </p:txBody>
      </p:sp>
    </p:spTree>
    <p:extLst>
      <p:ext uri="{BB962C8B-B14F-4D97-AF65-F5344CB8AC3E}">
        <p14:creationId xmlns:p14="http://schemas.microsoft.com/office/powerpoint/2010/main" val="421661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D387B-159F-4FDF-A3CA-35DCCAF84D63}"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F4887-EDBC-4A6C-82AF-686D1B9D4055}" type="slidenum">
              <a:rPr lang="en-US" smtClean="0"/>
              <a:t>‹#›</a:t>
            </a:fld>
            <a:endParaRPr lang="en-US"/>
          </a:p>
        </p:txBody>
      </p:sp>
    </p:spTree>
    <p:extLst>
      <p:ext uri="{BB962C8B-B14F-4D97-AF65-F5344CB8AC3E}">
        <p14:creationId xmlns:p14="http://schemas.microsoft.com/office/powerpoint/2010/main" val="4251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D387B-159F-4FDF-A3CA-35DCCAF84D63}"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F4887-EDBC-4A6C-82AF-686D1B9D4055}" type="slidenum">
              <a:rPr lang="en-US" smtClean="0"/>
              <a:t>‹#›</a:t>
            </a:fld>
            <a:endParaRPr lang="en-US"/>
          </a:p>
        </p:txBody>
      </p:sp>
    </p:spTree>
    <p:extLst>
      <p:ext uri="{BB962C8B-B14F-4D97-AF65-F5344CB8AC3E}">
        <p14:creationId xmlns:p14="http://schemas.microsoft.com/office/powerpoint/2010/main" val="2833873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CAB17E-6C66-49FD-8A66-1D2881146A3E}"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760423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ED50D-9530-4DF6-8375-DEED660ECFD7}"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587391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3D886F-0B27-48A7-8EA9-0D49DC7AF11F}"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278989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84CE95-4C0F-48BD-9A16-BB2B96B4130C}"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529695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2FBE3E-74F8-4158-8AC1-56F629527D67}"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310893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494DAF-EAEE-4453-9882-97C717FAFA55}"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328756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F9FF66-068F-4462-A9A2-AA97BB90453F}"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129688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966B65-248A-465D-8962-5CB9CFE72172}"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66245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D387B-159F-4FDF-A3CA-35DCCAF84D63}"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F4887-EDBC-4A6C-82AF-686D1B9D4055}" type="slidenum">
              <a:rPr lang="en-US" smtClean="0"/>
              <a:t>‹#›</a:t>
            </a:fld>
            <a:endParaRPr lang="en-US"/>
          </a:p>
        </p:txBody>
      </p:sp>
    </p:spTree>
    <p:extLst>
      <p:ext uri="{BB962C8B-B14F-4D97-AF65-F5344CB8AC3E}">
        <p14:creationId xmlns:p14="http://schemas.microsoft.com/office/powerpoint/2010/main" val="881621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D47FA8-F29C-491F-860F-172C7CB7A297}"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095018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794B45-C332-4ECF-9C22-6D57725F262C}"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49373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DD1B4B-35A1-4FBF-9143-2C56EF4C2E70}"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590659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CAB17E-6C66-49FD-8A66-1D2881146A3E}"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625352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ED50D-9530-4DF6-8375-DEED660ECFD7}"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037028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3D886F-0B27-48A7-8EA9-0D49DC7AF11F}"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647716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84CE95-4C0F-48BD-9A16-BB2B96B4130C}"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921547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2FBE3E-74F8-4158-8AC1-56F629527D67}"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493183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494DAF-EAEE-4453-9882-97C717FAFA55}"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307053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F9FF66-068F-4462-A9A2-AA97BB90453F}"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87666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0D387B-159F-4FDF-A3CA-35DCCAF84D63}"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F4887-EDBC-4A6C-82AF-686D1B9D4055}" type="slidenum">
              <a:rPr lang="en-US" smtClean="0"/>
              <a:t>‹#›</a:t>
            </a:fld>
            <a:endParaRPr lang="en-US"/>
          </a:p>
        </p:txBody>
      </p:sp>
    </p:spTree>
    <p:extLst>
      <p:ext uri="{BB962C8B-B14F-4D97-AF65-F5344CB8AC3E}">
        <p14:creationId xmlns:p14="http://schemas.microsoft.com/office/powerpoint/2010/main" val="90066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966B65-248A-465D-8962-5CB9CFE72172}"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522819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D47FA8-F29C-491F-860F-172C7CB7A297}"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903180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794B45-C332-4ECF-9C22-6D57725F262C}"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158464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DD1B4B-35A1-4FBF-9143-2C56EF4C2E70}"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135385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CAB17E-6C66-49FD-8A66-1D2881146A3E}"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378949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ED50D-9530-4DF6-8375-DEED660ECFD7}"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5265074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3D886F-0B27-48A7-8EA9-0D49DC7AF11F}"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226377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84CE95-4C0F-48BD-9A16-BB2B96B4130C}"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04872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2FBE3E-74F8-4158-8AC1-56F629527D67}"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5735054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494DAF-EAEE-4453-9882-97C717FAFA55}"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89926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0D387B-159F-4FDF-A3CA-35DCCAF84D63}"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F4887-EDBC-4A6C-82AF-686D1B9D4055}" type="slidenum">
              <a:rPr lang="en-US" smtClean="0"/>
              <a:t>‹#›</a:t>
            </a:fld>
            <a:endParaRPr lang="en-US"/>
          </a:p>
        </p:txBody>
      </p:sp>
    </p:spTree>
    <p:extLst>
      <p:ext uri="{BB962C8B-B14F-4D97-AF65-F5344CB8AC3E}">
        <p14:creationId xmlns:p14="http://schemas.microsoft.com/office/powerpoint/2010/main" val="3092548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F9FF66-068F-4462-A9A2-AA97BB90453F}"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950764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966B65-248A-465D-8962-5CB9CFE72172}"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653055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D47FA8-F29C-491F-860F-172C7CB7A297}"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0745852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794B45-C332-4ECF-9C22-6D57725F262C}"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4213665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DD1B4B-35A1-4FBF-9143-2C56EF4C2E70}"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548389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CAB17E-6C66-49FD-8A66-1D2881146A3E}"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1963188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ED50D-9530-4DF6-8375-DEED660ECFD7}"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988825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3D886F-0B27-48A7-8EA9-0D49DC7AF11F}"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1834661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84CE95-4C0F-48BD-9A16-BB2B96B4130C}"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1124486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2FBE3E-74F8-4158-8AC1-56F629527D67}"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098423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0D387B-159F-4FDF-A3CA-35DCCAF84D63}" type="datetimeFigureOut">
              <a:rPr lang="en-US" smtClean="0"/>
              <a:t>8/1/2017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F4887-EDBC-4A6C-82AF-686D1B9D4055}" type="slidenum">
              <a:rPr lang="en-US" smtClean="0"/>
              <a:t>‹#›</a:t>
            </a:fld>
            <a:endParaRPr lang="en-US"/>
          </a:p>
        </p:txBody>
      </p:sp>
    </p:spTree>
    <p:extLst>
      <p:ext uri="{BB962C8B-B14F-4D97-AF65-F5344CB8AC3E}">
        <p14:creationId xmlns:p14="http://schemas.microsoft.com/office/powerpoint/2010/main" val="40653330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494DAF-EAEE-4453-9882-97C717FAFA55}"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9594561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F9FF66-068F-4462-A9A2-AA97BB90453F}"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0194731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966B65-248A-465D-8962-5CB9CFE72172}"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3663847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D47FA8-F29C-491F-860F-172C7CB7A297}"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829241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794B45-C332-4ECF-9C22-6D57725F262C}"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814123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DD1B4B-35A1-4FBF-9143-2C56EF4C2E70}"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7675657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CAB17E-6C66-49FD-8A66-1D2881146A3E}"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1757162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ED50D-9530-4DF6-8375-DEED660ECFD7}"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5261223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3D886F-0B27-48A7-8EA9-0D49DC7AF11F}"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4631419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84CE95-4C0F-48BD-9A16-BB2B96B4130C}"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485847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0D387B-159F-4FDF-A3CA-35DCCAF84D63}" type="datetimeFigureOut">
              <a:rPr lang="en-US" smtClean="0"/>
              <a:t>8/1/2017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F4887-EDBC-4A6C-82AF-686D1B9D4055}" type="slidenum">
              <a:rPr lang="en-US" smtClean="0"/>
              <a:t>‹#›</a:t>
            </a:fld>
            <a:endParaRPr lang="en-US"/>
          </a:p>
        </p:txBody>
      </p:sp>
    </p:spTree>
    <p:extLst>
      <p:ext uri="{BB962C8B-B14F-4D97-AF65-F5344CB8AC3E}">
        <p14:creationId xmlns:p14="http://schemas.microsoft.com/office/powerpoint/2010/main" val="17187299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2FBE3E-74F8-4158-8AC1-56F629527D67}"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3201064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494DAF-EAEE-4453-9882-97C717FAFA55}"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2513343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F9FF66-068F-4462-A9A2-AA97BB90453F}"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0564309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966B65-248A-465D-8962-5CB9CFE72172}"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1909663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D47FA8-F29C-491F-860F-172C7CB7A297}"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2129354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794B45-C332-4ECF-9C22-6D57725F262C}"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4273158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DD1B4B-35A1-4FBF-9143-2C56EF4C2E70}"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51782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D387B-159F-4FDF-A3CA-35DCCAF84D63}" type="datetimeFigureOut">
              <a:rPr lang="en-US" smtClean="0"/>
              <a:t>8/1/2017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F4887-EDBC-4A6C-82AF-686D1B9D4055}" type="slidenum">
              <a:rPr lang="en-US" smtClean="0"/>
              <a:t>‹#›</a:t>
            </a:fld>
            <a:endParaRPr lang="en-US"/>
          </a:p>
        </p:txBody>
      </p:sp>
    </p:spTree>
    <p:extLst>
      <p:ext uri="{BB962C8B-B14F-4D97-AF65-F5344CB8AC3E}">
        <p14:creationId xmlns:p14="http://schemas.microsoft.com/office/powerpoint/2010/main" val="344089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D387B-159F-4FDF-A3CA-35DCCAF84D63}"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F4887-EDBC-4A6C-82AF-686D1B9D4055}" type="slidenum">
              <a:rPr lang="en-US" smtClean="0"/>
              <a:t>‹#›</a:t>
            </a:fld>
            <a:endParaRPr lang="en-US"/>
          </a:p>
        </p:txBody>
      </p:sp>
    </p:spTree>
    <p:extLst>
      <p:ext uri="{BB962C8B-B14F-4D97-AF65-F5344CB8AC3E}">
        <p14:creationId xmlns:p14="http://schemas.microsoft.com/office/powerpoint/2010/main" val="264696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D387B-159F-4FDF-A3CA-35DCCAF84D63}"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F4887-EDBC-4A6C-82AF-686D1B9D4055}" type="slidenum">
              <a:rPr lang="en-US" smtClean="0"/>
              <a:t>‹#›</a:t>
            </a:fld>
            <a:endParaRPr lang="en-US"/>
          </a:p>
        </p:txBody>
      </p:sp>
    </p:spTree>
    <p:extLst>
      <p:ext uri="{BB962C8B-B14F-4D97-AF65-F5344CB8AC3E}">
        <p14:creationId xmlns:p14="http://schemas.microsoft.com/office/powerpoint/2010/main" val="399207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D387B-159F-4FDF-A3CA-35DCCAF84D63}" type="datetimeFigureOut">
              <a:rPr lang="en-US" smtClean="0"/>
              <a:t>8/1/2017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F4887-EDBC-4A6C-82AF-686D1B9D4055}" type="slidenum">
              <a:rPr lang="en-US" smtClean="0"/>
              <a:t>‹#›</a:t>
            </a:fld>
            <a:endParaRPr lang="en-US"/>
          </a:p>
        </p:txBody>
      </p:sp>
    </p:spTree>
    <p:extLst>
      <p:ext uri="{BB962C8B-B14F-4D97-AF65-F5344CB8AC3E}">
        <p14:creationId xmlns:p14="http://schemas.microsoft.com/office/powerpoint/2010/main" val="1287678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7474E3C-9773-4B0E-A431-3826C5400B2E}"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565394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7474E3C-9773-4B0E-A431-3826C5400B2E}"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7400417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7474E3C-9773-4B0E-A431-3826C5400B2E}"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2145924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7474E3C-9773-4B0E-A431-3826C5400B2E}"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5233282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7474E3C-9773-4B0E-A431-3826C5400B2E}" type="slidenum">
              <a:rPr kumimoji="0" lang="es-E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8315382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slide" Target="slide10.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8.xml"/><Relationship Id="rId7" Type="http://schemas.openxmlformats.org/officeDocument/2006/relationships/slide" Target="slide10.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17.png"/><Relationship Id="rId4" Type="http://schemas.openxmlformats.org/officeDocument/2006/relationships/diagramQuickStyle" Target="../diagrams/quickStyle8.xml"/><Relationship Id="rId9" Type="http://schemas.openxmlformats.org/officeDocument/2006/relationships/slide" Target="slide11.xml"/></Relationships>
</file>

<file path=ppt/slides/_rels/slide1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diagramLayout" Target="../diagrams/layout9.xml"/><Relationship Id="rId7" Type="http://schemas.openxmlformats.org/officeDocument/2006/relationships/image" Target="../media/image17.pn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0.xml"/><Relationship Id="rId7" Type="http://schemas.openxmlformats.org/officeDocument/2006/relationships/slide" Target="slide11.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image" Target="../media/image17.png"/><Relationship Id="rId4" Type="http://schemas.openxmlformats.org/officeDocument/2006/relationships/diagramQuickStyle" Target="../diagrams/quickStyle10.xml"/><Relationship Id="rId9" Type="http://schemas.openxmlformats.org/officeDocument/2006/relationships/slide" Target="slid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diagramLayout" Target="../diagrams/layout12.xml"/><Relationship Id="rId7" Type="http://schemas.openxmlformats.org/officeDocument/2006/relationships/image" Target="../media/image24.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1.pn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jpe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4.pn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5.png"/><Relationship Id="rId1" Type="http://schemas.openxmlformats.org/officeDocument/2006/relationships/slideLayout" Target="../slideLayouts/slideLayout45.xml"/><Relationship Id="rId5" Type="http://schemas.openxmlformats.org/officeDocument/2006/relationships/image" Target="../media/image17.png"/><Relationship Id="rId4" Type="http://schemas.openxmlformats.org/officeDocument/2006/relationships/slide" Target="slide10.xml"/></Relationships>
</file>

<file path=ppt/slides/_rels/slide3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6.png"/><Relationship Id="rId1" Type="http://schemas.openxmlformats.org/officeDocument/2006/relationships/slideLayout" Target="../slideLayouts/slideLayout51.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7.png"/><Relationship Id="rId1" Type="http://schemas.openxmlformats.org/officeDocument/2006/relationships/slideLayout" Target="../slideLayouts/slideLayout51.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8.xml"/><Relationship Id="rId7" Type="http://schemas.openxmlformats.org/officeDocument/2006/relationships/slide" Target="slide10.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3.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5.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6200"/>
            <a:ext cx="9144000" cy="6809731"/>
          </a:xfrm>
          <a:prstGeom prst="rect">
            <a:avLst/>
          </a:prstGeom>
        </p:spPr>
      </p:pic>
      <p:sp>
        <p:nvSpPr>
          <p:cNvPr id="9" name="TextBox 8"/>
          <p:cNvSpPr txBox="1"/>
          <p:nvPr/>
        </p:nvSpPr>
        <p:spPr>
          <a:xfrm>
            <a:off x="3810000" y="1371600"/>
            <a:ext cx="2209800" cy="1446550"/>
          </a:xfrm>
          <a:prstGeom prst="rect">
            <a:avLst/>
          </a:prstGeom>
          <a:noFill/>
        </p:spPr>
        <p:txBody>
          <a:bodyPr wrap="square" rtlCol="0">
            <a:spAutoFit/>
          </a:bodyPr>
          <a:lstStyle/>
          <a:p>
            <a:pPr algn="r"/>
            <a:r>
              <a:rPr lang="fa-IR" sz="4400" dirty="0" smtClean="0">
                <a:solidFill>
                  <a:srgbClr val="7030A0"/>
                </a:solidFill>
                <a:cs typeface="B Mahsa" panose="00000400000000000000" pitchFamily="2" charset="-78"/>
              </a:rPr>
              <a:t>طراحی آموزشی</a:t>
            </a:r>
            <a:endParaRPr lang="en-US" sz="4400" dirty="0">
              <a:solidFill>
                <a:srgbClr val="7030A0"/>
              </a:solidFill>
              <a:cs typeface="B Mahsa" panose="00000400000000000000" pitchFamily="2" charset="-78"/>
            </a:endParaRPr>
          </a:p>
        </p:txBody>
      </p:sp>
      <p:sp>
        <p:nvSpPr>
          <p:cNvPr id="10" name="TextBox 9"/>
          <p:cNvSpPr txBox="1"/>
          <p:nvPr/>
        </p:nvSpPr>
        <p:spPr>
          <a:xfrm>
            <a:off x="685800" y="1371600"/>
            <a:ext cx="2514600" cy="584775"/>
          </a:xfrm>
          <a:prstGeom prst="rect">
            <a:avLst/>
          </a:prstGeom>
          <a:noFill/>
        </p:spPr>
        <p:txBody>
          <a:bodyPr wrap="square" rtlCol="0">
            <a:spAutoFit/>
          </a:bodyPr>
          <a:lstStyle/>
          <a:p>
            <a:pPr algn="r"/>
            <a:r>
              <a:rPr lang="fa-IR" sz="3200" dirty="0" smtClean="0">
                <a:solidFill>
                  <a:srgbClr val="7030A0"/>
                </a:solidFill>
                <a:cs typeface="B Mahsa" panose="00000400000000000000" pitchFamily="2" charset="-78"/>
              </a:rPr>
              <a:t>مفاهیم و روشها</a:t>
            </a:r>
            <a:endParaRPr lang="en-US" sz="3200" dirty="0">
              <a:solidFill>
                <a:srgbClr val="7030A0"/>
              </a:solidFill>
              <a:cs typeface="B Mahsa" panose="00000400000000000000" pitchFamily="2" charset="-78"/>
            </a:endParaRPr>
          </a:p>
        </p:txBody>
      </p:sp>
      <p:sp>
        <p:nvSpPr>
          <p:cNvPr id="11" name="TextBox 10"/>
          <p:cNvSpPr txBox="1"/>
          <p:nvPr/>
        </p:nvSpPr>
        <p:spPr>
          <a:xfrm rot="1620393">
            <a:off x="6662053" y="1802993"/>
            <a:ext cx="1721183" cy="1200329"/>
          </a:xfrm>
          <a:prstGeom prst="rect">
            <a:avLst/>
          </a:prstGeom>
          <a:noFill/>
        </p:spPr>
        <p:txBody>
          <a:bodyPr wrap="square" rtlCol="0">
            <a:spAutoFit/>
          </a:bodyPr>
          <a:lstStyle/>
          <a:p>
            <a:pPr algn="ctr"/>
            <a:r>
              <a:rPr lang="fa-IR" sz="2400" dirty="0" smtClean="0">
                <a:solidFill>
                  <a:srgbClr val="7030A0"/>
                </a:solidFill>
                <a:cs typeface="B Mahsa" panose="00000400000000000000" pitchFamily="2" charset="-78"/>
              </a:rPr>
              <a:t>اداره تکنولوژی آموزشی استان کردستان</a:t>
            </a:r>
            <a:endParaRPr lang="en-US" sz="2400" dirty="0">
              <a:solidFill>
                <a:srgbClr val="7030A0"/>
              </a:solidFill>
              <a:cs typeface="B Mahsa" panose="00000400000000000000" pitchFamily="2" charset="-78"/>
            </a:endParaRPr>
          </a:p>
        </p:txBody>
      </p:sp>
    </p:spTree>
    <p:extLst>
      <p:ext uri="{BB962C8B-B14F-4D97-AF65-F5344CB8AC3E}">
        <p14:creationId xmlns:p14="http://schemas.microsoft.com/office/powerpoint/2010/main" val="116552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92162"/>
          </a:xfrm>
        </p:spPr>
        <p:txBody>
          <a:bodyPr>
            <a:normAutofit/>
          </a:bodyPr>
          <a:lstStyle/>
          <a:p>
            <a:r>
              <a:rPr lang="fa-IR" sz="2800" dirty="0" smtClean="0">
                <a:solidFill>
                  <a:srgbClr val="7030A0"/>
                </a:solidFill>
                <a:cs typeface="B Mahsa" panose="00000400000000000000" pitchFamily="2" charset="-78"/>
              </a:rPr>
              <a:t>فرایند نگارش طرح درس</a:t>
            </a:r>
            <a:endParaRPr lang="en-US" sz="2800" dirty="0">
              <a:solidFill>
                <a:srgbClr val="7030A0"/>
              </a:solidFill>
              <a:cs typeface="B Mahsa" panose="00000400000000000000" pitchFamily="2" charset="-78"/>
            </a:endParaRPr>
          </a:p>
        </p:txBody>
      </p:sp>
      <p:graphicFrame>
        <p:nvGraphicFramePr>
          <p:cNvPr id="3" name="Diagram 2"/>
          <p:cNvGraphicFramePr/>
          <p:nvPr>
            <p:extLst>
              <p:ext uri="{D42A27DB-BD31-4B8C-83A1-F6EECF244321}">
                <p14:modId xmlns:p14="http://schemas.microsoft.com/office/powerpoint/2010/main" val="3123460091"/>
              </p:ext>
            </p:extLst>
          </p:nvPr>
        </p:nvGraphicFramePr>
        <p:xfrm>
          <a:off x="533400" y="990600"/>
          <a:ext cx="8001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4725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58825888"/>
              </p:ext>
            </p:extLst>
          </p:nvPr>
        </p:nvGraphicFramePr>
        <p:xfrm>
          <a:off x="1143000" y="1397000"/>
          <a:ext cx="6934200" cy="424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be 2">
            <a:hlinkClick r:id="rId7" action="ppaction://hlinksldjump"/>
          </p:cNvPr>
          <p:cNvSpPr/>
          <p:nvPr/>
        </p:nvSpPr>
        <p:spPr>
          <a:xfrm>
            <a:off x="838200" y="6019800"/>
            <a:ext cx="457200" cy="533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730561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685800"/>
          </a:xfrm>
        </p:spPr>
        <p:txBody>
          <a:bodyPr>
            <a:normAutofit fontScale="90000"/>
          </a:bodyPr>
          <a:lstStyle/>
          <a:p>
            <a:r>
              <a:rPr lang="fa-IR" dirty="0" smtClean="0">
                <a:solidFill>
                  <a:srgbClr val="7030A0"/>
                </a:solidFill>
                <a:cs typeface="B Mahsa" panose="00000400000000000000" pitchFamily="2" charset="-78"/>
              </a:rPr>
              <a:t>طبقه بندی حیطه ی اهداف آموزشی</a:t>
            </a:r>
            <a:endParaRPr lang="en-US" dirty="0">
              <a:solidFill>
                <a:srgbClr val="7030A0"/>
              </a:solidFill>
              <a:cs typeface="B Mahsa" panose="00000400000000000000" pitchFamily="2" charset="-78"/>
            </a:endParaRPr>
          </a:p>
        </p:txBody>
      </p:sp>
      <p:graphicFrame>
        <p:nvGraphicFramePr>
          <p:cNvPr id="3" name="Diagram 2"/>
          <p:cNvGraphicFramePr/>
          <p:nvPr>
            <p:extLst>
              <p:ext uri="{D42A27DB-BD31-4B8C-83A1-F6EECF244321}">
                <p14:modId xmlns:p14="http://schemas.microsoft.com/office/powerpoint/2010/main" val="535621562"/>
              </p:ext>
            </p:extLst>
          </p:nvPr>
        </p:nvGraphicFramePr>
        <p:xfrm>
          <a:off x="381000" y="914400"/>
          <a:ext cx="8001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rot="19598648">
            <a:off x="1143377" y="1528313"/>
            <a:ext cx="2667000" cy="523220"/>
          </a:xfrm>
          <a:prstGeom prst="rect">
            <a:avLst/>
          </a:prstGeom>
          <a:noFill/>
        </p:spPr>
        <p:txBody>
          <a:bodyPr wrap="square" rtlCol="0">
            <a:spAutoFit/>
          </a:bodyPr>
          <a:lstStyle/>
          <a:p>
            <a:pPr algn="ctr"/>
            <a:r>
              <a:rPr lang="fa-IR" sz="2800" dirty="0" smtClean="0">
                <a:solidFill>
                  <a:srgbClr val="0070C0"/>
                </a:solidFill>
                <a:cs typeface="B Koodak" panose="00000700000000000000" pitchFamily="2" charset="-78"/>
              </a:rPr>
              <a:t>حیطه ی شناختی</a:t>
            </a:r>
            <a:endParaRPr lang="en-US" sz="2800" dirty="0">
              <a:solidFill>
                <a:srgbClr val="0070C0"/>
              </a:solidFill>
              <a:cs typeface="B Koodak" panose="00000700000000000000" pitchFamily="2" charset="-78"/>
            </a:endParaRPr>
          </a:p>
        </p:txBody>
      </p:sp>
      <p:pic>
        <p:nvPicPr>
          <p:cNvPr id="5" name="Picture 4">
            <a:hlinkClick r:id="rId7" action="ppaction://hlinksldjump"/>
          </p:cNvPr>
          <p:cNvPicPr>
            <a:picLocks noChangeAspect="1"/>
          </p:cNvPicPr>
          <p:nvPr/>
        </p:nvPicPr>
        <p:blipFill>
          <a:blip r:embed="rId8"/>
          <a:stretch>
            <a:fillRect/>
          </a:stretch>
        </p:blipFill>
        <p:spPr>
          <a:xfrm>
            <a:off x="457200" y="6209145"/>
            <a:ext cx="481626" cy="554784"/>
          </a:xfrm>
          <a:prstGeom prst="rect">
            <a:avLst/>
          </a:prstGeom>
        </p:spPr>
      </p:pic>
      <p:pic>
        <p:nvPicPr>
          <p:cNvPr id="6" name="Picture 5">
            <a:hlinkClick r:id="rId9" action="ppaction://hlinksldjump"/>
          </p:cNvPr>
          <p:cNvPicPr>
            <a:picLocks noChangeAspect="1"/>
          </p:cNvPicPr>
          <p:nvPr/>
        </p:nvPicPr>
        <p:blipFill>
          <a:blip r:embed="rId10">
            <a:duotone>
              <a:schemeClr val="accent2">
                <a:shade val="45000"/>
                <a:satMod val="135000"/>
              </a:schemeClr>
              <a:prstClr val="white"/>
            </a:duotone>
          </a:blip>
          <a:stretch>
            <a:fillRect/>
          </a:stretch>
        </p:blipFill>
        <p:spPr>
          <a:xfrm>
            <a:off x="8141187" y="6172200"/>
            <a:ext cx="481626" cy="554784"/>
          </a:xfrm>
          <a:prstGeom prst="rect">
            <a:avLst/>
          </a:prstGeom>
        </p:spPr>
      </p:pic>
    </p:spTree>
    <p:extLst>
      <p:ext uri="{BB962C8B-B14F-4D97-AF65-F5344CB8AC3E}">
        <p14:creationId xmlns:p14="http://schemas.microsoft.com/office/powerpoint/2010/main" val="63464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944562"/>
          </a:xfrm>
        </p:spPr>
        <p:txBody>
          <a:bodyPr/>
          <a:lstStyle/>
          <a:p>
            <a:r>
              <a:rPr lang="fa-IR" sz="4000" dirty="0">
                <a:solidFill>
                  <a:srgbClr val="7030A0"/>
                </a:solidFill>
                <a:cs typeface="B Mahsa" panose="00000400000000000000" pitchFamily="2" charset="-78"/>
              </a:rPr>
              <a:t>طبقه بندی </a:t>
            </a:r>
            <a:r>
              <a:rPr lang="fa-IR" sz="4000" dirty="0" smtClean="0">
                <a:solidFill>
                  <a:srgbClr val="7030A0"/>
                </a:solidFill>
                <a:cs typeface="B Mahsa" panose="00000400000000000000" pitchFamily="2" charset="-78"/>
              </a:rPr>
              <a:t>حیطه ی اهداف </a:t>
            </a:r>
            <a:r>
              <a:rPr lang="fa-IR" sz="4000" dirty="0">
                <a:solidFill>
                  <a:srgbClr val="7030A0"/>
                </a:solidFill>
                <a:cs typeface="B Mahsa" panose="00000400000000000000" pitchFamily="2" charset="-78"/>
              </a:rPr>
              <a:t>آموزشی</a:t>
            </a:r>
            <a:endParaRPr lang="en-US" dirty="0"/>
          </a:p>
        </p:txBody>
      </p:sp>
      <p:graphicFrame>
        <p:nvGraphicFramePr>
          <p:cNvPr id="3" name="Diagram 2"/>
          <p:cNvGraphicFramePr/>
          <p:nvPr>
            <p:extLst>
              <p:ext uri="{D42A27DB-BD31-4B8C-83A1-F6EECF244321}">
                <p14:modId xmlns:p14="http://schemas.microsoft.com/office/powerpoint/2010/main" val="1063775872"/>
              </p:ext>
            </p:extLst>
          </p:nvPr>
        </p:nvGraphicFramePr>
        <p:xfrm>
          <a:off x="990600" y="1397000"/>
          <a:ext cx="7543800" cy="454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rot="20289756">
            <a:off x="1066800" y="1828801"/>
            <a:ext cx="2895600" cy="523220"/>
          </a:xfrm>
          <a:prstGeom prst="rect">
            <a:avLst/>
          </a:prstGeom>
          <a:noFill/>
        </p:spPr>
        <p:txBody>
          <a:bodyPr wrap="square" rtlCol="0">
            <a:spAutoFit/>
          </a:bodyPr>
          <a:lstStyle/>
          <a:p>
            <a:pPr algn="ctr"/>
            <a:r>
              <a:rPr lang="fa-IR" sz="2800" dirty="0" smtClean="0">
                <a:solidFill>
                  <a:srgbClr val="0070C0"/>
                </a:solidFill>
                <a:cs typeface="B Koodak" panose="00000700000000000000" pitchFamily="2" charset="-78"/>
              </a:rPr>
              <a:t>حیطه ی نگرشی </a:t>
            </a:r>
            <a:endParaRPr lang="en-US" sz="2800" dirty="0">
              <a:solidFill>
                <a:srgbClr val="0070C0"/>
              </a:solidFill>
              <a:cs typeface="B Koodak" panose="00000700000000000000" pitchFamily="2" charset="-78"/>
            </a:endParaRPr>
          </a:p>
        </p:txBody>
      </p:sp>
      <p:pic>
        <p:nvPicPr>
          <p:cNvPr id="5" name="Picture 4"/>
          <p:cNvPicPr>
            <a:picLocks noChangeAspect="1"/>
          </p:cNvPicPr>
          <p:nvPr/>
        </p:nvPicPr>
        <p:blipFill>
          <a:blip r:embed="rId7"/>
          <a:stretch>
            <a:fillRect/>
          </a:stretch>
        </p:blipFill>
        <p:spPr>
          <a:xfrm>
            <a:off x="457200" y="6019800"/>
            <a:ext cx="481626" cy="554784"/>
          </a:xfrm>
          <a:prstGeom prst="rect">
            <a:avLst/>
          </a:prstGeom>
        </p:spPr>
      </p:pic>
      <p:pic>
        <p:nvPicPr>
          <p:cNvPr id="6" name="Picture 5">
            <a:hlinkClick r:id="rId8" action="ppaction://hlinksldjump"/>
          </p:cNvPr>
          <p:cNvPicPr>
            <a:picLocks noChangeAspect="1"/>
          </p:cNvPicPr>
          <p:nvPr/>
        </p:nvPicPr>
        <p:blipFill>
          <a:blip r:embed="rId9"/>
          <a:stretch>
            <a:fillRect/>
          </a:stretch>
        </p:blipFill>
        <p:spPr>
          <a:xfrm>
            <a:off x="8290539" y="5955145"/>
            <a:ext cx="487722" cy="554784"/>
          </a:xfrm>
          <a:prstGeom prst="rect">
            <a:avLst/>
          </a:prstGeom>
        </p:spPr>
      </p:pic>
    </p:spTree>
    <p:extLst>
      <p:ext uri="{BB962C8B-B14F-4D97-AF65-F5344CB8AC3E}">
        <p14:creationId xmlns:p14="http://schemas.microsoft.com/office/powerpoint/2010/main" val="400389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dirty="0">
                <a:solidFill>
                  <a:srgbClr val="7030A0"/>
                </a:solidFill>
                <a:cs typeface="B Mahsa" panose="00000400000000000000" pitchFamily="2" charset="-78"/>
              </a:rPr>
              <a:t>طبقه </a:t>
            </a:r>
            <a:r>
              <a:rPr lang="fa-IR" sz="4000" dirty="0" smtClean="0">
                <a:solidFill>
                  <a:srgbClr val="7030A0"/>
                </a:solidFill>
                <a:cs typeface="B Mahsa" panose="00000400000000000000" pitchFamily="2" charset="-78"/>
              </a:rPr>
              <a:t>بندی حیطه ی </a:t>
            </a:r>
            <a:r>
              <a:rPr lang="fa-IR" sz="4000" dirty="0">
                <a:solidFill>
                  <a:srgbClr val="7030A0"/>
                </a:solidFill>
                <a:cs typeface="B Mahsa" panose="00000400000000000000" pitchFamily="2" charset="-78"/>
              </a:rPr>
              <a:t>اهداف آموزشی</a:t>
            </a:r>
            <a:endParaRPr lang="en-US" dirty="0"/>
          </a:p>
        </p:txBody>
      </p:sp>
      <p:graphicFrame>
        <p:nvGraphicFramePr>
          <p:cNvPr id="3" name="Diagram 2"/>
          <p:cNvGraphicFramePr/>
          <p:nvPr>
            <p:extLst>
              <p:ext uri="{D42A27DB-BD31-4B8C-83A1-F6EECF244321}">
                <p14:modId xmlns:p14="http://schemas.microsoft.com/office/powerpoint/2010/main" val="3151094871"/>
              </p:ext>
            </p:extLst>
          </p:nvPr>
        </p:nvGraphicFramePr>
        <p:xfrm>
          <a:off x="609600" y="1371600"/>
          <a:ext cx="7848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rot="20172484">
            <a:off x="1066800" y="1905001"/>
            <a:ext cx="2971800" cy="523220"/>
          </a:xfrm>
          <a:prstGeom prst="rect">
            <a:avLst/>
          </a:prstGeom>
          <a:noFill/>
        </p:spPr>
        <p:txBody>
          <a:bodyPr wrap="square" rtlCol="0">
            <a:spAutoFit/>
          </a:bodyPr>
          <a:lstStyle/>
          <a:p>
            <a:pPr algn="r"/>
            <a:r>
              <a:rPr lang="fa-IR" sz="2800" dirty="0" smtClean="0">
                <a:solidFill>
                  <a:srgbClr val="0070C0"/>
                </a:solidFill>
              </a:rPr>
              <a:t>حیطه ی مهارتی</a:t>
            </a:r>
            <a:endParaRPr lang="en-US" sz="2800" dirty="0">
              <a:solidFill>
                <a:srgbClr val="0070C0"/>
              </a:solidFill>
            </a:endParaRPr>
          </a:p>
        </p:txBody>
      </p:sp>
      <p:pic>
        <p:nvPicPr>
          <p:cNvPr id="5" name="Picture 4">
            <a:hlinkClick r:id="rId7" action="ppaction://hlinksldjump"/>
          </p:cNvPr>
          <p:cNvPicPr>
            <a:picLocks noChangeAspect="1"/>
          </p:cNvPicPr>
          <p:nvPr/>
        </p:nvPicPr>
        <p:blipFill>
          <a:blip r:embed="rId8"/>
          <a:stretch>
            <a:fillRect/>
          </a:stretch>
        </p:blipFill>
        <p:spPr>
          <a:xfrm>
            <a:off x="7979714" y="5938612"/>
            <a:ext cx="487722" cy="554784"/>
          </a:xfrm>
          <a:prstGeom prst="rect">
            <a:avLst/>
          </a:prstGeom>
        </p:spPr>
      </p:pic>
      <p:pic>
        <p:nvPicPr>
          <p:cNvPr id="6" name="Picture 5">
            <a:hlinkClick r:id="rId9" action="ppaction://hlinksldjump"/>
          </p:cNvPr>
          <p:cNvPicPr>
            <a:picLocks noChangeAspect="1"/>
          </p:cNvPicPr>
          <p:nvPr/>
        </p:nvPicPr>
        <p:blipFill>
          <a:blip r:embed="rId10"/>
          <a:stretch>
            <a:fillRect/>
          </a:stretch>
        </p:blipFill>
        <p:spPr>
          <a:xfrm>
            <a:off x="609600" y="5894808"/>
            <a:ext cx="481626" cy="554784"/>
          </a:xfrm>
          <a:prstGeom prst="rect">
            <a:avLst/>
          </a:prstGeom>
        </p:spPr>
      </p:pic>
    </p:spTree>
    <p:extLst>
      <p:ext uri="{BB962C8B-B14F-4D97-AF65-F5344CB8AC3E}">
        <p14:creationId xmlns:p14="http://schemas.microsoft.com/office/powerpoint/2010/main" val="297697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88640"/>
            <a:ext cx="6447969" cy="792088"/>
          </a:xfrm>
        </p:spPr>
        <p:txBody>
          <a:bodyPr>
            <a:normAutofit/>
          </a:bodyPr>
          <a:lstStyle/>
          <a:p>
            <a:pPr algn="ctr"/>
            <a:r>
              <a:rPr lang="fa-IR" sz="4400" dirty="0" smtClean="0">
                <a:solidFill>
                  <a:srgbClr val="C00000"/>
                </a:solidFill>
                <a:cs typeface="B Mahsa" panose="00000400000000000000" pitchFamily="2" charset="-78"/>
              </a:rPr>
              <a:t>تحلیل اهداف</a:t>
            </a:r>
            <a:endParaRPr lang="en-US" sz="4400" dirty="0">
              <a:solidFill>
                <a:srgbClr val="C00000"/>
              </a:solidFill>
              <a:cs typeface="B Mahsa" panose="00000400000000000000" pitchFamily="2" charset="-78"/>
            </a:endParaRPr>
          </a:p>
        </p:txBody>
      </p:sp>
      <p:sp>
        <p:nvSpPr>
          <p:cNvPr id="3" name="Text Placeholder 2"/>
          <p:cNvSpPr>
            <a:spLocks noGrp="1"/>
          </p:cNvSpPr>
          <p:nvPr>
            <p:ph type="body" idx="1"/>
          </p:nvPr>
        </p:nvSpPr>
        <p:spPr>
          <a:xfrm>
            <a:off x="827584" y="980728"/>
            <a:ext cx="7992888" cy="5256584"/>
          </a:xfrm>
        </p:spPr>
        <p:txBody>
          <a:bodyPr>
            <a:normAutofit/>
          </a:bodyPr>
          <a:lstStyle/>
          <a:p>
            <a:endParaRPr lang="en-US" dirty="0"/>
          </a:p>
        </p:txBody>
      </p:sp>
      <p:graphicFrame>
        <p:nvGraphicFramePr>
          <p:cNvPr id="4" name="Diagram 3"/>
          <p:cNvGraphicFramePr/>
          <p:nvPr>
            <p:extLst/>
          </p:nvPr>
        </p:nvGraphicFramePr>
        <p:xfrm>
          <a:off x="1043608" y="1397000"/>
          <a:ext cx="7488832"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352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16632"/>
            <a:ext cx="7168049" cy="720080"/>
          </a:xfrm>
        </p:spPr>
        <p:txBody>
          <a:bodyPr/>
          <a:lstStyle/>
          <a:p>
            <a:pPr algn="ctr"/>
            <a:r>
              <a:rPr lang="fa-IR" dirty="0" smtClean="0">
                <a:solidFill>
                  <a:srgbClr val="7030A0"/>
                </a:solidFill>
                <a:cs typeface="B Mahsa" panose="00000400000000000000" pitchFamily="2" charset="-78"/>
              </a:rPr>
              <a:t>تحلیل اهداف</a:t>
            </a:r>
            <a:endParaRPr lang="en-US" dirty="0">
              <a:solidFill>
                <a:srgbClr val="7030A0"/>
              </a:solidFill>
              <a:cs typeface="B Mahsa" panose="00000400000000000000" pitchFamily="2" charset="-78"/>
            </a:endParaRPr>
          </a:p>
        </p:txBody>
      </p:sp>
      <p:sp>
        <p:nvSpPr>
          <p:cNvPr id="3" name="Text Placeholder 2"/>
          <p:cNvSpPr>
            <a:spLocks noGrp="1"/>
          </p:cNvSpPr>
          <p:nvPr>
            <p:ph type="body" idx="1"/>
          </p:nvPr>
        </p:nvSpPr>
        <p:spPr>
          <a:xfrm>
            <a:off x="381000" y="835108"/>
            <a:ext cx="8352928" cy="5328592"/>
          </a:xfrm>
        </p:spPr>
        <p:txBody>
          <a:bodyPr>
            <a:normAutofit/>
          </a:bodyPr>
          <a:lstStyle/>
          <a:p>
            <a:pPr algn="r"/>
            <a:r>
              <a:rPr lang="fa-IR" sz="2400" dirty="0" smtClean="0">
                <a:solidFill>
                  <a:srgbClr val="7030A0"/>
                </a:solidFill>
                <a:cs typeface="B Koodak" panose="00000700000000000000" pitchFamily="2" charset="-78"/>
              </a:rPr>
              <a:t>هدف کلی:</a:t>
            </a:r>
          </a:p>
          <a:p>
            <a:pPr algn="r"/>
            <a:r>
              <a:rPr lang="fa-IR" sz="2400" dirty="0" smtClean="0">
                <a:solidFill>
                  <a:schemeClr val="tx1"/>
                </a:solidFill>
                <a:cs typeface="B Koodak" panose="00000700000000000000" pitchFamily="2" charset="-78"/>
              </a:rPr>
              <a:t>-هر موضوع درسی تنها یک هدف کلی دارد</a:t>
            </a:r>
          </a:p>
          <a:p>
            <a:pPr algn="r"/>
            <a:r>
              <a:rPr lang="fa-IR" sz="2400" dirty="0" smtClean="0">
                <a:solidFill>
                  <a:schemeClr val="tx1"/>
                </a:solidFill>
                <a:cs typeface="B Koodak" panose="00000700000000000000" pitchFamily="2" charset="-78"/>
              </a:rPr>
              <a:t>-هدف کلی باید در قالب جمله های کلی و بدون فعل نوشته شود</a:t>
            </a:r>
          </a:p>
          <a:p>
            <a:pPr algn="r"/>
            <a:r>
              <a:rPr lang="fa-IR" sz="2400" dirty="0" smtClean="0">
                <a:solidFill>
                  <a:schemeClr val="tx1"/>
                </a:solidFill>
                <a:cs typeface="B Koodak" panose="00000700000000000000" pitchFamily="2" charset="-78"/>
              </a:rPr>
              <a:t>مثال:</a:t>
            </a:r>
          </a:p>
          <a:p>
            <a:pPr algn="r"/>
            <a:r>
              <a:rPr lang="fa-IR" sz="2400" dirty="0" smtClean="0">
                <a:solidFill>
                  <a:schemeClr val="tx1"/>
                </a:solidFill>
                <a:cs typeface="B Koodak" panose="00000700000000000000" pitchFamily="2" charset="-78"/>
              </a:rPr>
              <a:t>-آشنایی با عدد های دو رقمی</a:t>
            </a:r>
          </a:p>
          <a:p>
            <a:pPr algn="r"/>
            <a:r>
              <a:rPr lang="fa-IR" sz="2400" dirty="0" smtClean="0">
                <a:solidFill>
                  <a:schemeClr val="tx1"/>
                </a:solidFill>
                <a:cs typeface="B Koodak" panose="00000700000000000000" pitchFamily="2" charset="-78"/>
              </a:rPr>
              <a:t>-آشنایی با لایه مختلف زمین</a:t>
            </a:r>
          </a:p>
          <a:p>
            <a:pPr algn="r"/>
            <a:r>
              <a:rPr lang="fa-IR" sz="2400" dirty="0" smtClean="0">
                <a:solidFill>
                  <a:schemeClr val="tx1"/>
                </a:solidFill>
                <a:cs typeface="B Koodak" panose="00000700000000000000" pitchFamily="2" charset="-78"/>
              </a:rPr>
              <a:t>-آشنایی با ماشین ها</a:t>
            </a:r>
          </a:p>
          <a:p>
            <a:pPr algn="r"/>
            <a:r>
              <a:rPr lang="fa-IR" sz="2400" dirty="0" smtClean="0">
                <a:solidFill>
                  <a:schemeClr val="tx1"/>
                </a:solidFill>
                <a:cs typeface="B Koodak" panose="00000700000000000000" pitchFamily="2" charset="-78"/>
              </a:rPr>
              <a:t>-مقایسه ی اعداد</a:t>
            </a:r>
          </a:p>
          <a:p>
            <a:pPr algn="r"/>
            <a:r>
              <a:rPr lang="fa-IR" sz="2400" dirty="0" smtClean="0">
                <a:solidFill>
                  <a:schemeClr val="tx1"/>
                </a:solidFill>
                <a:cs typeface="B Koodak" panose="00000700000000000000" pitchFamily="2" charset="-78"/>
              </a:rPr>
              <a:t>-...</a:t>
            </a:r>
            <a:endParaRPr lang="en-US" sz="2400" dirty="0">
              <a:solidFill>
                <a:schemeClr val="tx1"/>
              </a:solidFill>
              <a:cs typeface="B Koodak" panose="00000700000000000000" pitchFamily="2" charset="-78"/>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0" b="94000" l="10000" r="90000">
                        <a14:foregroundMark x1="51719" y1="11083" x2="51927" y2="2500"/>
                      </a14:backgroundRemoval>
                    </a14:imgEffect>
                  </a14:imgLayer>
                </a14:imgProps>
              </a:ext>
              <a:ext uri="{28A0092B-C50C-407E-A947-70E740481C1C}">
                <a14:useLocalDpi xmlns:a14="http://schemas.microsoft.com/office/drawing/2010/main" val="0"/>
              </a:ext>
            </a:extLst>
          </a:blip>
          <a:stretch>
            <a:fillRect/>
          </a:stretch>
        </p:blipFill>
        <p:spPr>
          <a:xfrm>
            <a:off x="-764530" y="1447800"/>
            <a:ext cx="5220072" cy="3262545"/>
          </a:xfrm>
          <a:prstGeom prst="rect">
            <a:avLst/>
          </a:prstGeom>
        </p:spPr>
      </p:pic>
    </p:spTree>
    <p:extLst>
      <p:ext uri="{BB962C8B-B14F-4D97-AF65-F5344CB8AC3E}">
        <p14:creationId xmlns:p14="http://schemas.microsoft.com/office/powerpoint/2010/main" val="201890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Vertic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arn(inVertical)">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barn(inVertical)">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barn(inVertical)">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barn(inVertical)">
                                      <p:cBhvr>
                                        <p:cTn id="5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16632"/>
            <a:ext cx="7024033" cy="864096"/>
          </a:xfrm>
        </p:spPr>
        <p:txBody>
          <a:bodyPr>
            <a:normAutofit/>
          </a:bodyPr>
          <a:lstStyle/>
          <a:p>
            <a:pPr algn="ctr"/>
            <a:r>
              <a:rPr lang="fa-IR" sz="4400" dirty="0" smtClean="0">
                <a:solidFill>
                  <a:srgbClr val="7030A0"/>
                </a:solidFill>
                <a:cs typeface="B Mahsa" panose="00000400000000000000" pitchFamily="2" charset="-78"/>
              </a:rPr>
              <a:t>تحلیل اهداف</a:t>
            </a:r>
            <a:endParaRPr lang="en-US" sz="4400" dirty="0">
              <a:solidFill>
                <a:srgbClr val="7030A0"/>
              </a:solidFill>
              <a:cs typeface="B Mahsa" panose="00000400000000000000" pitchFamily="2" charset="-78"/>
            </a:endParaRPr>
          </a:p>
        </p:txBody>
      </p:sp>
      <p:sp>
        <p:nvSpPr>
          <p:cNvPr id="3" name="Text Placeholder 2"/>
          <p:cNvSpPr>
            <a:spLocks noGrp="1"/>
          </p:cNvSpPr>
          <p:nvPr>
            <p:ph type="body" idx="1"/>
          </p:nvPr>
        </p:nvSpPr>
        <p:spPr>
          <a:xfrm>
            <a:off x="611560" y="1002022"/>
            <a:ext cx="8280920" cy="5595330"/>
          </a:xfrm>
        </p:spPr>
        <p:txBody>
          <a:bodyPr>
            <a:normAutofit/>
          </a:bodyPr>
          <a:lstStyle/>
          <a:p>
            <a:pPr algn="r"/>
            <a:r>
              <a:rPr lang="fa-IR" sz="2400" dirty="0" smtClean="0">
                <a:solidFill>
                  <a:srgbClr val="7030A0"/>
                </a:solidFill>
                <a:cs typeface="B Koodak" panose="00000700000000000000" pitchFamily="2" charset="-78"/>
              </a:rPr>
              <a:t>اهدف جزیی:</a:t>
            </a:r>
          </a:p>
          <a:p>
            <a:pPr algn="r"/>
            <a:r>
              <a:rPr lang="fa-IR" sz="2400" dirty="0" smtClean="0">
                <a:solidFill>
                  <a:schemeClr val="tx1"/>
                </a:solidFill>
                <a:cs typeface="B Koodak" panose="00000700000000000000" pitchFamily="2" charset="-78"/>
              </a:rPr>
              <a:t>-اهداف جزیی در راستای اهداف کلی قرار دارد.</a:t>
            </a:r>
          </a:p>
          <a:p>
            <a:pPr algn="r"/>
            <a:r>
              <a:rPr lang="fa-IR" sz="2400" dirty="0" smtClean="0">
                <a:solidFill>
                  <a:schemeClr val="tx1"/>
                </a:solidFill>
                <a:cs typeface="B Koodak" panose="00000700000000000000" pitchFamily="2" charset="-78"/>
              </a:rPr>
              <a:t>-اهداف جزیی از هدف کلی جزیی تر و کلی تر از اهداف رفتاری می باشد.</a:t>
            </a:r>
          </a:p>
          <a:p>
            <a:pPr algn="r"/>
            <a:r>
              <a:rPr lang="fa-IR" sz="2400" dirty="0" smtClean="0">
                <a:solidFill>
                  <a:schemeClr val="tx1"/>
                </a:solidFill>
                <a:cs typeface="B Koodak" panose="00000700000000000000" pitchFamily="2" charset="-78"/>
              </a:rPr>
              <a:t>-ممکن است از هر هدف جزیی چندین هدف رفتاری مشتق شود.</a:t>
            </a:r>
          </a:p>
          <a:p>
            <a:pPr algn="r"/>
            <a:r>
              <a:rPr lang="fa-IR" sz="2400" dirty="0" smtClean="0">
                <a:solidFill>
                  <a:schemeClr val="tx1"/>
                </a:solidFill>
                <a:cs typeface="B Koodak" panose="00000700000000000000" pitchFamily="2" charset="-78"/>
              </a:rPr>
              <a:t>-...</a:t>
            </a:r>
          </a:p>
          <a:p>
            <a:pPr algn="r"/>
            <a:r>
              <a:rPr lang="fa-IR" sz="2400" dirty="0" smtClean="0">
                <a:solidFill>
                  <a:schemeClr val="tx1"/>
                </a:solidFill>
                <a:cs typeface="B Koodak" panose="00000700000000000000" pitchFamily="2" charset="-78"/>
              </a:rPr>
              <a:t>مثال:</a:t>
            </a:r>
          </a:p>
          <a:p>
            <a:pPr algn="r"/>
            <a:r>
              <a:rPr lang="fa-IR" sz="2400" dirty="0" smtClean="0">
                <a:solidFill>
                  <a:schemeClr val="tx1"/>
                </a:solidFill>
                <a:cs typeface="B Koodak" panose="00000700000000000000" pitchFamily="2" charset="-78"/>
              </a:rPr>
              <a:t>-آشنایی با ماشین های ساده</a:t>
            </a:r>
          </a:p>
          <a:p>
            <a:pPr algn="r"/>
            <a:r>
              <a:rPr lang="fa-IR" sz="2400" dirty="0" smtClean="0">
                <a:solidFill>
                  <a:schemeClr val="tx1"/>
                </a:solidFill>
                <a:cs typeface="B Koodak" panose="00000700000000000000" pitchFamily="2" charset="-78"/>
              </a:rPr>
              <a:t>-آشنایی با ماشین های پیچیده</a:t>
            </a:r>
          </a:p>
          <a:p>
            <a:pPr algn="r"/>
            <a:r>
              <a:rPr lang="fa-IR" sz="2400" dirty="0" smtClean="0">
                <a:solidFill>
                  <a:schemeClr val="tx1"/>
                </a:solidFill>
                <a:cs typeface="B Koodak" panose="00000700000000000000" pitchFamily="2" charset="-78"/>
              </a:rPr>
              <a:t>-مقایسه ی انواع ماشین ها</a:t>
            </a:r>
          </a:p>
          <a:p>
            <a:pPr algn="r"/>
            <a:r>
              <a:rPr lang="fa-IR" sz="2400" dirty="0" smtClean="0">
                <a:solidFill>
                  <a:schemeClr val="tx1"/>
                </a:solidFill>
                <a:cs typeface="B Koodak" panose="00000700000000000000" pitchFamily="2" charset="-78"/>
              </a:rPr>
              <a:t>-بررسی فایده های ماشین ها</a:t>
            </a:r>
          </a:p>
          <a:p>
            <a:pPr algn="r"/>
            <a:r>
              <a:rPr lang="fa-IR" sz="2400" dirty="0" smtClean="0">
                <a:solidFill>
                  <a:schemeClr val="tx1"/>
                </a:solidFill>
                <a:cs typeface="B Koodak" panose="00000700000000000000" pitchFamily="2" charset="-78"/>
              </a:rPr>
              <a:t>-کاربرد های مختلف ماشین ها</a:t>
            </a:r>
            <a:endParaRPr lang="en-US" sz="2400" dirty="0">
              <a:solidFill>
                <a:schemeClr val="tx1"/>
              </a:solidFill>
              <a:cs typeface="B Koodak" panose="00000700000000000000" pitchFamily="2" charset="-78"/>
            </a:endParaRPr>
          </a:p>
        </p:txBody>
      </p:sp>
    </p:spTree>
    <p:extLst>
      <p:ext uri="{BB962C8B-B14F-4D97-AF65-F5344CB8AC3E}">
        <p14:creationId xmlns:p14="http://schemas.microsoft.com/office/powerpoint/2010/main" val="330746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Effect transition="in" filter="fade">
                                      <p:cBhvr>
                                        <p:cTn id="76" dur="1000"/>
                                        <p:tgtEl>
                                          <p:spTgt spid="3">
                                            <p:txEl>
                                              <p:pRg st="9" end="9"/>
                                            </p:txEl>
                                          </p:spTgt>
                                        </p:tgtEl>
                                      </p:cBhvr>
                                    </p:animEffect>
                                    <p:anim calcmode="lin" valueType="num">
                                      <p:cBhvr>
                                        <p:cTn id="7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
                                            <p:txEl>
                                              <p:pRg st="10" end="10"/>
                                            </p:txEl>
                                          </p:spTgt>
                                        </p:tgtEl>
                                        <p:attrNameLst>
                                          <p:attrName>style.visibility</p:attrName>
                                        </p:attrNameLst>
                                      </p:cBhvr>
                                      <p:to>
                                        <p:strVal val="visible"/>
                                      </p:to>
                                    </p:set>
                                    <p:animEffect transition="in" filter="fade">
                                      <p:cBhvr>
                                        <p:cTn id="83" dur="1000"/>
                                        <p:tgtEl>
                                          <p:spTgt spid="3">
                                            <p:txEl>
                                              <p:pRg st="10" end="10"/>
                                            </p:txEl>
                                          </p:spTgt>
                                        </p:tgtEl>
                                      </p:cBhvr>
                                    </p:animEffect>
                                    <p:anim calcmode="lin" valueType="num">
                                      <p:cBhvr>
                                        <p:cTn id="8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416824" cy="792088"/>
          </a:xfrm>
        </p:spPr>
        <p:txBody>
          <a:bodyPr/>
          <a:lstStyle/>
          <a:p>
            <a:pPr algn="ctr"/>
            <a:r>
              <a:rPr lang="fa-IR" dirty="0" smtClean="0">
                <a:solidFill>
                  <a:srgbClr val="7030A0"/>
                </a:solidFill>
                <a:cs typeface="B Mahsa" panose="00000400000000000000" pitchFamily="2" charset="-78"/>
              </a:rPr>
              <a:t>تحلیل اهداف</a:t>
            </a:r>
            <a:endParaRPr lang="en-US" dirty="0">
              <a:solidFill>
                <a:srgbClr val="7030A0"/>
              </a:solidFill>
              <a:cs typeface="B Mahsa" panose="00000400000000000000" pitchFamily="2" charset="-78"/>
            </a:endParaRPr>
          </a:p>
        </p:txBody>
      </p:sp>
      <p:sp>
        <p:nvSpPr>
          <p:cNvPr id="3" name="Text Placeholder 2"/>
          <p:cNvSpPr>
            <a:spLocks noGrp="1"/>
          </p:cNvSpPr>
          <p:nvPr>
            <p:ph type="body" idx="1"/>
          </p:nvPr>
        </p:nvSpPr>
        <p:spPr>
          <a:xfrm>
            <a:off x="827584" y="1196752"/>
            <a:ext cx="8064895" cy="5328592"/>
          </a:xfrm>
        </p:spPr>
        <p:txBody>
          <a:bodyPr>
            <a:normAutofit/>
          </a:bodyPr>
          <a:lstStyle/>
          <a:p>
            <a:pPr algn="r"/>
            <a:r>
              <a:rPr lang="fa-IR" sz="2400" dirty="0" smtClean="0">
                <a:solidFill>
                  <a:srgbClr val="7030A0"/>
                </a:solidFill>
                <a:cs typeface="B Koodak" panose="00000700000000000000" pitchFamily="2" charset="-78"/>
              </a:rPr>
              <a:t>اهداف رفتاری:</a:t>
            </a:r>
          </a:p>
          <a:p>
            <a:pPr lvl="0" algn="r" defTabSz="914400">
              <a:spcBef>
                <a:spcPct val="20000"/>
              </a:spcBef>
              <a:buClrTx/>
            </a:pPr>
            <a:r>
              <a:rPr lang="fa-IR" sz="2800" dirty="0">
                <a:solidFill>
                  <a:prstClr val="black"/>
                </a:solidFill>
                <a:latin typeface="Calibri"/>
                <a:cs typeface="B Mahsa" panose="00000400000000000000" pitchFamily="2" charset="-78"/>
              </a:rPr>
              <a:t>چگونگی تبدیل اهداف جزیی به  عملکردی:</a:t>
            </a:r>
          </a:p>
          <a:p>
            <a:pPr lvl="0" algn="r" defTabSz="914400">
              <a:spcBef>
                <a:spcPct val="20000"/>
              </a:spcBef>
              <a:buClrTx/>
            </a:pPr>
            <a:r>
              <a:rPr lang="fa-IR" sz="2400" dirty="0">
                <a:solidFill>
                  <a:srgbClr val="C00000"/>
                </a:solidFill>
                <a:latin typeface="Calibri"/>
                <a:cs typeface="B Koodak" panose="00000700000000000000" pitchFamily="2" charset="-78"/>
              </a:rPr>
              <a:t>شرایط</a:t>
            </a:r>
            <a:r>
              <a:rPr lang="fa-IR" sz="2400" dirty="0">
                <a:solidFill>
                  <a:prstClr val="black"/>
                </a:solidFill>
                <a:latin typeface="Calibri"/>
                <a:cs typeface="B Koodak" panose="00000700000000000000" pitchFamily="2" charset="-78"/>
              </a:rPr>
              <a:t>:موقعیت ها ،محدودیت ها،ملزومات،مواد و تجهیزاتی است که رفتار تحت تاثیر آن شکل می گیرد.(مثال:با در دست داشتن فهرستی از اصطلاحات...،با اعداد فرد...،با استفاده از جدول اعداد...)</a:t>
            </a:r>
          </a:p>
          <a:p>
            <a:pPr lvl="0" algn="r" defTabSz="914400">
              <a:spcBef>
                <a:spcPct val="20000"/>
              </a:spcBef>
              <a:buClrTx/>
            </a:pPr>
            <a:r>
              <a:rPr lang="fa-IR" sz="2400" dirty="0">
                <a:solidFill>
                  <a:srgbClr val="C00000"/>
                </a:solidFill>
                <a:latin typeface="Calibri"/>
                <a:cs typeface="B Koodak" panose="00000700000000000000" pitchFamily="2" charset="-78"/>
              </a:rPr>
              <a:t>عملکرد</a:t>
            </a:r>
            <a:r>
              <a:rPr lang="fa-IR" sz="2400" dirty="0">
                <a:solidFill>
                  <a:prstClr val="black"/>
                </a:solidFill>
                <a:latin typeface="Calibri"/>
                <a:cs typeface="B Koodak" panose="00000700000000000000" pitchFamily="2" charset="-78"/>
              </a:rPr>
              <a:t>:رفتاری است که در قالب هایی چون مهارت،دانش و نگرش تحت شرایطی خاصی از فرد سر می زند .(مثال:آیات را ...روخوانی می کند،جملات را ....ترجمه می کند،اعداد را ...تقسیم می کند و...)</a:t>
            </a:r>
          </a:p>
          <a:p>
            <a:pPr lvl="0" algn="r" defTabSz="914400">
              <a:spcBef>
                <a:spcPct val="20000"/>
              </a:spcBef>
              <a:buClrTx/>
            </a:pPr>
            <a:r>
              <a:rPr lang="fa-IR" sz="2400" dirty="0">
                <a:solidFill>
                  <a:srgbClr val="C00000"/>
                </a:solidFill>
                <a:latin typeface="Calibri"/>
                <a:cs typeface="B Koodak" panose="00000700000000000000" pitchFamily="2" charset="-78"/>
              </a:rPr>
              <a:t>معیار</a:t>
            </a:r>
            <a:r>
              <a:rPr lang="fa-IR" sz="2400" dirty="0">
                <a:solidFill>
                  <a:prstClr val="black"/>
                </a:solidFill>
                <a:latin typeface="Calibri"/>
                <a:cs typeface="B Koodak" panose="00000700000000000000" pitchFamily="2" charset="-78"/>
              </a:rPr>
              <a:t>:در نظر گرفتن میزان کار مورد نیاز یا دقت و درستی کاری است که باید انجام شود.مثال</a:t>
            </a:r>
            <a:r>
              <a:rPr lang="fa-IR" sz="2400" dirty="0" smtClean="0">
                <a:solidFill>
                  <a:prstClr val="black"/>
                </a:solidFill>
                <a:latin typeface="Calibri"/>
                <a:cs typeface="B Koodak" panose="00000700000000000000" pitchFamily="2" charset="-78"/>
              </a:rPr>
              <a:t>:(دو خط را...، سه کلمه را....،یک سوره را... ).</a:t>
            </a:r>
            <a:endParaRPr lang="en-US" sz="2400" dirty="0">
              <a:solidFill>
                <a:prstClr val="black"/>
              </a:solidFill>
              <a:latin typeface="Calibri"/>
              <a:cs typeface="B Koodak" panose="00000700000000000000" pitchFamily="2" charset="-78"/>
            </a:endParaRPr>
          </a:p>
          <a:p>
            <a:pPr algn="r"/>
            <a:endParaRPr lang="en-US" dirty="0"/>
          </a:p>
        </p:txBody>
      </p:sp>
    </p:spTree>
    <p:extLst>
      <p:ext uri="{BB962C8B-B14F-4D97-AF65-F5344CB8AC3E}">
        <p14:creationId xmlns:p14="http://schemas.microsoft.com/office/powerpoint/2010/main" val="393679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632848" cy="936104"/>
          </a:xfrm>
        </p:spPr>
        <p:txBody>
          <a:bodyPr/>
          <a:lstStyle/>
          <a:p>
            <a:pPr algn="ctr"/>
            <a:r>
              <a:rPr lang="fa-IR" dirty="0">
                <a:solidFill>
                  <a:srgbClr val="7030A0"/>
                </a:solidFill>
                <a:cs typeface="B Mahsa" panose="00000400000000000000" pitchFamily="2" charset="-78"/>
              </a:rPr>
              <a:t>تحلیل اهداف</a:t>
            </a:r>
            <a:endParaRPr lang="en-US" dirty="0"/>
          </a:p>
        </p:txBody>
      </p:sp>
      <p:sp>
        <p:nvSpPr>
          <p:cNvPr id="3" name="Text Placeholder 2"/>
          <p:cNvSpPr>
            <a:spLocks noGrp="1"/>
          </p:cNvSpPr>
          <p:nvPr>
            <p:ph type="body" idx="1"/>
          </p:nvPr>
        </p:nvSpPr>
        <p:spPr>
          <a:xfrm>
            <a:off x="685800" y="1219200"/>
            <a:ext cx="8064896" cy="5040560"/>
          </a:xfrm>
        </p:spPr>
        <p:txBody>
          <a:bodyPr>
            <a:normAutofit/>
          </a:bodyPr>
          <a:lstStyle/>
          <a:p>
            <a:pPr algn="r"/>
            <a:r>
              <a:rPr lang="fa-IR" sz="2400" dirty="0" smtClean="0">
                <a:solidFill>
                  <a:srgbClr val="7030A0"/>
                </a:solidFill>
                <a:cs typeface="B Koodak" panose="00000700000000000000" pitchFamily="2" charset="-78"/>
              </a:rPr>
              <a:t>مثال:</a:t>
            </a:r>
          </a:p>
          <a:p>
            <a:pPr algn="r"/>
            <a:r>
              <a:rPr lang="fa-IR" sz="2400" dirty="0">
                <a:solidFill>
                  <a:schemeClr val="tx1"/>
                </a:solidFill>
                <a:cs typeface="B Koodak" panose="00000700000000000000" pitchFamily="2" charset="-78"/>
              </a:rPr>
              <a:t> </a:t>
            </a:r>
            <a:r>
              <a:rPr lang="fa-IR" sz="2400" dirty="0" smtClean="0">
                <a:solidFill>
                  <a:schemeClr val="tx1"/>
                </a:solidFill>
                <a:cs typeface="B Koodak" panose="00000700000000000000" pitchFamily="2" charset="-78"/>
              </a:rPr>
              <a:t>  دانش آموز بتواند:</a:t>
            </a:r>
          </a:p>
          <a:p>
            <a:pPr algn="r"/>
            <a:r>
              <a:rPr lang="fa-IR" sz="2400" dirty="0" smtClean="0">
                <a:solidFill>
                  <a:schemeClr val="tx1"/>
                </a:solidFill>
                <a:cs typeface="B Koodak" panose="00000700000000000000" pitchFamily="2" charset="-78"/>
              </a:rPr>
              <a:t>- با توجه به کتاب ،ماشین های ساده را در قالب چند جمله ی کوتاه تعریف کند </a:t>
            </a:r>
          </a:p>
          <a:p>
            <a:pPr algn="r"/>
            <a:r>
              <a:rPr lang="fa-IR" sz="2400" dirty="0" smtClean="0">
                <a:solidFill>
                  <a:schemeClr val="tx1"/>
                </a:solidFill>
                <a:cs typeface="B Koodak" panose="00000700000000000000" pitchFamily="2" charset="-78"/>
              </a:rPr>
              <a:t>-با توجه به ویژگی های ماشین های ساده و ماشین های پیچیده آنها در قالب چند جمله ی کوتاه مقایسه کند</a:t>
            </a:r>
          </a:p>
          <a:p>
            <a:pPr algn="r"/>
            <a:r>
              <a:rPr lang="fa-IR" sz="2400" dirty="0" smtClean="0">
                <a:solidFill>
                  <a:schemeClr val="tx1"/>
                </a:solidFill>
                <a:cs typeface="B Koodak" panose="00000700000000000000" pitchFamily="2" charset="-78"/>
              </a:rPr>
              <a:t>-با استفاده از یک چوب ،یک سطل آب و یک تکیه گاه و بدون کمک یک اهرم بسازد.</a:t>
            </a:r>
          </a:p>
          <a:p>
            <a:pPr algn="r"/>
            <a:r>
              <a:rPr lang="fa-IR" sz="2400" dirty="0" smtClean="0">
                <a:solidFill>
                  <a:schemeClr val="tx1"/>
                </a:solidFill>
                <a:cs typeface="B Koodak" panose="00000700000000000000" pitchFamily="2" charset="-78"/>
              </a:rPr>
              <a:t>-با استفاده از نگاره ی قرآنی سه آیه را بخش خوانی کند.</a:t>
            </a:r>
            <a:endParaRPr lang="en-US" sz="2400" dirty="0">
              <a:solidFill>
                <a:schemeClr val="tx1"/>
              </a:solidFill>
              <a:cs typeface="B Koodak" panose="00000700000000000000" pitchFamily="2" charset="-78"/>
            </a:endParaRPr>
          </a:p>
        </p:txBody>
      </p:sp>
    </p:spTree>
    <p:extLst>
      <p:ext uri="{BB962C8B-B14F-4D97-AF65-F5344CB8AC3E}">
        <p14:creationId xmlns:p14="http://schemas.microsoft.com/office/powerpoint/2010/main" val="44076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51450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05200" y="2667000"/>
            <a:ext cx="2209800" cy="769441"/>
          </a:xfrm>
          <a:prstGeom prst="rect">
            <a:avLst/>
          </a:prstGeom>
          <a:noFill/>
        </p:spPr>
        <p:txBody>
          <a:bodyPr wrap="square" rtlCol="0">
            <a:spAutoFit/>
          </a:bodyPr>
          <a:lstStyle/>
          <a:p>
            <a:pPr algn="ctr"/>
            <a:r>
              <a:rPr lang="fa-IR" sz="4400" dirty="0" smtClean="0">
                <a:solidFill>
                  <a:srgbClr val="7030A0"/>
                </a:solidFill>
                <a:cs typeface="B Mahsa" panose="00000400000000000000" pitchFamily="2" charset="-78"/>
              </a:rPr>
              <a:t>مفاهیم</a:t>
            </a:r>
            <a:endParaRPr lang="en-US" sz="4400" dirty="0">
              <a:solidFill>
                <a:srgbClr val="7030A0"/>
              </a:solidFill>
              <a:cs typeface="B Mahsa" panose="00000400000000000000" pitchFamily="2" charset="-78"/>
            </a:endParaRPr>
          </a:p>
        </p:txBody>
      </p:sp>
    </p:spTree>
    <p:extLst>
      <p:ext uri="{BB962C8B-B14F-4D97-AF65-F5344CB8AC3E}">
        <p14:creationId xmlns:p14="http://schemas.microsoft.com/office/powerpoint/2010/main" val="22820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219200"/>
            <a:ext cx="8208393" cy="3124200"/>
          </a:xfrm>
          <a:prstGeom prst="rect">
            <a:avLst/>
          </a:prstGeom>
        </p:spPr>
      </p:pic>
    </p:spTree>
    <p:extLst>
      <p:ext uri="{BB962C8B-B14F-4D97-AF65-F5344CB8AC3E}">
        <p14:creationId xmlns:p14="http://schemas.microsoft.com/office/powerpoint/2010/main" val="747366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762000"/>
            <a:ext cx="7998431" cy="4086225"/>
          </a:xfrm>
          <a:prstGeom prst="rect">
            <a:avLst/>
          </a:prstGeom>
        </p:spPr>
      </p:pic>
    </p:spTree>
    <p:extLst>
      <p:ext uri="{BB962C8B-B14F-4D97-AF65-F5344CB8AC3E}">
        <p14:creationId xmlns:p14="http://schemas.microsoft.com/office/powerpoint/2010/main" val="158433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1219200"/>
            <a:ext cx="8916013" cy="3733800"/>
          </a:xfrm>
          <a:prstGeom prst="rect">
            <a:avLst/>
          </a:prstGeom>
        </p:spPr>
      </p:pic>
      <p:pic>
        <p:nvPicPr>
          <p:cNvPr id="3" name="Picture 2">
            <a:hlinkClick r:id="rId3" action="ppaction://hlinksldjump"/>
          </p:cNvPr>
          <p:cNvPicPr>
            <a:picLocks noChangeAspect="1"/>
          </p:cNvPicPr>
          <p:nvPr/>
        </p:nvPicPr>
        <p:blipFill>
          <a:blip r:embed="rId4"/>
          <a:stretch>
            <a:fillRect/>
          </a:stretch>
        </p:blipFill>
        <p:spPr>
          <a:xfrm>
            <a:off x="838200" y="5638800"/>
            <a:ext cx="481626" cy="554784"/>
          </a:xfrm>
          <a:prstGeom prst="rect">
            <a:avLst/>
          </a:prstGeom>
        </p:spPr>
      </p:pic>
    </p:spTree>
    <p:extLst>
      <p:ext uri="{BB962C8B-B14F-4D97-AF65-F5344CB8AC3E}">
        <p14:creationId xmlns:p14="http://schemas.microsoft.com/office/powerpoint/2010/main" val="900302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7145908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a:stretch>
            <a:fillRect/>
          </a:stretch>
        </p:blipFill>
        <p:spPr>
          <a:xfrm>
            <a:off x="685800" y="457200"/>
            <a:ext cx="7620660" cy="1085182"/>
          </a:xfrm>
          <a:prstGeom prst="rect">
            <a:avLst/>
          </a:prstGeom>
        </p:spPr>
      </p:pic>
      <p:pic>
        <p:nvPicPr>
          <p:cNvPr id="3" name="Picture 2">
            <a:hlinkClick r:id="rId8" action="ppaction://hlinksldjump"/>
          </p:cNvPr>
          <p:cNvPicPr>
            <a:picLocks noChangeAspect="1"/>
          </p:cNvPicPr>
          <p:nvPr/>
        </p:nvPicPr>
        <p:blipFill>
          <a:blip r:embed="rId9"/>
          <a:stretch>
            <a:fillRect/>
          </a:stretch>
        </p:blipFill>
        <p:spPr>
          <a:xfrm>
            <a:off x="533400" y="5715000"/>
            <a:ext cx="481626" cy="554784"/>
          </a:xfrm>
          <a:prstGeom prst="rect">
            <a:avLst/>
          </a:prstGeom>
        </p:spPr>
      </p:pic>
    </p:spTree>
    <p:extLst>
      <p:ext uri="{BB962C8B-B14F-4D97-AF65-F5344CB8AC3E}">
        <p14:creationId xmlns:p14="http://schemas.microsoft.com/office/powerpoint/2010/main" val="273765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620000" cy="914400"/>
          </a:xfrm>
        </p:spPr>
        <p:txBody>
          <a:bodyPr>
            <a:normAutofit/>
          </a:bodyPr>
          <a:lstStyle/>
          <a:p>
            <a:r>
              <a:rPr lang="fa-IR" sz="4000" dirty="0" smtClean="0">
                <a:solidFill>
                  <a:srgbClr val="7030A0"/>
                </a:solidFill>
                <a:cs typeface="B Mahsa" panose="00000400000000000000" pitchFamily="2" charset="-78"/>
              </a:rPr>
              <a:t>هدف از انتخاب روش تدریس</a:t>
            </a:r>
            <a:endParaRPr lang="en-US" sz="4000" dirty="0">
              <a:solidFill>
                <a:srgbClr val="7030A0"/>
              </a:solidFill>
              <a:cs typeface="B Mahsa" panose="00000400000000000000" pitchFamily="2" charset="-78"/>
            </a:endParaRPr>
          </a:p>
        </p:txBody>
      </p:sp>
      <p:sp>
        <p:nvSpPr>
          <p:cNvPr id="3" name="Subtitle 2"/>
          <p:cNvSpPr>
            <a:spLocks noGrp="1"/>
          </p:cNvSpPr>
          <p:nvPr>
            <p:ph type="subTitle" idx="1"/>
          </p:nvPr>
        </p:nvSpPr>
        <p:spPr>
          <a:xfrm>
            <a:off x="228600" y="990600"/>
            <a:ext cx="8763000" cy="5562600"/>
          </a:xfrm>
        </p:spPr>
        <p:txBody>
          <a:bodyPr>
            <a:noAutofit/>
          </a:bodyPr>
          <a:lstStyle/>
          <a:p>
            <a:pPr algn="r"/>
            <a:endParaRPr lang="en-US" sz="2400" dirty="0">
              <a:solidFill>
                <a:schemeClr val="tx1"/>
              </a:solidFill>
              <a:cs typeface="B Koodak" panose="00000700000000000000" pitchFamily="2" charset="-78"/>
            </a:endParaRPr>
          </a:p>
        </p:txBody>
      </p:sp>
      <p:graphicFrame>
        <p:nvGraphicFramePr>
          <p:cNvPr id="5" name="Diagram 4"/>
          <p:cNvGraphicFramePr/>
          <p:nvPr>
            <p:extLst>
              <p:ext uri="{D42A27DB-BD31-4B8C-83A1-F6EECF244321}">
                <p14:modId xmlns:p14="http://schemas.microsoft.com/office/powerpoint/2010/main" val="1887574160"/>
              </p:ext>
            </p:extLst>
          </p:nvPr>
        </p:nvGraphicFramePr>
        <p:xfrm>
          <a:off x="762000" y="1371600"/>
          <a:ext cx="7543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040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5"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95044918"/>
              </p:ext>
            </p:extLst>
          </p:nvPr>
        </p:nvGraphicFramePr>
        <p:xfrm>
          <a:off x="533400" y="1219200"/>
          <a:ext cx="781083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723570" y="228600"/>
            <a:ext cx="7620660" cy="1261981"/>
          </a:xfrm>
          <a:prstGeom prst="rect">
            <a:avLst/>
          </a:prstGeom>
        </p:spPr>
      </p:pic>
    </p:spTree>
    <p:extLst>
      <p:ext uri="{BB962C8B-B14F-4D97-AF65-F5344CB8AC3E}">
        <p14:creationId xmlns:p14="http://schemas.microsoft.com/office/powerpoint/2010/main" val="84118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838200" y="533400"/>
          <a:ext cx="7239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240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rcRect b="5287"/>
          <a:stretch/>
        </p:blipFill>
        <p:spPr>
          <a:xfrm>
            <a:off x="0" y="571500"/>
            <a:ext cx="9144000" cy="5412841"/>
          </a:xfrm>
          <a:prstGeom prst="rect">
            <a:avLst/>
          </a:prstGeom>
          <a:noFill/>
          <a:ln>
            <a:noFill/>
          </a:ln>
        </p:spPr>
      </p:pic>
      <p:sp>
        <p:nvSpPr>
          <p:cNvPr id="2" name="Title 1"/>
          <p:cNvSpPr>
            <a:spLocks noGrp="1"/>
          </p:cNvSpPr>
          <p:nvPr>
            <p:ph type="ctrTitle"/>
          </p:nvPr>
        </p:nvSpPr>
        <p:spPr>
          <a:xfrm>
            <a:off x="533400" y="152401"/>
            <a:ext cx="7696200" cy="990600"/>
          </a:xfrm>
        </p:spPr>
        <p:txBody>
          <a:bodyPr/>
          <a:lstStyle/>
          <a:p>
            <a:r>
              <a:rPr lang="fa-IR" dirty="0" smtClean="0">
                <a:solidFill>
                  <a:srgbClr val="7030A0"/>
                </a:solidFill>
                <a:cs typeface="B Koodak" panose="00000700000000000000" pitchFamily="2" charset="-78"/>
              </a:rPr>
              <a:t>ویژگی های الگوی پردازش اطلاعات</a:t>
            </a:r>
            <a:endParaRPr lang="en-US" dirty="0">
              <a:solidFill>
                <a:srgbClr val="7030A0"/>
              </a:solidFill>
              <a:cs typeface="B Koodak" panose="00000700000000000000" pitchFamily="2" charset="-78"/>
            </a:endParaRPr>
          </a:p>
        </p:txBody>
      </p:sp>
      <p:sp>
        <p:nvSpPr>
          <p:cNvPr id="3" name="Subtitle 2"/>
          <p:cNvSpPr>
            <a:spLocks noGrp="1"/>
          </p:cNvSpPr>
          <p:nvPr>
            <p:ph type="subTitle" idx="1"/>
          </p:nvPr>
        </p:nvSpPr>
        <p:spPr>
          <a:xfrm>
            <a:off x="533400" y="1066800"/>
            <a:ext cx="8153400" cy="4953000"/>
          </a:xfrm>
        </p:spPr>
        <p:txBody>
          <a:bodyPr/>
          <a:lstStyle/>
          <a:p>
            <a:pPr lvl="0" algn="r" eaLnBrk="1" fontAlgn="auto" hangingPunct="1">
              <a:spcAft>
                <a:spcPts val="0"/>
              </a:spcAft>
            </a:pPr>
            <a:r>
              <a:rPr lang="fa-IR" kern="1200" dirty="0">
                <a:solidFill>
                  <a:srgbClr val="002060"/>
                </a:solidFill>
                <a:latin typeface="Calibri"/>
                <a:cs typeface="B Koodak" panose="00000700000000000000" pitchFamily="2" charset="-78"/>
              </a:rPr>
              <a:t>1-کشش ذاتی انسان برای درک جهان</a:t>
            </a:r>
          </a:p>
          <a:p>
            <a:pPr lvl="0" algn="r" eaLnBrk="1" fontAlgn="auto" hangingPunct="1">
              <a:spcAft>
                <a:spcPts val="0"/>
              </a:spcAft>
            </a:pPr>
            <a:r>
              <a:rPr lang="fa-IR" kern="1200" dirty="0">
                <a:solidFill>
                  <a:srgbClr val="002060"/>
                </a:solidFill>
                <a:latin typeface="Calibri"/>
                <a:cs typeface="B Koodak" panose="00000700000000000000" pitchFamily="2" charset="-78"/>
              </a:rPr>
              <a:t>2- نظم بخشیدن به جهان اطراف از طریق سازماندهی و گردآوری اطلاعات</a:t>
            </a:r>
          </a:p>
          <a:p>
            <a:pPr lvl="0" algn="r" eaLnBrk="1" fontAlgn="auto" hangingPunct="1">
              <a:spcAft>
                <a:spcPts val="0"/>
              </a:spcAft>
            </a:pPr>
            <a:r>
              <a:rPr lang="fa-IR" kern="1200" dirty="0">
                <a:solidFill>
                  <a:srgbClr val="002060"/>
                </a:solidFill>
                <a:latin typeface="Calibri"/>
                <a:cs typeface="B Koodak" panose="00000700000000000000" pitchFamily="2" charset="-78"/>
              </a:rPr>
              <a:t>3-کشف مسایل و ایجاد مفاهیم در بین آنها</a:t>
            </a:r>
          </a:p>
          <a:p>
            <a:pPr lvl="0" algn="r" eaLnBrk="1" fontAlgn="auto" hangingPunct="1">
              <a:spcAft>
                <a:spcPts val="0"/>
              </a:spcAft>
            </a:pPr>
            <a:r>
              <a:rPr lang="fa-IR" kern="1200" dirty="0">
                <a:solidFill>
                  <a:srgbClr val="002060"/>
                </a:solidFill>
                <a:latin typeface="Calibri"/>
                <a:cs typeface="B Koodak" panose="00000700000000000000" pitchFamily="2" charset="-78"/>
              </a:rPr>
              <a:t>4-یادگیری زبان ،تاریخ،بررسی جوامع و...</a:t>
            </a:r>
          </a:p>
          <a:p>
            <a:pPr lvl="0" algn="r" eaLnBrk="1" fontAlgn="auto" hangingPunct="1">
              <a:spcAft>
                <a:spcPts val="0"/>
              </a:spcAft>
            </a:pPr>
            <a:r>
              <a:rPr lang="fa-IR" kern="1200" dirty="0" smtClean="0">
                <a:solidFill>
                  <a:srgbClr val="002060"/>
                </a:solidFill>
                <a:latin typeface="Calibri"/>
                <a:cs typeface="B Koodak" panose="00000700000000000000" pitchFamily="2" charset="-78"/>
              </a:rPr>
              <a:t>5-کاربرد در هر موضوع درسی و ابزار توانمند یادگیری</a:t>
            </a:r>
            <a:endParaRPr lang="en-US" kern="1200" dirty="0">
              <a:solidFill>
                <a:srgbClr val="002060"/>
              </a:solidFill>
              <a:latin typeface="Calibri"/>
              <a:cs typeface="B Koodak" panose="00000700000000000000" pitchFamily="2" charset="-78"/>
            </a:endParaRPr>
          </a:p>
          <a:p>
            <a:pPr algn="r"/>
            <a:endParaRPr lang="en-US" dirty="0">
              <a:cs typeface="B Koodak" panose="00000700000000000000" pitchFamily="2" charset="-78"/>
            </a:endParaRPr>
          </a:p>
        </p:txBody>
      </p:sp>
    </p:spTree>
    <p:extLst>
      <p:ext uri="{BB962C8B-B14F-4D97-AF65-F5344CB8AC3E}">
        <p14:creationId xmlns:p14="http://schemas.microsoft.com/office/powerpoint/2010/main" val="134975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le 1"/>
          <p:cNvSpPr>
            <a:spLocks noGrp="1"/>
          </p:cNvSpPr>
          <p:nvPr>
            <p:ph type="ctrTitle"/>
          </p:nvPr>
        </p:nvSpPr>
        <p:spPr>
          <a:xfrm>
            <a:off x="685800" y="76200"/>
            <a:ext cx="7772400" cy="1470025"/>
          </a:xfrm>
        </p:spPr>
        <p:txBody>
          <a:bodyPr/>
          <a:lstStyle/>
          <a:p>
            <a:r>
              <a:rPr lang="fa-IR" dirty="0" smtClean="0">
                <a:solidFill>
                  <a:srgbClr val="7030A0"/>
                </a:solidFill>
                <a:cs typeface="B Koodak" panose="00000700000000000000" pitchFamily="2" charset="-78"/>
              </a:rPr>
              <a:t>ویژگی های الگوهای اجتماعی </a:t>
            </a:r>
            <a:endParaRPr lang="en-US" dirty="0">
              <a:solidFill>
                <a:srgbClr val="7030A0"/>
              </a:solidFill>
              <a:cs typeface="B Koodak" panose="00000700000000000000" pitchFamily="2" charset="-78"/>
            </a:endParaRPr>
          </a:p>
        </p:txBody>
      </p:sp>
      <p:sp>
        <p:nvSpPr>
          <p:cNvPr id="3" name="Subtitle 2"/>
          <p:cNvSpPr>
            <a:spLocks noGrp="1"/>
          </p:cNvSpPr>
          <p:nvPr>
            <p:ph type="subTitle" idx="1"/>
          </p:nvPr>
        </p:nvSpPr>
        <p:spPr>
          <a:xfrm>
            <a:off x="533400" y="1219200"/>
            <a:ext cx="8458200" cy="4876800"/>
          </a:xfrm>
        </p:spPr>
        <p:txBody>
          <a:bodyPr/>
          <a:lstStyle/>
          <a:p>
            <a:pPr algn="r"/>
            <a:r>
              <a:rPr lang="fa-IR" dirty="0" smtClean="0">
                <a:cs typeface="B Koodak" panose="00000700000000000000" pitchFamily="2" charset="-78"/>
              </a:rPr>
              <a:t>1-تاکید بر یادگیری با استفاده از تعامل اجتماعی</a:t>
            </a:r>
          </a:p>
          <a:p>
            <a:pPr algn="r"/>
            <a:r>
              <a:rPr lang="fa-IR" dirty="0" smtClean="0">
                <a:cs typeface="B Koodak" panose="00000700000000000000" pitchFamily="2" charset="-78"/>
              </a:rPr>
              <a:t>2-آمادسازی شهروندان وظیفه ی عمده ی آموزش و پرورش</a:t>
            </a:r>
          </a:p>
          <a:p>
            <a:pPr algn="r"/>
            <a:r>
              <a:rPr lang="fa-IR" dirty="0" smtClean="0">
                <a:cs typeface="B Koodak" panose="00000700000000000000" pitchFamily="2" charset="-78"/>
              </a:rPr>
              <a:t>3-همیاری و مشارکت های اجتماعی در یادگیری باعث بهبود کیفیت اجتماعی و از بین رفتن تعارض ها و از خود بیگانگی می شود</a:t>
            </a:r>
          </a:p>
          <a:p>
            <a:pPr algn="r"/>
            <a:r>
              <a:rPr lang="fa-IR" dirty="0" smtClean="0">
                <a:cs typeface="B Koodak" panose="00000700000000000000" pitchFamily="2" charset="-78"/>
              </a:rPr>
              <a:t>4-استفاده از مسایل واقعی چالش برانگیز برای کسب دانش و مهارت</a:t>
            </a:r>
          </a:p>
          <a:p>
            <a:pPr algn="r"/>
            <a:endParaRPr lang="en-US" dirty="0">
              <a:cs typeface="B Koodak" panose="00000700000000000000" pitchFamily="2" charset="-78"/>
            </a:endParaRPr>
          </a:p>
        </p:txBody>
      </p:sp>
    </p:spTree>
    <p:extLst>
      <p:ext uri="{BB962C8B-B14F-4D97-AF65-F5344CB8AC3E}">
        <p14:creationId xmlns:p14="http://schemas.microsoft.com/office/powerpoint/2010/main" val="269966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3033" b="90000" l="10000" r="95550">
                        <a14:foregroundMark x1="60833" y1="13067" x2="60833" y2="13067"/>
                        <a14:foregroundMark x1="52633" y1="14250" x2="52633" y2="13733"/>
                        <a14:foregroundMark x1="61217" y1="10833" x2="61217" y2="10833"/>
                        <a14:foregroundMark x1="54483" y1="12533" x2="63333" y2="11350"/>
                        <a14:foregroundMark x1="44850" y1="20983" x2="37467" y2="22833"/>
                      </a14:backgroundRemoval>
                    </a14:imgEffect>
                    <a14:imgEffect>
                      <a14:artisticGlass/>
                    </a14:imgEffect>
                  </a14:imgLayer>
                </a14:imgProps>
              </a:ex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2" name="Title 1"/>
          <p:cNvSpPr>
            <a:spLocks noGrp="1"/>
          </p:cNvSpPr>
          <p:nvPr>
            <p:ph type="ctrTitle"/>
          </p:nvPr>
        </p:nvSpPr>
        <p:spPr>
          <a:xfrm>
            <a:off x="685800" y="76200"/>
            <a:ext cx="7772400" cy="1470025"/>
          </a:xfrm>
        </p:spPr>
        <p:txBody>
          <a:bodyPr/>
          <a:lstStyle/>
          <a:p>
            <a:r>
              <a:rPr lang="fa-IR" dirty="0" smtClean="0">
                <a:solidFill>
                  <a:srgbClr val="7030A0"/>
                </a:solidFill>
                <a:cs typeface="B Lotus" panose="00000400000000000000" pitchFamily="2" charset="-78"/>
              </a:rPr>
              <a:t>ویژگی الگوهای سیستم رفتاری</a:t>
            </a:r>
            <a:endParaRPr lang="en-US" dirty="0">
              <a:solidFill>
                <a:srgbClr val="7030A0"/>
              </a:solidFill>
              <a:cs typeface="B Lotus" panose="00000400000000000000" pitchFamily="2" charset="-78"/>
            </a:endParaRPr>
          </a:p>
        </p:txBody>
      </p:sp>
      <p:sp>
        <p:nvSpPr>
          <p:cNvPr id="3" name="Subtitle 2"/>
          <p:cNvSpPr>
            <a:spLocks noGrp="1"/>
          </p:cNvSpPr>
          <p:nvPr>
            <p:ph type="subTitle" idx="1"/>
          </p:nvPr>
        </p:nvSpPr>
        <p:spPr>
          <a:xfrm>
            <a:off x="381000" y="1219200"/>
            <a:ext cx="8458200" cy="4800600"/>
          </a:xfrm>
        </p:spPr>
        <p:txBody>
          <a:bodyPr/>
          <a:lstStyle/>
          <a:p>
            <a:pPr algn="r"/>
            <a:r>
              <a:rPr lang="fa-IR" dirty="0" smtClean="0">
                <a:cs typeface="B Koodak" panose="00000700000000000000" pitchFamily="2" charset="-78"/>
              </a:rPr>
              <a:t>1- رفتار قانونمند بوده و در گروه متغییرهای محیط می باشد</a:t>
            </a:r>
          </a:p>
          <a:p>
            <a:pPr algn="r"/>
            <a:r>
              <a:rPr lang="fa-IR" dirty="0" smtClean="0">
                <a:cs typeface="B Koodak" panose="00000700000000000000" pitchFamily="2" charset="-78"/>
              </a:rPr>
              <a:t>2-نقش تقویت و پاداش بیرونی برای ایجاد و کنترل یادگیری</a:t>
            </a:r>
          </a:p>
          <a:p>
            <a:pPr algn="r"/>
            <a:r>
              <a:rPr lang="fa-IR" dirty="0" smtClean="0">
                <a:cs typeface="B Koodak" panose="00000700000000000000" pitchFamily="2" charset="-78"/>
              </a:rPr>
              <a:t>3-تاکید بر یادگیری به عنوان رفتار قابل مشاهده و اندازه گیری</a:t>
            </a:r>
          </a:p>
          <a:p>
            <a:pPr algn="r"/>
            <a:r>
              <a:rPr lang="fa-IR" dirty="0" smtClean="0">
                <a:cs typeface="B Koodak" panose="00000700000000000000" pitchFamily="2" charset="-78"/>
              </a:rPr>
              <a:t>4-نقش محرک ها در یادگیری و عدم یادگیری</a:t>
            </a:r>
          </a:p>
          <a:p>
            <a:pPr algn="r"/>
            <a:endParaRPr lang="en-US" dirty="0">
              <a:cs typeface="B Koodak" panose="00000700000000000000" pitchFamily="2" charset="-78"/>
            </a:endParaRPr>
          </a:p>
        </p:txBody>
      </p:sp>
    </p:spTree>
    <p:extLst>
      <p:ext uri="{BB962C8B-B14F-4D97-AF65-F5344CB8AC3E}">
        <p14:creationId xmlns:p14="http://schemas.microsoft.com/office/powerpoint/2010/main" val="373391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19149717"/>
              </p:ext>
            </p:extLst>
          </p:nvPr>
        </p:nvGraphicFramePr>
        <p:xfrm>
          <a:off x="1219200" y="1397000"/>
          <a:ext cx="6400800" cy="424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798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4606" b="90000" l="1616" r="100000">
                        <a14:foregroundMark x1="29968" y1="25939" x2="32391" y2="25697"/>
                        <a14:foregroundMark x1="40307" y1="26667" x2="46688" y2="33758"/>
                        <a14:foregroundMark x1="45396" y1="34848" x2="35703" y2="40667"/>
                        <a14:foregroundMark x1="33845" y1="41515" x2="22859" y2="34182"/>
                        <a14:foregroundMark x1="22859" y1="34000" x2="29968" y2="25515"/>
                        <a14:foregroundMark x1="30291" y1="31636" x2="32068" y2="27818"/>
                      </a14:backgroundRemoval>
                    </a14:imgEffect>
                    <a14:imgEffect>
                      <a14:artisticBlur/>
                    </a14:imgEffect>
                  </a14:imgLayer>
                </a14:imgProps>
              </a:ext>
              <a:ext uri="{28A0092B-C50C-407E-A947-70E740481C1C}">
                <a14:useLocalDpi xmlns:a14="http://schemas.microsoft.com/office/drawing/2010/main" val="0"/>
              </a:ext>
            </a:extLst>
          </a:blip>
          <a:stretch>
            <a:fillRect/>
          </a:stretch>
        </p:blipFill>
        <p:spPr>
          <a:xfrm>
            <a:off x="2000250" y="457200"/>
            <a:ext cx="5143500" cy="6400800"/>
          </a:xfrm>
          <a:prstGeom prst="rect">
            <a:avLst/>
          </a:prstGeom>
        </p:spPr>
      </p:pic>
      <p:sp>
        <p:nvSpPr>
          <p:cNvPr id="2" name="Title 1"/>
          <p:cNvSpPr>
            <a:spLocks noGrp="1"/>
          </p:cNvSpPr>
          <p:nvPr>
            <p:ph type="ctrTitle"/>
          </p:nvPr>
        </p:nvSpPr>
        <p:spPr>
          <a:xfrm>
            <a:off x="533400" y="76200"/>
            <a:ext cx="7772400" cy="1470025"/>
          </a:xfrm>
        </p:spPr>
        <p:txBody>
          <a:bodyPr/>
          <a:lstStyle/>
          <a:p>
            <a:r>
              <a:rPr lang="fa-IR" dirty="0" smtClean="0">
                <a:solidFill>
                  <a:srgbClr val="7030A0"/>
                </a:solidFill>
                <a:cs typeface="B Koodak" panose="00000700000000000000" pitchFamily="2" charset="-78"/>
              </a:rPr>
              <a:t>ویژگی الگوهای انفرادی</a:t>
            </a:r>
            <a:endParaRPr lang="en-US" dirty="0">
              <a:solidFill>
                <a:srgbClr val="7030A0"/>
              </a:solidFill>
              <a:cs typeface="B Koodak" panose="00000700000000000000" pitchFamily="2" charset="-78"/>
            </a:endParaRPr>
          </a:p>
        </p:txBody>
      </p:sp>
      <p:sp>
        <p:nvSpPr>
          <p:cNvPr id="3" name="Subtitle 2"/>
          <p:cNvSpPr>
            <a:spLocks noGrp="1"/>
          </p:cNvSpPr>
          <p:nvPr>
            <p:ph type="subTitle" idx="1"/>
          </p:nvPr>
        </p:nvSpPr>
        <p:spPr>
          <a:xfrm>
            <a:off x="381000" y="1219200"/>
            <a:ext cx="8610600" cy="4648200"/>
          </a:xfrm>
        </p:spPr>
        <p:txBody>
          <a:bodyPr/>
          <a:lstStyle/>
          <a:p>
            <a:pPr algn="r"/>
            <a:r>
              <a:rPr lang="fa-IR" sz="2800" dirty="0" smtClean="0">
                <a:cs typeface="B Koodak" panose="00000700000000000000" pitchFamily="2" charset="-78"/>
              </a:rPr>
              <a:t>1-بهبود اعتماد به نفس و ایجاد حس واقعگرا نسبت به خویشتن</a:t>
            </a:r>
          </a:p>
          <a:p>
            <a:pPr algn="r"/>
            <a:r>
              <a:rPr lang="fa-IR" sz="2800" dirty="0" smtClean="0">
                <a:cs typeface="B Koodak" panose="00000700000000000000" pitchFamily="2" charset="-78"/>
              </a:rPr>
              <a:t>2-هدایت شاگردان به سمت سلامت عاطفی</a:t>
            </a:r>
          </a:p>
          <a:p>
            <a:pPr algn="r"/>
            <a:r>
              <a:rPr lang="fa-IR" sz="2800" dirty="0" smtClean="0">
                <a:cs typeface="B Koodak" panose="00000700000000000000" pitchFamily="2" charset="-78"/>
              </a:rPr>
              <a:t>3-افزایش آموزش افراد به تکیه بر نیازها و تمایلات شخصی</a:t>
            </a:r>
          </a:p>
          <a:p>
            <a:pPr algn="r"/>
            <a:r>
              <a:rPr lang="fa-IR" sz="2800" dirty="0" smtClean="0">
                <a:cs typeface="B Koodak" panose="00000700000000000000" pitchFamily="2" charset="-78"/>
              </a:rPr>
              <a:t>4-رشد شاگرد به عنوان یک فرد باعث توسعه ی خودبه خودی رشد جامعه می شود</a:t>
            </a:r>
          </a:p>
          <a:p>
            <a:pPr algn="r"/>
            <a:r>
              <a:rPr lang="fa-IR" sz="2800" dirty="0" smtClean="0">
                <a:cs typeface="B Koodak" panose="00000700000000000000" pitchFamily="2" charset="-78"/>
              </a:rPr>
              <a:t>5-رشد و توسعه ی تفکر و خلاقیت</a:t>
            </a:r>
          </a:p>
          <a:p>
            <a:pPr algn="r"/>
            <a:r>
              <a:rPr lang="fa-IR" sz="2800" dirty="0" smtClean="0">
                <a:cs typeface="B Koodak" panose="00000700000000000000" pitchFamily="2" charset="-78"/>
              </a:rPr>
              <a:t>6- مناسب برای فراگیران با نیازهای ویژه(استثنایی-تیزهوش و...)</a:t>
            </a:r>
            <a:endParaRPr lang="en-US" sz="2800" dirty="0">
              <a:cs typeface="B Koodak" panose="00000700000000000000" pitchFamily="2" charset="-78"/>
            </a:endParaRPr>
          </a:p>
        </p:txBody>
      </p:sp>
      <p:pic>
        <p:nvPicPr>
          <p:cNvPr id="6" name="Picture 5">
            <a:hlinkClick r:id="rId4" action="ppaction://hlinksldjump"/>
          </p:cNvPr>
          <p:cNvPicPr>
            <a:picLocks noChangeAspect="1"/>
          </p:cNvPicPr>
          <p:nvPr/>
        </p:nvPicPr>
        <p:blipFill>
          <a:blip r:embed="rId5"/>
          <a:stretch>
            <a:fillRect/>
          </a:stretch>
        </p:blipFill>
        <p:spPr>
          <a:xfrm>
            <a:off x="727364" y="5908361"/>
            <a:ext cx="481626" cy="554784"/>
          </a:xfrm>
          <a:prstGeom prst="rect">
            <a:avLst/>
          </a:prstGeom>
        </p:spPr>
      </p:pic>
    </p:spTree>
    <p:extLst>
      <p:ext uri="{BB962C8B-B14F-4D97-AF65-F5344CB8AC3E}">
        <p14:creationId xmlns:p14="http://schemas.microsoft.com/office/powerpoint/2010/main" val="256583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801" y="609600"/>
            <a:ext cx="8839672" cy="3352800"/>
          </a:xfrm>
          <a:prstGeom prst="rect">
            <a:avLst/>
          </a:prstGeom>
        </p:spPr>
      </p:pic>
      <p:pic>
        <p:nvPicPr>
          <p:cNvPr id="3" name="Picture 2">
            <a:hlinkClick r:id="rId3" action="ppaction://hlinksldjump"/>
          </p:cNvPr>
          <p:cNvPicPr>
            <a:picLocks noChangeAspect="1"/>
          </p:cNvPicPr>
          <p:nvPr/>
        </p:nvPicPr>
        <p:blipFill>
          <a:blip r:embed="rId4"/>
          <a:stretch>
            <a:fillRect/>
          </a:stretch>
        </p:blipFill>
        <p:spPr>
          <a:xfrm>
            <a:off x="727364" y="5908361"/>
            <a:ext cx="481626" cy="554784"/>
          </a:xfrm>
          <a:prstGeom prst="rect">
            <a:avLst/>
          </a:prstGeom>
        </p:spPr>
      </p:pic>
    </p:spTree>
    <p:extLst>
      <p:ext uri="{BB962C8B-B14F-4D97-AF65-F5344CB8AC3E}">
        <p14:creationId xmlns:p14="http://schemas.microsoft.com/office/powerpoint/2010/main" val="6930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685800"/>
            <a:ext cx="8849299" cy="4267200"/>
          </a:xfrm>
          <a:prstGeom prst="rect">
            <a:avLst/>
          </a:prstGeom>
        </p:spPr>
      </p:pic>
      <p:pic>
        <p:nvPicPr>
          <p:cNvPr id="3" name="Picture 2">
            <a:hlinkClick r:id="rId3" action="ppaction://hlinksldjump"/>
          </p:cNvPr>
          <p:cNvPicPr>
            <a:picLocks noChangeAspect="1"/>
          </p:cNvPicPr>
          <p:nvPr/>
        </p:nvPicPr>
        <p:blipFill>
          <a:blip r:embed="rId4"/>
          <a:stretch>
            <a:fillRect/>
          </a:stretch>
        </p:blipFill>
        <p:spPr>
          <a:xfrm>
            <a:off x="727364" y="5908361"/>
            <a:ext cx="481626" cy="554784"/>
          </a:xfrm>
          <a:prstGeom prst="rect">
            <a:avLst/>
          </a:prstGeom>
        </p:spPr>
      </p:pic>
    </p:spTree>
    <p:extLst>
      <p:ext uri="{BB962C8B-B14F-4D97-AF65-F5344CB8AC3E}">
        <p14:creationId xmlns:p14="http://schemas.microsoft.com/office/powerpoint/2010/main" val="310343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51450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21231646">
            <a:off x="3372643" y="2400016"/>
            <a:ext cx="22098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4400" b="0" i="0" u="none" strike="noStrike" kern="1200" cap="none" spc="0" normalizeH="0" baseline="0" noProof="0" dirty="0" smtClean="0">
                <a:ln>
                  <a:noFill/>
                </a:ln>
                <a:solidFill>
                  <a:srgbClr val="7030A0"/>
                </a:solidFill>
                <a:effectLst/>
                <a:uLnTx/>
                <a:uFillTx/>
                <a:latin typeface="Calibri"/>
                <a:ea typeface="+mn-ea"/>
                <a:cs typeface="B Mahsa" panose="00000400000000000000" pitchFamily="2" charset="-78"/>
              </a:rPr>
              <a:t>تدوین طرح درس</a:t>
            </a:r>
            <a:endParaRPr kumimoji="0" lang="en-US" sz="4400" b="0" i="0" u="none" strike="noStrike" kern="1200" cap="none" spc="0" normalizeH="0" baseline="0" noProof="0" dirty="0">
              <a:ln>
                <a:noFill/>
              </a:ln>
              <a:solidFill>
                <a:srgbClr val="7030A0"/>
              </a:solidFill>
              <a:effectLst/>
              <a:uLnTx/>
              <a:uFillTx/>
              <a:latin typeface="Calibri"/>
              <a:ea typeface="+mn-ea"/>
              <a:cs typeface="B Mahsa" panose="00000400000000000000" pitchFamily="2" charset="-78"/>
            </a:endParaRPr>
          </a:p>
        </p:txBody>
      </p:sp>
    </p:spTree>
    <p:extLst>
      <p:ext uri="{BB962C8B-B14F-4D97-AF65-F5344CB8AC3E}">
        <p14:creationId xmlns:p14="http://schemas.microsoft.com/office/powerpoint/2010/main" val="3869955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96583527"/>
              </p:ext>
            </p:extLst>
          </p:nvPr>
        </p:nvGraphicFramePr>
        <p:xfrm>
          <a:off x="457200" y="609600"/>
          <a:ext cx="8382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800600" y="1905000"/>
            <a:ext cx="1570979" cy="2031325"/>
          </a:xfrm>
          <a:prstGeom prst="rect">
            <a:avLst/>
          </a:prstGeom>
          <a:noFill/>
        </p:spPr>
        <p:txBody>
          <a:bodyPr wrap="square" rtlCol="1">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a:ea typeface="+mn-ea"/>
                <a:cs typeface="B Koodak" panose="00000700000000000000" pitchFamily="2" charset="-78"/>
              </a:rPr>
              <a:t>پرسش ها یا واکنش های احتمالی دانش آموزان به پرسش ها یا مسایلی که شما ارایه می دهید یا توصیف می کنید</a:t>
            </a:r>
            <a:endParaRPr kumimoji="0" lang="fa-IR" sz="1800" b="0" i="0" u="none" strike="noStrike" kern="1200" cap="none" spc="0" normalizeH="0" baseline="0" noProof="0" dirty="0">
              <a:ln>
                <a:noFill/>
              </a:ln>
              <a:solidFill>
                <a:prstClr val="black"/>
              </a:solidFill>
              <a:effectLst/>
              <a:uLnTx/>
              <a:uFillTx/>
              <a:latin typeface="Calibri"/>
              <a:ea typeface="+mn-ea"/>
              <a:cs typeface="B Koodak" panose="00000700000000000000" pitchFamily="2" charset="-78"/>
            </a:endParaRPr>
          </a:p>
        </p:txBody>
      </p:sp>
    </p:spTree>
    <p:extLst>
      <p:ext uri="{BB962C8B-B14F-4D97-AF65-F5344CB8AC3E}">
        <p14:creationId xmlns:p14="http://schemas.microsoft.com/office/powerpoint/2010/main" val="39560122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65620377"/>
              </p:ext>
            </p:extLst>
          </p:nvPr>
        </p:nvGraphicFramePr>
        <p:xfrm>
          <a:off x="457200" y="609600"/>
          <a:ext cx="8382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781800" y="1828800"/>
            <a:ext cx="1752600" cy="9144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fa-IR" dirty="0" smtClean="0"/>
              <a:t>از چه روشی برای ارزشیابی تشخیصی استفاده می کنم</a:t>
            </a:r>
            <a:endParaRPr lang="fa-IR" dirty="0"/>
          </a:p>
        </p:txBody>
      </p:sp>
      <p:sp>
        <p:nvSpPr>
          <p:cNvPr id="4" name="Rectangle 3"/>
          <p:cNvSpPr/>
          <p:nvPr/>
        </p:nvSpPr>
        <p:spPr>
          <a:xfrm>
            <a:off x="6973455" y="2971800"/>
            <a:ext cx="1524000" cy="9144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fa-IR" dirty="0" smtClean="0"/>
              <a:t>چه قدر زمان لازم دارم؟</a:t>
            </a:r>
            <a:endParaRPr lang="fa-IR" dirty="0"/>
          </a:p>
        </p:txBody>
      </p:sp>
      <p:sp>
        <p:nvSpPr>
          <p:cNvPr id="5" name="Rectangle 4"/>
          <p:cNvSpPr/>
          <p:nvPr/>
        </p:nvSpPr>
        <p:spPr>
          <a:xfrm>
            <a:off x="2897910" y="1905000"/>
            <a:ext cx="1597890" cy="12954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fa-IR" dirty="0" smtClean="0"/>
              <a:t>چه سوالات و یا وسایلی برای ارزشیابی تشخیصی نیاز دارم نیاز دارم؟</a:t>
            </a:r>
            <a:endParaRPr lang="fa-IR" dirty="0"/>
          </a:p>
        </p:txBody>
      </p:sp>
      <p:cxnSp>
        <p:nvCxnSpPr>
          <p:cNvPr id="10" name="Straight Arrow Connector 9"/>
          <p:cNvCxnSpPr>
            <a:stCxn id="3" idx="1"/>
          </p:cNvCxnSpPr>
          <p:nvPr/>
        </p:nvCxnSpPr>
        <p:spPr>
          <a:xfrm flipH="1">
            <a:off x="4495800" y="2286000"/>
            <a:ext cx="2286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Rectangle 11"/>
          <p:cNvSpPr/>
          <p:nvPr/>
        </p:nvSpPr>
        <p:spPr>
          <a:xfrm>
            <a:off x="711199" y="1905000"/>
            <a:ext cx="1752600" cy="12954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fa-IR" dirty="0" smtClean="0"/>
              <a:t>از کجا بفهمم روش مناسب برای ارزشیابی تشخیصی انتخاب کرده ام</a:t>
            </a:r>
            <a:endParaRPr lang="fa-IR" dirty="0"/>
          </a:p>
        </p:txBody>
      </p:sp>
      <p:sp>
        <p:nvSpPr>
          <p:cNvPr id="13" name="Rectangle 12"/>
          <p:cNvSpPr/>
          <p:nvPr/>
        </p:nvSpPr>
        <p:spPr>
          <a:xfrm>
            <a:off x="4749799" y="2819400"/>
            <a:ext cx="1791855" cy="12192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fa-IR" dirty="0" smtClean="0"/>
              <a:t>اگر درصد کمی از بچه ها آمادگی درس جدید را داشته باشند چه می کنم؟</a:t>
            </a:r>
            <a:endParaRPr lang="fa-IR" dirty="0"/>
          </a:p>
        </p:txBody>
      </p:sp>
      <p:sp>
        <p:nvSpPr>
          <p:cNvPr id="14" name="Rectangle 13"/>
          <p:cNvSpPr/>
          <p:nvPr/>
        </p:nvSpPr>
        <p:spPr>
          <a:xfrm>
            <a:off x="6781800" y="4419600"/>
            <a:ext cx="1715655" cy="12192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fa-IR" sz="1400" dirty="0" smtClean="0"/>
              <a:t>در صورت ضعف یا قوت دانش آموزان از درس جدید چگونه استراتژی خود را تغییر می دهم؟</a:t>
            </a:r>
            <a:endParaRPr lang="fa-IR" sz="1400" dirty="0"/>
          </a:p>
        </p:txBody>
      </p:sp>
      <p:cxnSp>
        <p:nvCxnSpPr>
          <p:cNvPr id="16" name="Straight Arrow Connector 15"/>
          <p:cNvCxnSpPr/>
          <p:nvPr/>
        </p:nvCxnSpPr>
        <p:spPr>
          <a:xfrm>
            <a:off x="6172200" y="4000500"/>
            <a:ext cx="1371600" cy="4571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54345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19409975"/>
              </p:ext>
            </p:extLst>
          </p:nvPr>
        </p:nvGraphicFramePr>
        <p:xfrm>
          <a:off x="457200" y="609600"/>
          <a:ext cx="8382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705600" y="1752600"/>
            <a:ext cx="1905000" cy="44958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r"/>
            <a:r>
              <a:rPr lang="fa-IR" dirty="0" smtClean="0">
                <a:cs typeface="B Koodak" panose="00000700000000000000" pitchFamily="2" charset="-78"/>
              </a:rPr>
              <a:t>برای این که روشن شود بچه ها چه قدر برای درس جدید آمادگی دارند، با استفاده از پنج سوال شامل دو سوال جورکردنی و سه سوال کامل کردنی دانسته های آن را می سنجم برای این کار 8 دقیقه زمان پیش بینی می کنم.هنگام جابه جایی گروه ها سوالات را بررسی می کنم</a:t>
            </a:r>
            <a:endParaRPr lang="fa-IR" dirty="0">
              <a:cs typeface="B Koodak" panose="00000700000000000000" pitchFamily="2" charset="-78"/>
            </a:endParaRPr>
          </a:p>
        </p:txBody>
      </p:sp>
      <p:sp>
        <p:nvSpPr>
          <p:cNvPr id="5" name="Rectangle 4"/>
          <p:cNvSpPr/>
          <p:nvPr/>
        </p:nvSpPr>
        <p:spPr>
          <a:xfrm>
            <a:off x="4724400" y="1828800"/>
            <a:ext cx="1828800" cy="39624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r"/>
            <a:r>
              <a:rPr lang="fa-IR" dirty="0" smtClean="0">
                <a:cs typeface="B Koodak" panose="00000700000000000000" pitchFamily="2" charset="-78"/>
              </a:rPr>
              <a:t>انتظار دارم بیشتر بچه ها سوالات را درست جواب بدهند.در غیر این صورت مطالب پایه ی درس را چند قدم عقب تر  آغاز می کنم و یا از سه دقیقه از زمان تدریس را به انیمیشن آشنایی اختصاص می دهم</a:t>
            </a:r>
            <a:r>
              <a:rPr lang="fa-IR" dirty="0" smtClean="0"/>
              <a:t>.</a:t>
            </a:r>
            <a:endParaRPr lang="fa-IR" dirty="0"/>
          </a:p>
        </p:txBody>
      </p:sp>
      <p:sp>
        <p:nvSpPr>
          <p:cNvPr id="6" name="Rectangle 5"/>
          <p:cNvSpPr/>
          <p:nvPr/>
        </p:nvSpPr>
        <p:spPr>
          <a:xfrm>
            <a:off x="2743200" y="1752600"/>
            <a:ext cx="1828800" cy="40386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r"/>
            <a:r>
              <a:rPr lang="fa-IR" dirty="0" smtClean="0"/>
              <a:t>- </a:t>
            </a:r>
            <a:r>
              <a:rPr lang="fa-IR" dirty="0" smtClean="0">
                <a:cs typeface="B Koodak" panose="00000700000000000000" pitchFamily="2" charset="-78"/>
              </a:rPr>
              <a:t>انیمیشن آمادگی برای درس جدید درباره ی ...که تا حد زیادی می تواند بچه ها را با موضوع درس همراه کند.اگر نتایج ارزشیابی تشخیصی نشان داد بچه ها با موضوع درس تا این آشنا هستند نیازی به پخش آن نیست و تلاش می کنم مطالب بیشتری را </a:t>
            </a:r>
            <a:r>
              <a:rPr lang="fa-IR" smtClean="0">
                <a:cs typeface="B Koodak" panose="00000700000000000000" pitchFamily="2" charset="-78"/>
              </a:rPr>
              <a:t>در </a:t>
            </a:r>
            <a:r>
              <a:rPr lang="fa-IR" smtClean="0">
                <a:cs typeface="B Koodak" panose="00000700000000000000" pitchFamily="2" charset="-78"/>
              </a:rPr>
              <a:t>زمان </a:t>
            </a:r>
            <a:r>
              <a:rPr lang="fa-IR" dirty="0" smtClean="0">
                <a:cs typeface="B Koodak" panose="00000700000000000000" pitchFamily="2" charset="-78"/>
              </a:rPr>
              <a:t>پیش بینی شده ارایه دهم</a:t>
            </a:r>
            <a:endParaRPr lang="fa-IR" dirty="0">
              <a:cs typeface="B Koodak" panose="00000700000000000000" pitchFamily="2" charset="-78"/>
            </a:endParaRPr>
          </a:p>
        </p:txBody>
      </p:sp>
      <p:sp>
        <p:nvSpPr>
          <p:cNvPr id="7" name="Rectangle 6"/>
          <p:cNvSpPr/>
          <p:nvPr/>
        </p:nvSpPr>
        <p:spPr>
          <a:xfrm>
            <a:off x="685800" y="1752600"/>
            <a:ext cx="1905000" cy="32766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r"/>
            <a:r>
              <a:rPr lang="fa-IR" dirty="0" smtClean="0">
                <a:cs typeface="B Koodak" panose="00000700000000000000" pitchFamily="2" charset="-78"/>
              </a:rPr>
              <a:t>اگر بچه ها بدون سوال و یا مشکل خاصی پاسخ سوالات را شروع کردند و حین پاسخگویی چیزهایی را به </a:t>
            </a:r>
            <a:r>
              <a:rPr lang="fa-IR" dirty="0" smtClean="0">
                <a:cs typeface="B Koodak" panose="00000700000000000000" pitchFamily="2" charset="-78"/>
              </a:rPr>
              <a:t>یادآوردند </a:t>
            </a:r>
            <a:r>
              <a:rPr lang="fa-IR" dirty="0" smtClean="0">
                <a:cs typeface="B Koodak" panose="00000700000000000000" pitchFamily="2" charset="-78"/>
              </a:rPr>
              <a:t>معلوم می شود ارزشیابی تشخیصی درست بوده است</a:t>
            </a:r>
            <a:endParaRPr lang="fa-IR" dirty="0">
              <a:cs typeface="B Koodak" panose="00000700000000000000" pitchFamily="2" charset="-78"/>
            </a:endParaRPr>
          </a:p>
        </p:txBody>
      </p:sp>
      <p:pic>
        <p:nvPicPr>
          <p:cNvPr id="4" name="Picture 3">
            <a:hlinkClick r:id="rId7" action="ppaction://hlinksldjump"/>
          </p:cNvPr>
          <p:cNvPicPr>
            <a:picLocks noChangeAspect="1"/>
          </p:cNvPicPr>
          <p:nvPr/>
        </p:nvPicPr>
        <p:blipFill>
          <a:blip r:embed="rId8"/>
          <a:stretch>
            <a:fillRect/>
          </a:stretch>
        </p:blipFill>
        <p:spPr>
          <a:xfrm>
            <a:off x="727364" y="5908361"/>
            <a:ext cx="481626" cy="554784"/>
          </a:xfrm>
          <a:prstGeom prst="rect">
            <a:avLst/>
          </a:prstGeom>
        </p:spPr>
      </p:pic>
    </p:spTree>
    <p:extLst>
      <p:ext uri="{BB962C8B-B14F-4D97-AF65-F5344CB8AC3E}">
        <p14:creationId xmlns:p14="http://schemas.microsoft.com/office/powerpoint/2010/main" val="38466984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51450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21231646">
            <a:off x="3372643" y="2738570"/>
            <a:ext cx="22098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4400" b="0" i="0" u="none" strike="noStrike" kern="1200" cap="none" spc="0" normalizeH="0" baseline="0" noProof="0" dirty="0" smtClean="0">
                <a:ln>
                  <a:noFill/>
                </a:ln>
                <a:solidFill>
                  <a:srgbClr val="7030A0"/>
                </a:solidFill>
                <a:effectLst/>
                <a:uLnTx/>
                <a:uFillTx/>
                <a:latin typeface="Calibri"/>
                <a:ea typeface="+mn-ea"/>
                <a:cs typeface="B Mahsa" panose="00000400000000000000" pitchFamily="2" charset="-78"/>
              </a:rPr>
              <a:t>ارزشیابی</a:t>
            </a:r>
            <a:endParaRPr kumimoji="0" lang="en-US" sz="4400" b="0" i="0" u="none" strike="noStrike" kern="1200" cap="none" spc="0" normalizeH="0" baseline="0" noProof="0" dirty="0">
              <a:ln>
                <a:noFill/>
              </a:ln>
              <a:solidFill>
                <a:srgbClr val="7030A0"/>
              </a:solidFill>
              <a:effectLst/>
              <a:uLnTx/>
              <a:uFillTx/>
              <a:latin typeface="Calibri"/>
              <a:ea typeface="+mn-ea"/>
              <a:cs typeface="B Mahsa" panose="00000400000000000000" pitchFamily="2" charset="-78"/>
            </a:endParaRPr>
          </a:p>
        </p:txBody>
      </p:sp>
    </p:spTree>
    <p:extLst>
      <p:ext uri="{BB962C8B-B14F-4D97-AF65-F5344CB8AC3E}">
        <p14:creationId xmlns:p14="http://schemas.microsoft.com/office/powerpoint/2010/main" val="25827457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
        <p:nvSpPr>
          <p:cNvPr id="2" name="Title 1"/>
          <p:cNvSpPr>
            <a:spLocks noGrp="1"/>
          </p:cNvSpPr>
          <p:nvPr>
            <p:ph type="ctrTitle"/>
          </p:nvPr>
        </p:nvSpPr>
        <p:spPr>
          <a:xfrm>
            <a:off x="609600" y="76201"/>
            <a:ext cx="7239000" cy="838199"/>
          </a:xfrm>
        </p:spPr>
        <p:txBody>
          <a:bodyPr/>
          <a:lstStyle/>
          <a:p>
            <a:r>
              <a:rPr lang="fa-IR" dirty="0" smtClean="0">
                <a:solidFill>
                  <a:srgbClr val="7030A0"/>
                </a:solidFill>
                <a:cs typeface="B Mahsa" panose="00000400000000000000" pitchFamily="2" charset="-78"/>
              </a:rPr>
              <a:t>ارزشیابی</a:t>
            </a:r>
            <a:endParaRPr lang="en-US" dirty="0">
              <a:solidFill>
                <a:srgbClr val="7030A0"/>
              </a:solidFill>
              <a:cs typeface="B Mahsa" panose="00000400000000000000" pitchFamily="2" charset="-78"/>
            </a:endParaRPr>
          </a:p>
        </p:txBody>
      </p:sp>
      <p:sp>
        <p:nvSpPr>
          <p:cNvPr id="3" name="Subtitle 2"/>
          <p:cNvSpPr>
            <a:spLocks noGrp="1"/>
          </p:cNvSpPr>
          <p:nvPr>
            <p:ph type="subTitle" idx="1"/>
          </p:nvPr>
        </p:nvSpPr>
        <p:spPr>
          <a:xfrm>
            <a:off x="304800" y="990600"/>
            <a:ext cx="8763000" cy="5562600"/>
          </a:xfrm>
        </p:spPr>
        <p:txBody>
          <a:bodyPr>
            <a:normAutofit/>
          </a:bodyPr>
          <a:lstStyle/>
          <a:p>
            <a:pPr algn="r"/>
            <a:r>
              <a:rPr lang="fa-IR" sz="2800" dirty="0" smtClean="0">
                <a:solidFill>
                  <a:srgbClr val="00B050"/>
                </a:solidFill>
                <a:cs typeface="B Koodak" panose="00000700000000000000" pitchFamily="2" charset="-78"/>
              </a:rPr>
              <a:t>چرا ارزشیابی می کنیم:</a:t>
            </a:r>
          </a:p>
          <a:p>
            <a:pPr algn="r"/>
            <a:r>
              <a:rPr lang="fa-IR" sz="2800" dirty="0" smtClean="0">
                <a:solidFill>
                  <a:schemeClr val="accent1">
                    <a:lumMod val="50000"/>
                  </a:schemeClr>
                </a:solidFill>
                <a:cs typeface="B Koodak" panose="00000700000000000000" pitchFamily="2" charset="-78"/>
              </a:rPr>
              <a:t>نشان دادن اهمیت قسمت هایی از محتوای آموزشی در نظر دانش آموز</a:t>
            </a:r>
          </a:p>
          <a:p>
            <a:pPr algn="r"/>
            <a:r>
              <a:rPr lang="fa-IR" sz="2800" dirty="0" smtClean="0">
                <a:solidFill>
                  <a:schemeClr val="accent1">
                    <a:lumMod val="50000"/>
                  </a:schemeClr>
                </a:solidFill>
                <a:cs typeface="B Koodak" panose="00000700000000000000" pitchFamily="2" charset="-78"/>
              </a:rPr>
              <a:t>آسان کردن جریان یادگیری</a:t>
            </a:r>
          </a:p>
          <a:p>
            <a:pPr algn="r"/>
            <a:r>
              <a:rPr lang="fa-IR" sz="2800" dirty="0" smtClean="0">
                <a:solidFill>
                  <a:schemeClr val="accent1">
                    <a:lumMod val="50000"/>
                  </a:schemeClr>
                </a:solidFill>
                <a:cs typeface="B Koodak" panose="00000700000000000000" pitchFamily="2" charset="-78"/>
              </a:rPr>
              <a:t>روشن کردن نقاط ضعف و قوت دانش آموز</a:t>
            </a:r>
          </a:p>
          <a:p>
            <a:pPr algn="r"/>
            <a:r>
              <a:rPr lang="fa-IR" sz="2800" dirty="0" smtClean="0">
                <a:solidFill>
                  <a:schemeClr val="accent1">
                    <a:lumMod val="50000"/>
                  </a:schemeClr>
                </a:solidFill>
                <a:cs typeface="B Koodak" panose="00000700000000000000" pitchFamily="2" charset="-78"/>
              </a:rPr>
              <a:t>سنجش میزان برآورده کردن اهداف طرح درس</a:t>
            </a:r>
          </a:p>
          <a:p>
            <a:pPr algn="r"/>
            <a:r>
              <a:rPr lang="fa-IR" sz="2800" dirty="0" smtClean="0">
                <a:solidFill>
                  <a:schemeClr val="accent1">
                    <a:lumMod val="50000"/>
                  </a:schemeClr>
                </a:solidFill>
                <a:cs typeface="B Koodak" panose="00000700000000000000" pitchFamily="2" charset="-78"/>
              </a:rPr>
              <a:t>کمک به بازنگری برنامه ی درسی</a:t>
            </a:r>
          </a:p>
        </p:txBody>
      </p:sp>
    </p:spTree>
    <p:extLst>
      <p:ext uri="{BB962C8B-B14F-4D97-AF65-F5344CB8AC3E}">
        <p14:creationId xmlns:p14="http://schemas.microsoft.com/office/powerpoint/2010/main" val="16785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8773541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rot="20231565">
            <a:off x="2782921" y="855342"/>
            <a:ext cx="2749891" cy="646331"/>
          </a:xfrm>
          <a:prstGeom prst="rect">
            <a:avLst/>
          </a:prstGeom>
        </p:spPr>
        <p:txBody>
          <a:bodyPr wrap="square">
            <a:spAutoFit/>
          </a:bodyPr>
          <a:lstStyle/>
          <a:p>
            <a:r>
              <a:rPr lang="fa-IR" sz="3600" dirty="0">
                <a:solidFill>
                  <a:srgbClr val="7030A0"/>
                </a:solidFill>
                <a:cs typeface="B Koodak" panose="00000700000000000000" pitchFamily="2" charset="-78"/>
              </a:rPr>
              <a:t>انواع ارزشیابی:</a:t>
            </a:r>
          </a:p>
        </p:txBody>
      </p:sp>
    </p:spTree>
    <p:extLst>
      <p:ext uri="{BB962C8B-B14F-4D97-AF65-F5344CB8AC3E}">
        <p14:creationId xmlns:p14="http://schemas.microsoft.com/office/powerpoint/2010/main" val="2710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77402890"/>
              </p:ext>
            </p:extLst>
          </p:nvPr>
        </p:nvGraphicFramePr>
        <p:xfrm>
          <a:off x="990600" y="685800"/>
          <a:ext cx="7391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04476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66866921"/>
              </p:ext>
            </p:extLst>
          </p:nvPr>
        </p:nvGraphicFramePr>
        <p:xfrm>
          <a:off x="609600" y="838200"/>
          <a:ext cx="7772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1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1600200"/>
            <a:ext cx="8679259" cy="2514600"/>
          </a:xfrm>
          <a:prstGeom prst="rect">
            <a:avLst/>
          </a:prstGeom>
        </p:spPr>
      </p:pic>
      <p:pic>
        <p:nvPicPr>
          <p:cNvPr id="4" name="Picture 3"/>
          <p:cNvPicPr>
            <a:picLocks noChangeAspect="1"/>
          </p:cNvPicPr>
          <p:nvPr/>
        </p:nvPicPr>
        <p:blipFill>
          <a:blip r:embed="rId3"/>
          <a:stretch>
            <a:fillRect/>
          </a:stretch>
        </p:blipFill>
        <p:spPr>
          <a:xfrm>
            <a:off x="466148" y="533400"/>
            <a:ext cx="8652452" cy="927990"/>
          </a:xfrm>
          <a:prstGeom prst="rect">
            <a:avLst/>
          </a:prstGeom>
        </p:spPr>
      </p:pic>
    </p:spTree>
    <p:extLst>
      <p:ext uri="{BB962C8B-B14F-4D97-AF65-F5344CB8AC3E}">
        <p14:creationId xmlns:p14="http://schemas.microsoft.com/office/powerpoint/2010/main" val="1201181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30018"/>
            <a:ext cx="7924800" cy="6733925"/>
          </a:xfrm>
          <a:prstGeom prst="rect">
            <a:avLst/>
          </a:prstGeom>
        </p:spPr>
      </p:pic>
    </p:spTree>
    <p:extLst>
      <p:ext uri="{BB962C8B-B14F-4D97-AF65-F5344CB8AC3E}">
        <p14:creationId xmlns:p14="http://schemas.microsoft.com/office/powerpoint/2010/main" val="34735071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0"/>
            <a:ext cx="3810000" cy="6858000"/>
          </a:xfrm>
          <a:prstGeom prst="rect">
            <a:avLst/>
          </a:prstGeom>
        </p:spPr>
      </p:pic>
      <p:sp>
        <p:nvSpPr>
          <p:cNvPr id="2" name="Title 1"/>
          <p:cNvSpPr>
            <a:spLocks noGrp="1"/>
          </p:cNvSpPr>
          <p:nvPr>
            <p:ph type="ctrTitle"/>
          </p:nvPr>
        </p:nvSpPr>
        <p:spPr>
          <a:xfrm>
            <a:off x="685800" y="152401"/>
            <a:ext cx="7391400" cy="761999"/>
          </a:xfrm>
        </p:spPr>
        <p:txBody>
          <a:bodyPr>
            <a:normAutofit fontScale="90000"/>
          </a:bodyPr>
          <a:lstStyle/>
          <a:p>
            <a:r>
              <a:rPr lang="fa-IR" dirty="0" smtClean="0">
                <a:solidFill>
                  <a:srgbClr val="7030A0"/>
                </a:solidFill>
                <a:cs typeface="B Mahsa" panose="00000400000000000000" pitchFamily="2" charset="-78"/>
              </a:rPr>
              <a:t>ارزشیابی تکوینی</a:t>
            </a:r>
            <a:endParaRPr lang="en-US" dirty="0">
              <a:solidFill>
                <a:srgbClr val="7030A0"/>
              </a:solidFill>
              <a:cs typeface="B Mahsa" panose="00000400000000000000" pitchFamily="2" charset="-78"/>
            </a:endParaRPr>
          </a:p>
        </p:txBody>
      </p:sp>
      <p:sp>
        <p:nvSpPr>
          <p:cNvPr id="3" name="Subtitle 2"/>
          <p:cNvSpPr>
            <a:spLocks noGrp="1"/>
          </p:cNvSpPr>
          <p:nvPr>
            <p:ph type="subTitle" idx="1"/>
          </p:nvPr>
        </p:nvSpPr>
        <p:spPr>
          <a:xfrm>
            <a:off x="381000" y="990600"/>
            <a:ext cx="8610600" cy="5562600"/>
          </a:xfrm>
        </p:spPr>
        <p:txBody>
          <a:bodyPr/>
          <a:lstStyle/>
          <a:p>
            <a:pPr algn="r"/>
            <a:r>
              <a:rPr lang="fa-IR" dirty="0" smtClean="0">
                <a:solidFill>
                  <a:schemeClr val="tx1"/>
                </a:solidFill>
                <a:cs typeface="B Koodak" panose="00000700000000000000" pitchFamily="2" charset="-78"/>
              </a:rPr>
              <a:t>ارزشیابی </a:t>
            </a:r>
            <a:r>
              <a:rPr lang="fa-IR" dirty="0" smtClean="0">
                <a:solidFill>
                  <a:srgbClr val="C00000"/>
                </a:solidFill>
                <a:cs typeface="B Koodak" panose="00000700000000000000" pitchFamily="2" charset="-78"/>
              </a:rPr>
              <a:t>حین تدریس </a:t>
            </a:r>
            <a:r>
              <a:rPr lang="fa-IR" dirty="0" smtClean="0">
                <a:solidFill>
                  <a:schemeClr val="tx1"/>
                </a:solidFill>
                <a:cs typeface="B Koodak" panose="00000700000000000000" pitchFamily="2" charset="-78"/>
              </a:rPr>
              <a:t>با اهداف:</a:t>
            </a:r>
          </a:p>
          <a:p>
            <a:pPr algn="r"/>
            <a:r>
              <a:rPr lang="fa-IR" dirty="0" smtClean="0">
                <a:solidFill>
                  <a:schemeClr val="tx1"/>
                </a:solidFill>
                <a:cs typeface="B Koodak" panose="00000700000000000000" pitchFamily="2" charset="-78"/>
              </a:rPr>
              <a:t>سنجش میزان درگیرشدن دانش آموز در جریان تدریس</a:t>
            </a:r>
          </a:p>
          <a:p>
            <a:pPr algn="r"/>
            <a:r>
              <a:rPr lang="fa-IR" dirty="0" smtClean="0">
                <a:solidFill>
                  <a:schemeClr val="tx1"/>
                </a:solidFill>
                <a:cs typeface="B Koodak" panose="00000700000000000000" pitchFamily="2" charset="-78"/>
              </a:rPr>
              <a:t>سنجش روش تدریس و طرح درس معلم</a:t>
            </a:r>
          </a:p>
          <a:p>
            <a:pPr algn="r"/>
            <a:r>
              <a:rPr lang="fa-IR" dirty="0" smtClean="0">
                <a:solidFill>
                  <a:schemeClr val="tx1"/>
                </a:solidFill>
                <a:cs typeface="B Koodak" panose="00000700000000000000" pitchFamily="2" charset="-78"/>
              </a:rPr>
              <a:t>کمک به بهبود جریان تدریس</a:t>
            </a:r>
          </a:p>
          <a:p>
            <a:pPr algn="r"/>
            <a:r>
              <a:rPr lang="fa-IR" dirty="0" smtClean="0">
                <a:solidFill>
                  <a:schemeClr val="tx1"/>
                </a:solidFill>
                <a:cs typeface="B Koodak" panose="00000700000000000000" pitchFamily="2" charset="-78"/>
              </a:rPr>
              <a:t>اطلاع از میزان پیشرفت تدریجی دانش آموز</a:t>
            </a:r>
            <a:endParaRPr lang="en-US" dirty="0">
              <a:solidFill>
                <a:schemeClr val="tx1"/>
              </a:solidFill>
              <a:cs typeface="B Koodak" panose="00000700000000000000" pitchFamily="2" charset="-78"/>
            </a:endParaRPr>
          </a:p>
        </p:txBody>
      </p:sp>
    </p:spTree>
    <p:extLst>
      <p:ext uri="{BB962C8B-B14F-4D97-AF65-F5344CB8AC3E}">
        <p14:creationId xmlns:p14="http://schemas.microsoft.com/office/powerpoint/2010/main" val="410096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1"/>
            <a:ext cx="7467600" cy="838200"/>
          </a:xfrm>
        </p:spPr>
        <p:txBody>
          <a:bodyPr>
            <a:normAutofit/>
          </a:bodyPr>
          <a:lstStyle/>
          <a:p>
            <a:r>
              <a:rPr lang="fa-IR" sz="4000" dirty="0" smtClean="0">
                <a:solidFill>
                  <a:srgbClr val="7030A0"/>
                </a:solidFill>
                <a:cs typeface="B Mahsa" panose="00000400000000000000" pitchFamily="2" charset="-78"/>
              </a:rPr>
              <a:t>ارزشیابی پایانی</a:t>
            </a:r>
            <a:endParaRPr lang="en-US" sz="4000" dirty="0">
              <a:solidFill>
                <a:srgbClr val="7030A0"/>
              </a:solidFill>
              <a:cs typeface="B Mahsa" panose="00000400000000000000" pitchFamily="2" charset="-78"/>
            </a:endParaRPr>
          </a:p>
        </p:txBody>
      </p:sp>
      <p:sp>
        <p:nvSpPr>
          <p:cNvPr id="3" name="Subtitle 2"/>
          <p:cNvSpPr>
            <a:spLocks noGrp="1"/>
          </p:cNvSpPr>
          <p:nvPr>
            <p:ph type="subTitle" idx="1"/>
          </p:nvPr>
        </p:nvSpPr>
        <p:spPr>
          <a:xfrm>
            <a:off x="381000" y="990600"/>
            <a:ext cx="8610600" cy="5562600"/>
          </a:xfrm>
        </p:spPr>
        <p:txBody>
          <a:bodyPr/>
          <a:lstStyle/>
          <a:p>
            <a:pPr algn="r"/>
            <a:r>
              <a:rPr lang="fa-IR" dirty="0" smtClean="0">
                <a:solidFill>
                  <a:srgbClr val="DA3895"/>
                </a:solidFill>
                <a:cs typeface="B Koodak" panose="00000700000000000000" pitchFamily="2" charset="-78"/>
              </a:rPr>
              <a:t>همان طور که از نام آن پیداست نوعی از ارزشیابی است که در پایان یک پروسه ی آموزش(پایان یک جلسه تدریس،یک فصل،یک ترم و...)انجام می گیرد.و هدف از آن جمع بندی دانسته ها و مهارت های دانش آموز و در نهایت آگاهی از میزان پیشرفت دانش آموز می باشد</a:t>
            </a:r>
          </a:p>
          <a:p>
            <a:pPr algn="r"/>
            <a:r>
              <a:rPr lang="fa-IR" dirty="0" smtClean="0">
                <a:solidFill>
                  <a:srgbClr val="DA3895"/>
                </a:solidFill>
                <a:cs typeface="B Koodak" panose="00000700000000000000" pitchFamily="2" charset="-78"/>
              </a:rPr>
              <a:t>همچنین حاوی پیام هایی برای سنجش میزان موفقیت روش تدریس و طرح درس معلم و حتی مواد و محتوای آموزشی </a:t>
            </a:r>
          </a:p>
          <a:p>
            <a:pPr algn="r"/>
            <a:r>
              <a:rPr lang="fa-IR" dirty="0" smtClean="0">
                <a:solidFill>
                  <a:srgbClr val="DA3895"/>
                </a:solidFill>
                <a:cs typeface="B Koodak" panose="00000700000000000000" pitchFamily="2" charset="-78"/>
              </a:rPr>
              <a:t>می باشد.</a:t>
            </a:r>
            <a:endParaRPr lang="en-US" dirty="0">
              <a:solidFill>
                <a:srgbClr val="DA3895"/>
              </a:solidFill>
              <a:cs typeface="B Koodak" panose="00000700000000000000" pitchFamily="2" charset="-78"/>
            </a:endParaRPr>
          </a:p>
        </p:txBody>
      </p:sp>
      <p:pic>
        <p:nvPicPr>
          <p:cNvPr id="5" name="Picture 4">
            <a:hlinkClick r:id="rId3" action="ppaction://hlinksldjump"/>
          </p:cNvPr>
          <p:cNvPicPr>
            <a:picLocks noChangeAspect="1"/>
          </p:cNvPicPr>
          <p:nvPr/>
        </p:nvPicPr>
        <p:blipFill>
          <a:blip r:embed="rId4"/>
          <a:stretch>
            <a:fillRect/>
          </a:stretch>
        </p:blipFill>
        <p:spPr>
          <a:xfrm>
            <a:off x="990600" y="5791200"/>
            <a:ext cx="481626" cy="554784"/>
          </a:xfrm>
          <a:prstGeom prst="rect">
            <a:avLst/>
          </a:prstGeom>
        </p:spPr>
      </p:pic>
    </p:spTree>
    <p:extLst>
      <p:ext uri="{BB962C8B-B14F-4D97-AF65-F5344CB8AC3E}">
        <p14:creationId xmlns:p14="http://schemas.microsoft.com/office/powerpoint/2010/main" val="221932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8620"/>
            <a:ext cx="9144000" cy="6080760"/>
          </a:xfrm>
          <a:prstGeom prst="rect">
            <a:avLst/>
          </a:prstGeom>
        </p:spPr>
      </p:pic>
      <p:sp>
        <p:nvSpPr>
          <p:cNvPr id="2" name="Title 1"/>
          <p:cNvSpPr>
            <a:spLocks noGrp="1"/>
          </p:cNvSpPr>
          <p:nvPr>
            <p:ph type="ctrTitle"/>
          </p:nvPr>
        </p:nvSpPr>
        <p:spPr>
          <a:xfrm>
            <a:off x="762000" y="76201"/>
            <a:ext cx="7620000" cy="990600"/>
          </a:xfrm>
        </p:spPr>
        <p:txBody>
          <a:bodyPr>
            <a:normAutofit/>
          </a:bodyPr>
          <a:lstStyle/>
          <a:p>
            <a:r>
              <a:rPr lang="fa-IR" sz="4000" dirty="0" smtClean="0">
                <a:solidFill>
                  <a:srgbClr val="7030A0"/>
                </a:solidFill>
                <a:cs typeface="B Mahsa" panose="00000400000000000000" pitchFamily="2" charset="-78"/>
              </a:rPr>
              <a:t>تهیه و انتخاب مواد آموزشی</a:t>
            </a:r>
            <a:endParaRPr lang="en-US" sz="4000" dirty="0">
              <a:solidFill>
                <a:srgbClr val="7030A0"/>
              </a:solidFill>
              <a:cs typeface="B Mahsa" panose="00000400000000000000" pitchFamily="2" charset="-78"/>
            </a:endParaRPr>
          </a:p>
        </p:txBody>
      </p:sp>
      <p:sp>
        <p:nvSpPr>
          <p:cNvPr id="3" name="Subtitle 2"/>
          <p:cNvSpPr>
            <a:spLocks noGrp="1"/>
          </p:cNvSpPr>
          <p:nvPr>
            <p:ph type="subTitle" idx="1"/>
          </p:nvPr>
        </p:nvSpPr>
        <p:spPr>
          <a:xfrm>
            <a:off x="381000" y="1066800"/>
            <a:ext cx="8534400" cy="5334000"/>
          </a:xfrm>
        </p:spPr>
        <p:txBody>
          <a:bodyPr/>
          <a:lstStyle/>
          <a:p>
            <a:pPr algn="r"/>
            <a:r>
              <a:rPr lang="fa-IR" dirty="0" smtClean="0">
                <a:solidFill>
                  <a:srgbClr val="8927EB"/>
                </a:solidFill>
                <a:cs typeface="B Koodak" panose="00000700000000000000" pitchFamily="2" charset="-78"/>
              </a:rPr>
              <a:t>بسته ها و کیت های آموزشی</a:t>
            </a:r>
          </a:p>
          <a:p>
            <a:pPr algn="r"/>
            <a:r>
              <a:rPr lang="fa-IR" dirty="0" smtClean="0">
                <a:solidFill>
                  <a:srgbClr val="8927EB"/>
                </a:solidFill>
                <a:cs typeface="B Koodak" panose="00000700000000000000" pitchFamily="2" charset="-78"/>
              </a:rPr>
              <a:t>مواد آموزشی معلم ساخته</a:t>
            </a:r>
          </a:p>
          <a:p>
            <a:pPr algn="r"/>
            <a:r>
              <a:rPr lang="fa-IR" dirty="0" smtClean="0">
                <a:solidFill>
                  <a:srgbClr val="8927EB"/>
                </a:solidFill>
                <a:cs typeface="B Koodak" panose="00000700000000000000" pitchFamily="2" charset="-78"/>
              </a:rPr>
              <a:t>مواد آموزشی دانش آموز ساخته</a:t>
            </a:r>
          </a:p>
          <a:p>
            <a:pPr algn="r"/>
            <a:r>
              <a:rPr lang="fa-IR" dirty="0" smtClean="0">
                <a:solidFill>
                  <a:srgbClr val="00B050"/>
                </a:solidFill>
                <a:cs typeface="B Koodak" panose="00000700000000000000" pitchFamily="2" charset="-78"/>
              </a:rPr>
              <a:t>سازوکار انتخاب و تولید مواد آموزشی:</a:t>
            </a:r>
          </a:p>
          <a:p>
            <a:pPr algn="r"/>
            <a:r>
              <a:rPr lang="fa-IR" dirty="0" smtClean="0">
                <a:solidFill>
                  <a:srgbClr val="8927EB"/>
                </a:solidFill>
                <a:cs typeface="B Koodak" panose="00000700000000000000" pitchFamily="2" charset="-78"/>
              </a:rPr>
              <a:t>هدف گزینی برای مواد آموزشی</a:t>
            </a:r>
          </a:p>
          <a:p>
            <a:pPr algn="r"/>
            <a:r>
              <a:rPr lang="fa-IR" dirty="0" smtClean="0">
                <a:solidFill>
                  <a:srgbClr val="8927EB"/>
                </a:solidFill>
                <a:cs typeface="B Koodak" panose="00000700000000000000" pitchFamily="2" charset="-78"/>
              </a:rPr>
              <a:t>شناسایی دانش آموزان</a:t>
            </a:r>
          </a:p>
          <a:p>
            <a:pPr algn="r"/>
            <a:r>
              <a:rPr lang="fa-IR" dirty="0" smtClean="0">
                <a:solidFill>
                  <a:srgbClr val="8927EB"/>
                </a:solidFill>
                <a:cs typeface="B Koodak" panose="00000700000000000000" pitchFamily="2" charset="-78"/>
              </a:rPr>
              <a:t>ایجاد جذابیت درآموزش محتوا</a:t>
            </a:r>
          </a:p>
          <a:p>
            <a:pPr algn="r"/>
            <a:r>
              <a:rPr lang="fa-IR" dirty="0" smtClean="0">
                <a:solidFill>
                  <a:srgbClr val="8927EB"/>
                </a:solidFill>
                <a:cs typeface="B Koodak" panose="00000700000000000000" pitchFamily="2" charset="-78"/>
              </a:rPr>
              <a:t>تسهیل یادگیری</a:t>
            </a:r>
            <a:endParaRPr lang="en-US" dirty="0">
              <a:solidFill>
                <a:srgbClr val="8927EB"/>
              </a:solidFill>
              <a:cs typeface="B Koodak" panose="00000700000000000000" pitchFamily="2" charset="-78"/>
            </a:endParaRPr>
          </a:p>
        </p:txBody>
      </p:sp>
      <p:pic>
        <p:nvPicPr>
          <p:cNvPr id="5" name="Picture 4">
            <a:hlinkClick r:id="rId3" action="ppaction://hlinksldjump"/>
          </p:cNvPr>
          <p:cNvPicPr>
            <a:picLocks noChangeAspect="1"/>
          </p:cNvPicPr>
          <p:nvPr/>
        </p:nvPicPr>
        <p:blipFill>
          <a:blip r:embed="rId4"/>
          <a:stretch>
            <a:fillRect/>
          </a:stretch>
        </p:blipFill>
        <p:spPr>
          <a:xfrm>
            <a:off x="743527" y="2133600"/>
            <a:ext cx="481626" cy="554784"/>
          </a:xfrm>
          <a:prstGeom prst="rect">
            <a:avLst/>
          </a:prstGeom>
        </p:spPr>
      </p:pic>
    </p:spTree>
    <p:extLst>
      <p:ext uri="{BB962C8B-B14F-4D97-AF65-F5344CB8AC3E}">
        <p14:creationId xmlns:p14="http://schemas.microsoft.com/office/powerpoint/2010/main" val="360875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1"/>
            <a:ext cx="7162800" cy="1066800"/>
          </a:xfrm>
        </p:spPr>
        <p:txBody>
          <a:bodyPr/>
          <a:lstStyle/>
          <a:p>
            <a:r>
              <a:rPr lang="fa-IR" sz="4000" dirty="0" smtClean="0">
                <a:solidFill>
                  <a:srgbClr val="7030A0"/>
                </a:solidFill>
                <a:cs typeface="B Mahsa" panose="00000400000000000000" pitchFamily="2" charset="-78"/>
              </a:rPr>
              <a:t>چگونه طرح درس بنویسم؟</a:t>
            </a:r>
            <a:endParaRPr lang="en-US" dirty="0"/>
          </a:p>
        </p:txBody>
      </p:sp>
      <p:sp>
        <p:nvSpPr>
          <p:cNvPr id="3" name="Subtitle 2"/>
          <p:cNvSpPr>
            <a:spLocks noGrp="1"/>
          </p:cNvSpPr>
          <p:nvPr>
            <p:ph type="subTitle" idx="1"/>
          </p:nvPr>
        </p:nvSpPr>
        <p:spPr>
          <a:xfrm>
            <a:off x="228600" y="990600"/>
            <a:ext cx="8763000" cy="5715000"/>
          </a:xfrm>
        </p:spPr>
        <p:txBody>
          <a:bodyPr/>
          <a:lstStyle/>
          <a:p>
            <a:pPr algn="r"/>
            <a:endParaRPr lang="fa-IR" dirty="0" smtClean="0"/>
          </a:p>
        </p:txBody>
      </p:sp>
      <p:graphicFrame>
        <p:nvGraphicFramePr>
          <p:cNvPr id="5" name="Diagram 4"/>
          <p:cNvGraphicFramePr/>
          <p:nvPr>
            <p:extLst>
              <p:ext uri="{D42A27DB-BD31-4B8C-83A1-F6EECF244321}">
                <p14:modId xmlns:p14="http://schemas.microsoft.com/office/powerpoint/2010/main" val="395698531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43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2" name="Title 1"/>
          <p:cNvSpPr>
            <a:spLocks noGrp="1"/>
          </p:cNvSpPr>
          <p:nvPr>
            <p:ph type="ctrTitle"/>
          </p:nvPr>
        </p:nvSpPr>
        <p:spPr>
          <a:xfrm>
            <a:off x="838200" y="152401"/>
            <a:ext cx="7467600" cy="838200"/>
          </a:xfrm>
        </p:spPr>
        <p:txBody>
          <a:bodyPr/>
          <a:lstStyle/>
          <a:p>
            <a:r>
              <a:rPr lang="fa-IR" dirty="0" smtClean="0">
                <a:solidFill>
                  <a:srgbClr val="7030A0"/>
                </a:solidFill>
                <a:cs typeface="B Mahsa" panose="00000400000000000000" pitchFamily="2" charset="-78"/>
              </a:rPr>
              <a:t>چگونه طرح درس بنویسم؟</a:t>
            </a:r>
            <a:endParaRPr lang="en-US" dirty="0">
              <a:solidFill>
                <a:srgbClr val="7030A0"/>
              </a:solidFill>
              <a:cs typeface="B Mahsa" panose="00000400000000000000" pitchFamily="2" charset="-78"/>
            </a:endParaRPr>
          </a:p>
        </p:txBody>
      </p:sp>
      <p:sp>
        <p:nvSpPr>
          <p:cNvPr id="3" name="Subtitle 2"/>
          <p:cNvSpPr>
            <a:spLocks noGrp="1"/>
          </p:cNvSpPr>
          <p:nvPr>
            <p:ph type="subTitle" idx="1"/>
          </p:nvPr>
        </p:nvSpPr>
        <p:spPr>
          <a:xfrm>
            <a:off x="152400" y="980037"/>
            <a:ext cx="8915400" cy="5420764"/>
          </a:xfrm>
        </p:spPr>
        <p:txBody>
          <a:bodyPr>
            <a:normAutofit lnSpcReduction="10000"/>
          </a:bodyPr>
          <a:lstStyle/>
          <a:p>
            <a:pPr algn="r"/>
            <a:r>
              <a:rPr lang="fa-IR" sz="2400" dirty="0" smtClean="0">
                <a:solidFill>
                  <a:schemeClr val="accent2">
                    <a:lumMod val="75000"/>
                  </a:schemeClr>
                </a:solidFill>
                <a:cs typeface="B Koodak" panose="00000700000000000000" pitchFamily="2" charset="-78"/>
              </a:rPr>
              <a:t>چند توصیه ی کلی:</a:t>
            </a:r>
          </a:p>
          <a:p>
            <a:pPr algn="r"/>
            <a:r>
              <a:rPr lang="fa-IR" sz="2400" dirty="0" smtClean="0">
                <a:solidFill>
                  <a:schemeClr val="accent2">
                    <a:lumMod val="75000"/>
                  </a:schemeClr>
                </a:solidFill>
                <a:cs typeface="B Koodak" panose="00000700000000000000" pitchFamily="2" charset="-78"/>
              </a:rPr>
              <a:t>طرح درس دارای منطق است که نشان دهنده ی منطق شما درباره یادگیری و مدیریت کلاس می باشد.بنابراین تا جایی که امکان دارد از چیزهایی که درباره ی طراحی آموزشی یادگرفته اید پیروی کنید</a:t>
            </a:r>
          </a:p>
          <a:p>
            <a:pPr algn="r"/>
            <a:r>
              <a:rPr lang="fa-IR" sz="2400" dirty="0" smtClean="0">
                <a:solidFill>
                  <a:schemeClr val="accent2">
                    <a:lumMod val="75000"/>
                  </a:schemeClr>
                </a:solidFill>
                <a:cs typeface="B Koodak" panose="00000700000000000000" pitchFamily="2" charset="-78"/>
              </a:rPr>
              <a:t>اصل پیش بینی را در طرح درس فراموش نکنید.</a:t>
            </a:r>
          </a:p>
          <a:p>
            <a:pPr algn="r"/>
            <a:r>
              <a:rPr lang="fa-IR" sz="2400" smtClean="0">
                <a:solidFill>
                  <a:schemeClr val="accent2">
                    <a:lumMod val="75000"/>
                  </a:schemeClr>
                </a:solidFill>
                <a:cs typeface="B Koodak" panose="00000700000000000000" pitchFamily="2" charset="-78"/>
              </a:rPr>
              <a:t>بعد از پایان نگارش طرح درس،دوباره آن را بخوانید تا اشتباهات نگارشی ارزش کار شما را کم نکند</a:t>
            </a:r>
            <a:endParaRPr lang="fa-IR" sz="2400" dirty="0" smtClean="0">
              <a:solidFill>
                <a:schemeClr val="accent2">
                  <a:lumMod val="75000"/>
                </a:schemeClr>
              </a:solidFill>
              <a:cs typeface="B Koodak" panose="00000700000000000000" pitchFamily="2" charset="-78"/>
            </a:endParaRPr>
          </a:p>
          <a:p>
            <a:pPr algn="r"/>
            <a:r>
              <a:rPr lang="fa-IR" sz="2400" dirty="0" smtClean="0">
                <a:solidFill>
                  <a:schemeClr val="accent2">
                    <a:lumMod val="75000"/>
                  </a:schemeClr>
                </a:solidFill>
                <a:cs typeface="B Koodak" panose="00000700000000000000" pitchFamily="2" charset="-78"/>
              </a:rPr>
              <a:t>در نوشتن طرح درس باید تلاش شود اهداف به گونه ای انتخاب شود که در یک یا دو جلسه ی تدریس قابل دست یابی باشد.نوشتن صف طولانی از اهداف بدون در نظر گرفتن زمان و ویژگی دانش آموز صحیح نمی باشد.</a:t>
            </a:r>
          </a:p>
          <a:p>
            <a:pPr algn="r"/>
            <a:r>
              <a:rPr lang="fa-IR" sz="2400" dirty="0" smtClean="0">
                <a:solidFill>
                  <a:schemeClr val="accent2">
                    <a:lumMod val="75000"/>
                  </a:schemeClr>
                </a:solidFill>
                <a:cs typeface="B Koodak" panose="00000700000000000000" pitchFamily="2" charset="-78"/>
              </a:rPr>
              <a:t>چیزی را که در ذهن دارید به صورت کامل در جریان تدریس شرح دهید.بیشتر اوقات چیزی که در ذهن ماست دقیقا چیزی نیست که خوانندگان طرح درس از آن درک می کنند.بنابراین همیشه توصیه می شود طرح درس خود را به صورت سناریویی و با شرح کامل بنویسید</a:t>
            </a:r>
          </a:p>
          <a:p>
            <a:pPr algn="r"/>
            <a:endParaRPr lang="fa-IR" sz="2400" dirty="0" smtClean="0">
              <a:solidFill>
                <a:schemeClr val="accent2">
                  <a:lumMod val="75000"/>
                </a:schemeClr>
              </a:solidFill>
              <a:cs typeface="B Koodak" panose="00000700000000000000" pitchFamily="2" charset="-78"/>
            </a:endParaRPr>
          </a:p>
          <a:p>
            <a:pPr algn="r"/>
            <a:endParaRPr lang="en-US" sz="2400" dirty="0">
              <a:solidFill>
                <a:schemeClr val="accent2">
                  <a:lumMod val="75000"/>
                </a:schemeClr>
              </a:solidFill>
              <a:cs typeface="B Koodak" panose="00000700000000000000" pitchFamily="2" charset="-78"/>
            </a:endParaRPr>
          </a:p>
        </p:txBody>
      </p:sp>
    </p:spTree>
    <p:extLst>
      <p:ext uri="{BB962C8B-B14F-4D97-AF65-F5344CB8AC3E}">
        <p14:creationId xmlns:p14="http://schemas.microsoft.com/office/powerpoint/2010/main" val="2135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52401"/>
            <a:ext cx="7391400" cy="1066800"/>
          </a:xfrm>
        </p:spPr>
        <p:txBody>
          <a:bodyPr>
            <a:normAutofit/>
          </a:bodyPr>
          <a:lstStyle/>
          <a:p>
            <a:r>
              <a:rPr lang="fa-IR" sz="4000" dirty="0" smtClean="0">
                <a:solidFill>
                  <a:srgbClr val="7030A0"/>
                </a:solidFill>
                <a:cs typeface="B Mahsa" panose="00000400000000000000" pitchFamily="2" charset="-78"/>
              </a:rPr>
              <a:t>منابع و راهنمای مطالعه ی بیشتر</a:t>
            </a:r>
            <a:endParaRPr lang="en-US" sz="4000" dirty="0">
              <a:solidFill>
                <a:srgbClr val="7030A0"/>
              </a:solidFill>
              <a:cs typeface="B Mahsa" panose="00000400000000000000" pitchFamily="2" charset="-78"/>
            </a:endParaRPr>
          </a:p>
        </p:txBody>
      </p:sp>
      <p:sp>
        <p:nvSpPr>
          <p:cNvPr id="3" name="Subtitle 2"/>
          <p:cNvSpPr>
            <a:spLocks noGrp="1"/>
          </p:cNvSpPr>
          <p:nvPr>
            <p:ph type="subTitle" idx="1"/>
          </p:nvPr>
        </p:nvSpPr>
        <p:spPr>
          <a:xfrm>
            <a:off x="228600" y="1295400"/>
            <a:ext cx="8686800" cy="5257800"/>
          </a:xfrm>
        </p:spPr>
        <p:txBody>
          <a:bodyPr/>
          <a:lstStyle/>
          <a:p>
            <a:pPr algn="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87448767"/>
              </p:ext>
            </p:extLst>
          </p:nvPr>
        </p:nvGraphicFramePr>
        <p:xfrm>
          <a:off x="685800" y="1981200"/>
          <a:ext cx="7772400" cy="4114799"/>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4307205">
                  <a:extLst>
                    <a:ext uri="{9D8B030D-6E8A-4147-A177-3AD203B41FA5}">
                      <a16:colId xmlns:a16="http://schemas.microsoft.com/office/drawing/2014/main" val="20001"/>
                    </a:ext>
                  </a:extLst>
                </a:gridCol>
                <a:gridCol w="874395">
                  <a:extLst>
                    <a:ext uri="{9D8B030D-6E8A-4147-A177-3AD203B41FA5}">
                      <a16:colId xmlns:a16="http://schemas.microsoft.com/office/drawing/2014/main" val="20002"/>
                    </a:ext>
                  </a:extLst>
                </a:gridCol>
              </a:tblGrid>
              <a:tr h="808373">
                <a:tc>
                  <a:txBody>
                    <a:bodyPr/>
                    <a:lstStyle/>
                    <a:p>
                      <a:pPr algn="ctr"/>
                      <a:r>
                        <a:rPr lang="fa-IR" sz="2400" dirty="0" smtClean="0">
                          <a:cs typeface="B Mahsa" panose="00000400000000000000" pitchFamily="2" charset="-78"/>
                        </a:rPr>
                        <a:t>نویسنده</a:t>
                      </a:r>
                      <a:endParaRPr lang="en-US" sz="2400" dirty="0">
                        <a:cs typeface="B Mahsa" panose="00000400000000000000" pitchFamily="2" charset="-78"/>
                      </a:endParaRPr>
                    </a:p>
                  </a:txBody>
                  <a:tcPr/>
                </a:tc>
                <a:tc>
                  <a:txBody>
                    <a:bodyPr/>
                    <a:lstStyle/>
                    <a:p>
                      <a:pPr algn="ctr"/>
                      <a:r>
                        <a:rPr lang="fa-IR" sz="2400" dirty="0" smtClean="0">
                          <a:cs typeface="B Mahsa" panose="00000400000000000000" pitchFamily="2" charset="-78"/>
                        </a:rPr>
                        <a:t>منبع</a:t>
                      </a:r>
                      <a:endParaRPr lang="en-US" sz="2400" dirty="0">
                        <a:cs typeface="B Mahsa" panose="00000400000000000000" pitchFamily="2" charset="-78"/>
                      </a:endParaRPr>
                    </a:p>
                  </a:txBody>
                  <a:tcPr/>
                </a:tc>
                <a:tc>
                  <a:txBody>
                    <a:bodyPr/>
                    <a:lstStyle/>
                    <a:p>
                      <a:r>
                        <a:rPr lang="fa-IR" sz="2000" dirty="0" smtClean="0">
                          <a:cs typeface="B Mahsa" panose="00000400000000000000" pitchFamily="2" charset="-78"/>
                        </a:rPr>
                        <a:t>ردیف</a:t>
                      </a:r>
                      <a:endParaRPr lang="en-US" sz="2000" dirty="0">
                        <a:cs typeface="B Mahsa" panose="00000400000000000000" pitchFamily="2" charset="-78"/>
                      </a:endParaRPr>
                    </a:p>
                  </a:txBody>
                  <a:tcPr/>
                </a:tc>
                <a:extLst>
                  <a:ext uri="{0D108BD9-81ED-4DB2-BD59-A6C34878D82A}">
                    <a16:rowId xmlns:a16="http://schemas.microsoft.com/office/drawing/2014/main" val="10000"/>
                  </a:ext>
                </a:extLst>
              </a:tr>
              <a:tr h="443693">
                <a:tc>
                  <a:txBody>
                    <a:bodyPr/>
                    <a:lstStyle/>
                    <a:p>
                      <a:pPr algn="r"/>
                      <a:r>
                        <a:rPr lang="fa-IR" dirty="0" smtClean="0">
                          <a:cs typeface="B Koodak" panose="00000700000000000000" pitchFamily="2" charset="-78"/>
                        </a:rPr>
                        <a:t>حسن شعبانی</a:t>
                      </a:r>
                      <a:endParaRPr lang="en-US" dirty="0">
                        <a:cs typeface="B Koodak" panose="00000700000000000000" pitchFamily="2" charset="-78"/>
                      </a:endParaRPr>
                    </a:p>
                  </a:txBody>
                  <a:tcPr/>
                </a:tc>
                <a:tc>
                  <a:txBody>
                    <a:bodyPr/>
                    <a:lstStyle/>
                    <a:p>
                      <a:pPr algn="r"/>
                      <a:r>
                        <a:rPr lang="fa-IR" dirty="0" smtClean="0">
                          <a:cs typeface="B Koodak" panose="00000700000000000000" pitchFamily="2" charset="-78"/>
                        </a:rPr>
                        <a:t>کلیات روش تدریس</a:t>
                      </a:r>
                      <a:endParaRPr lang="en-US" dirty="0">
                        <a:cs typeface="B Koodak" panose="00000700000000000000" pitchFamily="2" charset="-78"/>
                      </a:endParaRPr>
                    </a:p>
                  </a:txBody>
                  <a:tcPr/>
                </a:tc>
                <a:tc>
                  <a:txBody>
                    <a:bodyPr/>
                    <a:lstStyle/>
                    <a:p>
                      <a:pPr algn="r"/>
                      <a:r>
                        <a:rPr lang="fa-IR" dirty="0" smtClean="0"/>
                        <a:t>1</a:t>
                      </a:r>
                      <a:endParaRPr lang="en-US" dirty="0"/>
                    </a:p>
                  </a:txBody>
                  <a:tcPr/>
                </a:tc>
                <a:extLst>
                  <a:ext uri="{0D108BD9-81ED-4DB2-BD59-A6C34878D82A}">
                    <a16:rowId xmlns:a16="http://schemas.microsoft.com/office/drawing/2014/main" val="10001"/>
                  </a:ext>
                </a:extLst>
              </a:tr>
              <a:tr h="443693">
                <a:tc>
                  <a:txBody>
                    <a:bodyPr/>
                    <a:lstStyle/>
                    <a:p>
                      <a:pPr algn="r"/>
                      <a:r>
                        <a:rPr lang="fa-IR" dirty="0" smtClean="0">
                          <a:cs typeface="B Koodak" panose="00000700000000000000" pitchFamily="2" charset="-78"/>
                        </a:rPr>
                        <a:t>دانیل استافل بیم</a:t>
                      </a:r>
                      <a:endParaRPr lang="en-US" dirty="0">
                        <a:cs typeface="B Koodak" panose="00000700000000000000" pitchFamily="2" charset="-78"/>
                      </a:endParaRPr>
                    </a:p>
                  </a:txBody>
                  <a:tcPr/>
                </a:tc>
                <a:tc>
                  <a:txBody>
                    <a:bodyPr/>
                    <a:lstStyle/>
                    <a:p>
                      <a:pPr algn="r"/>
                      <a:r>
                        <a:rPr lang="fa-IR" dirty="0" smtClean="0">
                          <a:cs typeface="B Koodak" panose="00000700000000000000" pitchFamily="2" charset="-78"/>
                        </a:rPr>
                        <a:t>درآمدی</a:t>
                      </a:r>
                      <a:r>
                        <a:rPr lang="fa-IR" baseline="0" dirty="0" smtClean="0">
                          <a:cs typeface="B Koodak" panose="00000700000000000000" pitchFamily="2" charset="-78"/>
                        </a:rPr>
                        <a:t> بر الگوهای ارزشیابی</a:t>
                      </a:r>
                      <a:endParaRPr lang="en-US" dirty="0">
                        <a:cs typeface="B Koodak" panose="00000700000000000000" pitchFamily="2" charset="-78"/>
                      </a:endParaRPr>
                    </a:p>
                  </a:txBody>
                  <a:tcPr/>
                </a:tc>
                <a:tc>
                  <a:txBody>
                    <a:bodyPr/>
                    <a:lstStyle/>
                    <a:p>
                      <a:pPr algn="r"/>
                      <a:r>
                        <a:rPr lang="fa-IR" dirty="0" smtClean="0"/>
                        <a:t>2</a:t>
                      </a:r>
                      <a:endParaRPr lang="en-US" dirty="0"/>
                    </a:p>
                  </a:txBody>
                  <a:tcPr/>
                </a:tc>
                <a:extLst>
                  <a:ext uri="{0D108BD9-81ED-4DB2-BD59-A6C34878D82A}">
                    <a16:rowId xmlns:a16="http://schemas.microsoft.com/office/drawing/2014/main" val="10002"/>
                  </a:ext>
                </a:extLst>
              </a:tr>
              <a:tr h="765827">
                <a:tc>
                  <a:txBody>
                    <a:bodyPr/>
                    <a:lstStyle/>
                    <a:p>
                      <a:pPr algn="r"/>
                      <a:r>
                        <a:rPr lang="fa-IR" dirty="0" smtClean="0">
                          <a:cs typeface="B Koodak" panose="00000700000000000000" pitchFamily="2" charset="-78"/>
                        </a:rPr>
                        <a:t>محرم آقازاده،محرم نقی زاده</a:t>
                      </a:r>
                      <a:endParaRPr lang="en-US" dirty="0">
                        <a:cs typeface="B Koodak" panose="00000700000000000000" pitchFamily="2" charset="-78"/>
                      </a:endParaRPr>
                    </a:p>
                  </a:txBody>
                  <a:tcPr/>
                </a:tc>
                <a:tc>
                  <a:txBody>
                    <a:bodyPr/>
                    <a:lstStyle/>
                    <a:p>
                      <a:pPr algn="r"/>
                      <a:r>
                        <a:rPr lang="fa-IR" dirty="0" smtClean="0">
                          <a:cs typeface="B Koodak" panose="00000700000000000000" pitchFamily="2" charset="-78"/>
                        </a:rPr>
                        <a:t>نگارش طرح درس</a:t>
                      </a:r>
                      <a:endParaRPr lang="en-US" dirty="0">
                        <a:cs typeface="B Koodak" panose="00000700000000000000" pitchFamily="2" charset="-78"/>
                      </a:endParaRPr>
                    </a:p>
                  </a:txBody>
                  <a:tcPr/>
                </a:tc>
                <a:tc>
                  <a:txBody>
                    <a:bodyPr/>
                    <a:lstStyle/>
                    <a:p>
                      <a:pPr algn="r"/>
                      <a:r>
                        <a:rPr lang="fa-IR" dirty="0" smtClean="0"/>
                        <a:t>3</a:t>
                      </a:r>
                      <a:endParaRPr lang="en-US" dirty="0"/>
                    </a:p>
                  </a:txBody>
                  <a:tcPr/>
                </a:tc>
                <a:extLst>
                  <a:ext uri="{0D108BD9-81ED-4DB2-BD59-A6C34878D82A}">
                    <a16:rowId xmlns:a16="http://schemas.microsoft.com/office/drawing/2014/main" val="10003"/>
                  </a:ext>
                </a:extLst>
              </a:tr>
              <a:tr h="443693">
                <a:tc>
                  <a:txBody>
                    <a:bodyPr/>
                    <a:lstStyle/>
                    <a:p>
                      <a:pPr algn="r"/>
                      <a:r>
                        <a:rPr lang="fa-IR" dirty="0" smtClean="0">
                          <a:cs typeface="B Koodak" panose="00000700000000000000" pitchFamily="2" charset="-78"/>
                        </a:rPr>
                        <a:t>عادل یغما</a:t>
                      </a:r>
                      <a:endParaRPr lang="en-US" dirty="0">
                        <a:cs typeface="B Koodak" panose="00000700000000000000" pitchFamily="2" charset="-78"/>
                      </a:endParaRPr>
                    </a:p>
                  </a:txBody>
                  <a:tcPr/>
                </a:tc>
                <a:tc>
                  <a:txBody>
                    <a:bodyPr/>
                    <a:lstStyle/>
                    <a:p>
                      <a:pPr algn="r"/>
                      <a:r>
                        <a:rPr lang="fa-IR" dirty="0" smtClean="0">
                          <a:cs typeface="B Koodak" panose="00000700000000000000" pitchFamily="2" charset="-78"/>
                        </a:rPr>
                        <a:t>طراحی</a:t>
                      </a:r>
                      <a:r>
                        <a:rPr lang="fa-IR" baseline="0" dirty="0" smtClean="0">
                          <a:cs typeface="B Koodak" panose="00000700000000000000" pitchFamily="2" charset="-78"/>
                        </a:rPr>
                        <a:t> آموزشی</a:t>
                      </a:r>
                      <a:endParaRPr lang="en-US" dirty="0">
                        <a:cs typeface="B Koodak" panose="00000700000000000000" pitchFamily="2" charset="-78"/>
                      </a:endParaRPr>
                    </a:p>
                  </a:txBody>
                  <a:tcPr/>
                </a:tc>
                <a:tc>
                  <a:txBody>
                    <a:bodyPr/>
                    <a:lstStyle/>
                    <a:p>
                      <a:pPr algn="r"/>
                      <a:r>
                        <a:rPr lang="fa-IR" dirty="0" smtClean="0"/>
                        <a:t>4</a:t>
                      </a:r>
                      <a:endParaRPr lang="en-US" dirty="0"/>
                    </a:p>
                  </a:txBody>
                  <a:tcPr/>
                </a:tc>
                <a:extLst>
                  <a:ext uri="{0D108BD9-81ED-4DB2-BD59-A6C34878D82A}">
                    <a16:rowId xmlns:a16="http://schemas.microsoft.com/office/drawing/2014/main" val="10004"/>
                  </a:ext>
                </a:extLst>
              </a:tr>
              <a:tr h="443693">
                <a:tc>
                  <a:txBody>
                    <a:bodyPr/>
                    <a:lstStyle/>
                    <a:p>
                      <a:pPr algn="r"/>
                      <a:r>
                        <a:rPr lang="fa-IR" dirty="0" smtClean="0">
                          <a:cs typeface="B Koodak" panose="00000700000000000000" pitchFamily="2" charset="-78"/>
                        </a:rPr>
                        <a:t>بهمن قره داغی</a:t>
                      </a:r>
                      <a:endParaRPr lang="en-US" dirty="0">
                        <a:cs typeface="B Koodak" panose="00000700000000000000" pitchFamily="2" charset="-78"/>
                      </a:endParaRPr>
                    </a:p>
                  </a:txBody>
                  <a:tcPr/>
                </a:tc>
                <a:tc>
                  <a:txBody>
                    <a:bodyPr/>
                    <a:lstStyle/>
                    <a:p>
                      <a:pPr algn="r"/>
                      <a:r>
                        <a:rPr lang="fa-IR" dirty="0" smtClean="0">
                          <a:cs typeface="B Koodak" panose="00000700000000000000" pitchFamily="2" charset="-78"/>
                        </a:rPr>
                        <a:t>صفر تا بیست(ارزشیابی برای یادگیری)</a:t>
                      </a:r>
                      <a:endParaRPr lang="en-US" dirty="0">
                        <a:cs typeface="B Koodak" panose="00000700000000000000" pitchFamily="2" charset="-78"/>
                      </a:endParaRPr>
                    </a:p>
                  </a:txBody>
                  <a:tcPr/>
                </a:tc>
                <a:tc>
                  <a:txBody>
                    <a:bodyPr/>
                    <a:lstStyle/>
                    <a:p>
                      <a:pPr algn="r"/>
                      <a:r>
                        <a:rPr lang="fa-IR" dirty="0" smtClean="0"/>
                        <a:t>5</a:t>
                      </a:r>
                      <a:endParaRPr lang="en-US" dirty="0"/>
                    </a:p>
                  </a:txBody>
                  <a:tcPr/>
                </a:tc>
                <a:extLst>
                  <a:ext uri="{0D108BD9-81ED-4DB2-BD59-A6C34878D82A}">
                    <a16:rowId xmlns:a16="http://schemas.microsoft.com/office/drawing/2014/main" val="10005"/>
                  </a:ext>
                </a:extLst>
              </a:tr>
              <a:tr h="765827">
                <a:tc>
                  <a:txBody>
                    <a:bodyPr/>
                    <a:lstStyle/>
                    <a:p>
                      <a:pPr algn="r"/>
                      <a:r>
                        <a:rPr lang="fa-IR" dirty="0" smtClean="0">
                          <a:cs typeface="B Koodak" panose="00000700000000000000" pitchFamily="2" charset="-78"/>
                        </a:rPr>
                        <a:t>محرم آقا زاده</a:t>
                      </a:r>
                      <a:endParaRPr lang="en-US" dirty="0">
                        <a:cs typeface="B Koodak" panose="00000700000000000000" pitchFamily="2" charset="-78"/>
                      </a:endParaRPr>
                    </a:p>
                  </a:txBody>
                  <a:tcPr/>
                </a:tc>
                <a:tc>
                  <a:txBody>
                    <a:bodyPr/>
                    <a:lstStyle/>
                    <a:p>
                      <a:pPr algn="r"/>
                      <a:r>
                        <a:rPr lang="fa-IR" dirty="0" smtClean="0">
                          <a:cs typeface="B Koodak" panose="00000700000000000000" pitchFamily="2" charset="-78"/>
                        </a:rPr>
                        <a:t>روش های نوین ارزشیابی در دوره ی ابتدایی</a:t>
                      </a:r>
                      <a:endParaRPr lang="en-US" dirty="0">
                        <a:cs typeface="B Koodak" panose="00000700000000000000" pitchFamily="2" charset="-78"/>
                      </a:endParaRPr>
                    </a:p>
                  </a:txBody>
                  <a:tcPr/>
                </a:tc>
                <a:tc>
                  <a:txBody>
                    <a:bodyPr/>
                    <a:lstStyle/>
                    <a:p>
                      <a:pPr algn="r"/>
                      <a:r>
                        <a:rPr lang="fa-IR" dirty="0" smtClean="0"/>
                        <a:t>6</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029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685800"/>
            <a:ext cx="7429500" cy="1219200"/>
          </a:xfrm>
        </p:spPr>
        <p:txBody>
          <a:bodyPr>
            <a:normAutofit/>
          </a:bodyPr>
          <a:lstStyle/>
          <a:p>
            <a:r>
              <a:rPr lang="fa-IR" sz="2200" dirty="0">
                <a:cs typeface="B Koodak" panose="00000700000000000000" pitchFamily="2" charset="-78"/>
              </a:rPr>
              <a:t>طرح درس و طراحی آموزشی ابزاری است برای تبدیل و ترجمه ی درس ها به زبان دانش </a:t>
            </a:r>
            <a:r>
              <a:rPr lang="fa-IR" sz="2200" dirty="0" smtClean="0">
                <a:cs typeface="B Koodak" panose="00000700000000000000" pitchFamily="2" charset="-78"/>
              </a:rPr>
              <a:t>آموز</a:t>
            </a:r>
            <a:endParaRPr lang="en-US" sz="2200" dirty="0">
              <a:cs typeface="B Koodak" panose="00000700000000000000" pitchFamily="2" charset="-78"/>
            </a:endParaRPr>
          </a:p>
        </p:txBody>
      </p:sp>
      <p:graphicFrame>
        <p:nvGraphicFramePr>
          <p:cNvPr id="9" name="Diagram 8"/>
          <p:cNvGraphicFramePr/>
          <p:nvPr>
            <p:extLst>
              <p:ext uri="{D42A27DB-BD31-4B8C-83A1-F6EECF244321}">
                <p14:modId xmlns:p14="http://schemas.microsoft.com/office/powerpoint/2010/main" val="469095519"/>
              </p:ext>
            </p:extLst>
          </p:nvPr>
        </p:nvGraphicFramePr>
        <p:xfrm>
          <a:off x="1143000" y="1752600"/>
          <a:ext cx="6477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010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76201"/>
            <a:ext cx="7543800" cy="1066800"/>
          </a:xfrm>
        </p:spPr>
        <p:txBody>
          <a:bodyPr/>
          <a:lstStyle/>
          <a:p>
            <a:r>
              <a:rPr lang="fa-IR" dirty="0" smtClean="0">
                <a:solidFill>
                  <a:srgbClr val="7030A0"/>
                </a:solidFill>
                <a:cs typeface="B Mahsa" panose="00000400000000000000" pitchFamily="2" charset="-78"/>
              </a:rPr>
              <a:t>چرا طرح درس؟</a:t>
            </a:r>
            <a:endParaRPr lang="en-US" dirty="0">
              <a:solidFill>
                <a:srgbClr val="7030A0"/>
              </a:solidFill>
              <a:cs typeface="B Mahsa" panose="00000400000000000000" pitchFamily="2" charset="-78"/>
            </a:endParaRPr>
          </a:p>
        </p:txBody>
      </p:sp>
      <p:sp>
        <p:nvSpPr>
          <p:cNvPr id="3" name="Subtitle 2"/>
          <p:cNvSpPr>
            <a:spLocks noGrp="1"/>
          </p:cNvSpPr>
          <p:nvPr>
            <p:ph type="subTitle" idx="1"/>
          </p:nvPr>
        </p:nvSpPr>
        <p:spPr>
          <a:xfrm>
            <a:off x="228600" y="990600"/>
            <a:ext cx="8534400" cy="5486400"/>
          </a:xfrm>
        </p:spPr>
        <p:txBody>
          <a:bodyPr>
            <a:normAutofit/>
          </a:bodyPr>
          <a:lstStyle/>
          <a:p>
            <a:pPr algn="r"/>
            <a:r>
              <a:rPr lang="fa-IR" sz="2400" dirty="0" smtClean="0">
                <a:solidFill>
                  <a:schemeClr val="tx1"/>
                </a:solidFill>
                <a:cs typeface="B Koodak" panose="00000700000000000000" pitchFamily="2" charset="-78"/>
              </a:rPr>
              <a:t>-طرح درس:</a:t>
            </a:r>
          </a:p>
          <a:p>
            <a:pPr algn="r"/>
            <a:r>
              <a:rPr lang="fa-IR" sz="2400" dirty="0" smtClean="0">
                <a:solidFill>
                  <a:schemeClr val="tx1"/>
                </a:solidFill>
                <a:cs typeface="B Koodak" panose="00000700000000000000" pitchFamily="2" charset="-78"/>
              </a:rPr>
              <a:t>به معلم کمک می کند صرف نظر از اینکه تازه کار یا حرفه ای باشد در جریان تدریس بهتر عمل کند.</a:t>
            </a:r>
          </a:p>
          <a:p>
            <a:pPr algn="r"/>
            <a:r>
              <a:rPr lang="fa-IR" sz="2400" dirty="0" smtClean="0">
                <a:solidFill>
                  <a:schemeClr val="tx1"/>
                </a:solidFill>
                <a:cs typeface="B Koodak" panose="00000700000000000000" pitchFamily="2" charset="-78"/>
              </a:rPr>
              <a:t>به تداوم و استاندارد سازی جریان آموزش کمک می کند</a:t>
            </a:r>
          </a:p>
          <a:p>
            <a:pPr algn="r"/>
            <a:r>
              <a:rPr lang="fa-IR" sz="2400" dirty="0" smtClean="0">
                <a:solidFill>
                  <a:schemeClr val="tx1"/>
                </a:solidFill>
                <a:cs typeface="B Koodak" panose="00000700000000000000" pitchFamily="2" charset="-78"/>
              </a:rPr>
              <a:t>یک موقعیت یادگیری برای معلم به وجود می آورد</a:t>
            </a:r>
          </a:p>
          <a:p>
            <a:pPr algn="r"/>
            <a:r>
              <a:rPr lang="fa-IR" sz="2400" dirty="0" smtClean="0">
                <a:solidFill>
                  <a:schemeClr val="tx1"/>
                </a:solidFill>
                <a:cs typeface="B Koodak" panose="00000700000000000000" pitchFamily="2" charset="-78"/>
              </a:rPr>
              <a:t>فعالیت های فراگیر را در کلاس پیش بینی می کند.</a:t>
            </a:r>
          </a:p>
          <a:p>
            <a:pPr algn="r"/>
            <a:r>
              <a:rPr lang="fa-IR" sz="2400" dirty="0" smtClean="0">
                <a:solidFill>
                  <a:schemeClr val="tx1"/>
                </a:solidFill>
                <a:cs typeface="B Koodak" panose="00000700000000000000" pitchFamily="2" charset="-78"/>
              </a:rPr>
              <a:t>به مدیریت آموزشی کمک می رساند</a:t>
            </a:r>
          </a:p>
          <a:p>
            <a:pPr algn="r"/>
            <a:r>
              <a:rPr lang="fa-IR" sz="2400" dirty="0" smtClean="0">
                <a:solidFill>
                  <a:schemeClr val="tx1"/>
                </a:solidFill>
                <a:cs typeface="B Koodak" panose="00000700000000000000" pitchFamily="2" charset="-78"/>
              </a:rPr>
              <a:t>به بهره گیری از تجارب همکاران می انجامد.</a:t>
            </a:r>
          </a:p>
          <a:p>
            <a:pPr algn="r"/>
            <a:r>
              <a:rPr lang="fa-IR" sz="2400" dirty="0" smtClean="0">
                <a:solidFill>
                  <a:schemeClr val="tx1"/>
                </a:solidFill>
                <a:cs typeface="B Koodak" panose="00000700000000000000" pitchFamily="2" charset="-78"/>
              </a:rPr>
              <a:t>ابزاری برای هدایت یادگیری دانش آموز هستند.</a:t>
            </a:r>
          </a:p>
          <a:p>
            <a:pPr algn="r"/>
            <a:r>
              <a:rPr lang="fa-IR" sz="2400" dirty="0" smtClean="0">
                <a:solidFill>
                  <a:schemeClr val="tx1"/>
                </a:solidFill>
                <a:cs typeface="B Koodak" panose="00000700000000000000" pitchFamily="2" charset="-78"/>
              </a:rPr>
              <a:t>...</a:t>
            </a:r>
          </a:p>
          <a:p>
            <a:pPr algn="r"/>
            <a:endParaRPr lang="en-US" sz="2400" dirty="0">
              <a:solidFill>
                <a:schemeClr val="tx1"/>
              </a:solidFill>
              <a:cs typeface="B Koodak" panose="00000700000000000000" pitchFamily="2" charset="-78"/>
            </a:endParaRPr>
          </a:p>
        </p:txBody>
      </p:sp>
    </p:spTree>
    <p:extLst>
      <p:ext uri="{BB962C8B-B14F-4D97-AF65-F5344CB8AC3E}">
        <p14:creationId xmlns:p14="http://schemas.microsoft.com/office/powerpoint/2010/main" val="63800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arn(inVertical)">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arn(inVertical)">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barn(inVertical)">
                                      <p:cBhvr>
                                        <p:cTn id="5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68191288"/>
              </p:ext>
            </p:extLst>
          </p:nvPr>
        </p:nvGraphicFramePr>
        <p:xfrm>
          <a:off x="693080" y="1423224"/>
          <a:ext cx="7924800" cy="4672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7"/>
          <a:stretch>
            <a:fillRect/>
          </a:stretch>
        </p:blipFill>
        <p:spPr>
          <a:xfrm>
            <a:off x="693080" y="493733"/>
            <a:ext cx="7834039" cy="993734"/>
          </a:xfrm>
          <a:prstGeom prst="rect">
            <a:avLst/>
          </a:prstGeom>
        </p:spPr>
      </p:pic>
      <p:grpSp>
        <p:nvGrpSpPr>
          <p:cNvPr id="18" name="Group 17"/>
          <p:cNvGrpSpPr/>
          <p:nvPr/>
        </p:nvGrpSpPr>
        <p:grpSpPr>
          <a:xfrm>
            <a:off x="2147807" y="2209800"/>
            <a:ext cx="5395993" cy="3048000"/>
            <a:chOff x="2147807" y="2209800"/>
            <a:chExt cx="5395993" cy="3048000"/>
          </a:xfrm>
        </p:grpSpPr>
        <p:cxnSp>
          <p:nvCxnSpPr>
            <p:cNvPr id="4" name="Straight Arrow Connector 3"/>
            <p:cNvCxnSpPr/>
            <p:nvPr/>
          </p:nvCxnSpPr>
          <p:spPr>
            <a:xfrm>
              <a:off x="5105400" y="2209800"/>
              <a:ext cx="2438400" cy="243840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95800" y="2209800"/>
              <a:ext cx="1219200" cy="2743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121727" y="2209800"/>
              <a:ext cx="152400" cy="3048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2147807" y="2209800"/>
              <a:ext cx="1973920" cy="23804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2678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56897256"/>
              </p:ext>
            </p:extLst>
          </p:nvPr>
        </p:nvGraphicFramePr>
        <p:xfrm>
          <a:off x="1066800" y="1397000"/>
          <a:ext cx="723900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875970" y="304800"/>
            <a:ext cx="7620660" cy="1255885"/>
          </a:xfrm>
          <a:prstGeom prst="rect">
            <a:avLst/>
          </a:prstGeom>
        </p:spPr>
      </p:pic>
    </p:spTree>
    <p:extLst>
      <p:ext uri="{BB962C8B-B14F-4D97-AF65-F5344CB8AC3E}">
        <p14:creationId xmlns:p14="http://schemas.microsoft.com/office/powerpoint/2010/main" val="2846338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
        <p:nvSpPr>
          <p:cNvPr id="3" name="TextBox 2"/>
          <p:cNvSpPr txBox="1"/>
          <p:nvPr/>
        </p:nvSpPr>
        <p:spPr>
          <a:xfrm>
            <a:off x="3124200" y="2819400"/>
            <a:ext cx="2514600" cy="923330"/>
          </a:xfrm>
          <a:prstGeom prst="rect">
            <a:avLst/>
          </a:prstGeom>
          <a:noFill/>
        </p:spPr>
        <p:txBody>
          <a:bodyPr wrap="square" rtlCol="0">
            <a:spAutoFit/>
          </a:bodyPr>
          <a:lstStyle/>
          <a:p>
            <a:pPr algn="ctr"/>
            <a:r>
              <a:rPr lang="fa-IR" sz="5400" dirty="0" smtClean="0">
                <a:solidFill>
                  <a:srgbClr val="7030A0"/>
                </a:solidFill>
                <a:cs typeface="B Mahsa" panose="00000400000000000000" pitchFamily="2" charset="-78"/>
              </a:rPr>
              <a:t>روشها</a:t>
            </a:r>
            <a:endParaRPr lang="en-US" sz="5400" dirty="0">
              <a:solidFill>
                <a:srgbClr val="7030A0"/>
              </a:solidFill>
              <a:cs typeface="B Mahsa" panose="00000400000000000000" pitchFamily="2" charset="-78"/>
            </a:endParaRPr>
          </a:p>
        </p:txBody>
      </p:sp>
    </p:spTree>
    <p:extLst>
      <p:ext uri="{BB962C8B-B14F-4D97-AF65-F5344CB8AC3E}">
        <p14:creationId xmlns:p14="http://schemas.microsoft.com/office/powerpoint/2010/main" val="106576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1700</TotalTime>
  <Words>2029</Words>
  <Application>Microsoft Office PowerPoint</Application>
  <PresentationFormat>On-screen Show (4:3)</PresentationFormat>
  <Paragraphs>269</Paragraphs>
  <Slides>48</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48</vt:i4>
      </vt:variant>
    </vt:vector>
  </HeadingPairs>
  <TitlesOfParts>
    <vt:vector size="59" baseType="lpstr">
      <vt:lpstr>Calibri</vt:lpstr>
      <vt:lpstr>B Lotus</vt:lpstr>
      <vt:lpstr>B Koodak</vt:lpstr>
      <vt:lpstr>Arial</vt:lpstr>
      <vt:lpstr>B Mahsa</vt:lpstr>
      <vt:lpstr>Office Theme</vt:lpstr>
      <vt:lpstr>1_Diseño predeterminado</vt:lpstr>
      <vt:lpstr>2_Diseño predeterminado</vt:lpstr>
      <vt:lpstr>3_Diseño predeterminado</vt:lpstr>
      <vt:lpstr>4_Diseño predeterminado</vt:lpstr>
      <vt:lpstr>5_Diseño predeterminado</vt:lpstr>
      <vt:lpstr>PowerPoint Presentation</vt:lpstr>
      <vt:lpstr>PowerPoint Presentation</vt:lpstr>
      <vt:lpstr>PowerPoint Presentation</vt:lpstr>
      <vt:lpstr>PowerPoint Presentation</vt:lpstr>
      <vt:lpstr>طرح درس و طراحی آموزشی ابزاری است برای تبدیل و ترجمه ی درس ها به زبان دانش آموز</vt:lpstr>
      <vt:lpstr>چرا طرح درس؟</vt:lpstr>
      <vt:lpstr>PowerPoint Presentation</vt:lpstr>
      <vt:lpstr>PowerPoint Presentation</vt:lpstr>
      <vt:lpstr>PowerPoint Presentation</vt:lpstr>
      <vt:lpstr>فرایند نگارش طرح درس</vt:lpstr>
      <vt:lpstr>PowerPoint Presentation</vt:lpstr>
      <vt:lpstr>طبقه بندی حیطه ی اهداف آموزشی</vt:lpstr>
      <vt:lpstr>طبقه بندی حیطه ی اهداف آموزشی</vt:lpstr>
      <vt:lpstr>طبقه بندی حیطه ی اهداف آموزشی</vt:lpstr>
      <vt:lpstr>تحلیل اهداف</vt:lpstr>
      <vt:lpstr>تحلیل اهداف</vt:lpstr>
      <vt:lpstr>تحلیل اهداف</vt:lpstr>
      <vt:lpstr>تحلیل اهداف</vt:lpstr>
      <vt:lpstr>تحلیل اهداف</vt:lpstr>
      <vt:lpstr>PowerPoint Presentation</vt:lpstr>
      <vt:lpstr>PowerPoint Presentation</vt:lpstr>
      <vt:lpstr>PowerPoint Presentation</vt:lpstr>
      <vt:lpstr>PowerPoint Presentation</vt:lpstr>
      <vt:lpstr>هدف از انتخاب روش تدریس</vt:lpstr>
      <vt:lpstr>PowerPoint Presentation</vt:lpstr>
      <vt:lpstr>PowerPoint Presentation</vt:lpstr>
      <vt:lpstr>ویژگی های الگوی پردازش اطلاعات</vt:lpstr>
      <vt:lpstr>ویژگی های الگوهای اجتماعی </vt:lpstr>
      <vt:lpstr>ویژگی الگوهای سیستم رفتاری</vt:lpstr>
      <vt:lpstr>ویژگی الگوهای انفرادی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ارزشیابی</vt:lpstr>
      <vt:lpstr>PowerPoint Presentation</vt:lpstr>
      <vt:lpstr>PowerPoint Presentation</vt:lpstr>
      <vt:lpstr>PowerPoint Presentation</vt:lpstr>
      <vt:lpstr>PowerPoint Presentation</vt:lpstr>
      <vt:lpstr>ارزشیابی تکوینی</vt:lpstr>
      <vt:lpstr>ارزشیابی پایانی</vt:lpstr>
      <vt:lpstr>تهیه و انتخاب مواد آموزشی</vt:lpstr>
      <vt:lpstr>چگونه طرح درس بنویسم؟</vt:lpstr>
      <vt:lpstr>چگونه طرح درس بنویسم؟</vt:lpstr>
      <vt:lpstr>منابع و راهنمای مطالعه ی بیشتر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طراحی آموزشی</dc:title>
  <dc:creator>sararahimi</dc:creator>
  <cp:lastModifiedBy>Sara</cp:lastModifiedBy>
  <cp:revision>211</cp:revision>
  <dcterms:created xsi:type="dcterms:W3CDTF">2016-09-04T11:34:13Z</dcterms:created>
  <dcterms:modified xsi:type="dcterms:W3CDTF">2017-08-01T16:04:52Z</dcterms:modified>
</cp:coreProperties>
</file>