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9" r:id="rId13"/>
    <p:sldId id="266" r:id="rId14"/>
    <p:sldId id="267" r:id="rId15"/>
    <p:sldId id="268" r:id="rId16"/>
    <p:sldId id="271" r:id="rId17"/>
    <p:sldId id="277" r:id="rId18"/>
    <p:sldId id="276" r:id="rId19"/>
    <p:sldId id="272" r:id="rId20"/>
    <p:sldId id="274" r:id="rId21"/>
    <p:sldId id="278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2C9E8-1660-4408-80EC-0F2AB9E44C1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E523E-E1AD-45C1-B66E-4CF8A7C7C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E523E-E1AD-45C1-B66E-4CF8A7C7CC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E523E-E1AD-45C1-B66E-4CF8A7C7CC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29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8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828800"/>
            <a:ext cx="4648200" cy="1295400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Comic Sans MS" pitchFamily="66" charset="0"/>
              </a:rPr>
              <a:t>Media</a:t>
            </a:r>
            <a:endParaRPr lang="fa-IR" sz="8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 descr="C:\Users\ali\Desktop\L5 g9 photos\online-class_318-23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1914525" cy="1914525"/>
          </a:xfrm>
          <a:prstGeom prst="rect">
            <a:avLst/>
          </a:prstGeom>
          <a:noFill/>
        </p:spPr>
      </p:pic>
      <p:pic>
        <p:nvPicPr>
          <p:cNvPr id="1027" name="Picture 3" descr="C:\Users\ali\Desktop\L5 g9 photos\4409_531319a657ce15da331219de37e3c8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"/>
            <a:ext cx="2631163" cy="1771650"/>
          </a:xfrm>
          <a:prstGeom prst="rect">
            <a:avLst/>
          </a:prstGeom>
          <a:noFill/>
        </p:spPr>
      </p:pic>
      <p:pic>
        <p:nvPicPr>
          <p:cNvPr id="1028" name="Picture 4" descr="C:\Users\ali\Desktop\L5 g9 photos\opened-email-envelope_318-44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0"/>
            <a:ext cx="2066925" cy="2066925"/>
          </a:xfrm>
          <a:prstGeom prst="rect">
            <a:avLst/>
          </a:prstGeom>
          <a:noFill/>
        </p:spPr>
      </p:pic>
      <p:pic>
        <p:nvPicPr>
          <p:cNvPr id="1029" name="Picture 5" descr="C:\Users\ali\Desktop\L5 g9 photos\retro-tv-icon-psd_30-2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3082817" cy="2314575"/>
          </a:xfrm>
          <a:prstGeom prst="rect">
            <a:avLst/>
          </a:prstGeom>
          <a:noFill/>
        </p:spPr>
      </p:pic>
      <p:pic>
        <p:nvPicPr>
          <p:cNvPr id="1030" name="Picture 6" descr="C:\Users\ali\Desktop\L5 g9 photos\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209800"/>
            <a:ext cx="1802607" cy="1905000"/>
          </a:xfrm>
          <a:prstGeom prst="rect">
            <a:avLst/>
          </a:prstGeom>
          <a:noFill/>
        </p:spPr>
      </p:pic>
      <p:pic>
        <p:nvPicPr>
          <p:cNvPr id="1031" name="Picture 7" descr="C:\Users\ali\Desktop\L5 g9 photos\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286000"/>
            <a:ext cx="1905000" cy="1905000"/>
          </a:xfrm>
          <a:prstGeom prst="rect">
            <a:avLst/>
          </a:prstGeom>
          <a:noFill/>
        </p:spPr>
      </p:pic>
      <p:pic>
        <p:nvPicPr>
          <p:cNvPr id="1032" name="Picture 8" descr="C:\Users\ali\Desktop\L5 g9 photos\blog-ic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419600"/>
            <a:ext cx="1828800" cy="1804988"/>
          </a:xfrm>
          <a:prstGeom prst="rect">
            <a:avLst/>
          </a:prstGeom>
          <a:noFill/>
        </p:spPr>
      </p:pic>
      <p:pic>
        <p:nvPicPr>
          <p:cNvPr id="1033" name="Picture 9" descr="C:\Users\ali\Desktop\L5 g9 photos\conference-hall_318-835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495800"/>
            <a:ext cx="1838325" cy="18383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6211669"/>
            <a:ext cx="649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By </a:t>
            </a:r>
            <a:r>
              <a:rPr lang="en-US" dirty="0" err="1" smtClean="0">
                <a:latin typeface="Comic Sans MS" pitchFamily="66" charset="0"/>
              </a:rPr>
              <a:t>Kuchakzadeh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More at </a:t>
            </a:r>
            <a:r>
              <a:rPr lang="en-US" dirty="0" smtClean="0">
                <a:latin typeface="Comic Sans MS" pitchFamily="66" charset="0"/>
              </a:rPr>
              <a:t>t.me/</a:t>
            </a:r>
            <a:r>
              <a:rPr lang="en-US" dirty="0" err="1" smtClean="0">
                <a:latin typeface="Comic Sans MS" pitchFamily="66" charset="0"/>
              </a:rPr>
              <a:t>kuchakzadeh</a:t>
            </a:r>
            <a:r>
              <a:rPr lang="en-US" dirty="0" smtClean="0">
                <a:latin typeface="Comic Sans MS" pitchFamily="66" charset="0"/>
              </a:rPr>
              <a:t> or  prospectpowerpoints.blog.ir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304800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Grade 9 lesson 5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1398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 Plays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Did</a:t>
            </a:r>
            <a:r>
              <a:rPr lang="en-US" sz="2400" dirty="0" smtClean="0"/>
              <a:t> you do this? </a:t>
            </a:r>
          </a:p>
          <a:p>
            <a:r>
              <a:rPr lang="en-US" sz="2400" dirty="0" smtClean="0"/>
              <a:t>Who </a:t>
            </a:r>
            <a:r>
              <a:rPr lang="en-US" sz="2400" dirty="0" smtClean="0">
                <a:solidFill>
                  <a:srgbClr val="C00000"/>
                </a:solidFill>
              </a:rPr>
              <a:t>did</a:t>
            </a:r>
            <a:r>
              <a:rPr lang="en-US" sz="2400" dirty="0" smtClean="0"/>
              <a:t> this?/Who </a:t>
            </a:r>
            <a:r>
              <a:rPr lang="en-US" sz="2400" dirty="0" smtClean="0">
                <a:solidFill>
                  <a:srgbClr val="C00000"/>
                </a:solidFill>
              </a:rPr>
              <a:t>did</a:t>
            </a:r>
            <a:r>
              <a:rPr lang="en-US" sz="2400" dirty="0" smtClean="0"/>
              <a:t> you do this?</a:t>
            </a:r>
          </a:p>
          <a:p>
            <a:r>
              <a:rPr lang="en-US" sz="2400" dirty="0" smtClean="0"/>
              <a:t>Where </a:t>
            </a:r>
            <a:r>
              <a:rPr lang="en-US" sz="2400" dirty="0" smtClean="0">
                <a:solidFill>
                  <a:srgbClr val="C00000"/>
                </a:solidFill>
              </a:rPr>
              <a:t>did</a:t>
            </a:r>
            <a:r>
              <a:rPr lang="en-US" sz="2400" dirty="0" smtClean="0"/>
              <a:t> you do this?/Where </a:t>
            </a:r>
            <a:r>
              <a:rPr lang="en-US" sz="2400" dirty="0" smtClean="0">
                <a:solidFill>
                  <a:srgbClr val="C00000"/>
                </a:solidFill>
              </a:rPr>
              <a:t>were</a:t>
            </a:r>
            <a:r>
              <a:rPr lang="en-US" sz="2400" dirty="0" smtClean="0"/>
              <a:t> you?</a:t>
            </a:r>
          </a:p>
          <a:p>
            <a:r>
              <a:rPr lang="en-US" sz="2400" dirty="0" smtClean="0"/>
              <a:t>When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did</a:t>
            </a:r>
            <a:r>
              <a:rPr lang="en-US" sz="2400" dirty="0"/>
              <a:t> you do this</a:t>
            </a:r>
            <a:r>
              <a:rPr lang="en-US" sz="2400" dirty="0" smtClean="0"/>
              <a:t>?/When </a:t>
            </a:r>
            <a:r>
              <a:rPr lang="en-US" sz="2400" dirty="0">
                <a:solidFill>
                  <a:srgbClr val="C00000"/>
                </a:solidFill>
              </a:rPr>
              <a:t>were</a:t>
            </a:r>
            <a:r>
              <a:rPr lang="en-US" sz="2400" dirty="0"/>
              <a:t> </a:t>
            </a:r>
            <a:r>
              <a:rPr lang="en-US" sz="2400" dirty="0" smtClean="0"/>
              <a:t>you there?</a:t>
            </a:r>
          </a:p>
          <a:p>
            <a:r>
              <a:rPr lang="en-US" sz="2400" dirty="0" smtClean="0"/>
              <a:t>Why </a:t>
            </a:r>
            <a:r>
              <a:rPr lang="en-US" sz="2400" dirty="0">
                <a:solidFill>
                  <a:srgbClr val="C00000"/>
                </a:solidFill>
              </a:rPr>
              <a:t>did</a:t>
            </a:r>
            <a:r>
              <a:rPr lang="en-US" sz="2400" dirty="0"/>
              <a:t> you do this</a:t>
            </a:r>
            <a:r>
              <a:rPr lang="en-US" sz="2400" dirty="0" smtClean="0"/>
              <a:t>?/Why </a:t>
            </a:r>
            <a:r>
              <a:rPr lang="en-US" sz="2400" dirty="0">
                <a:solidFill>
                  <a:srgbClr val="C00000"/>
                </a:solidFill>
              </a:rPr>
              <a:t>were</a:t>
            </a:r>
            <a:r>
              <a:rPr lang="en-US" sz="2400" dirty="0"/>
              <a:t> </a:t>
            </a:r>
            <a:r>
              <a:rPr lang="en-US" sz="2400" dirty="0" smtClean="0"/>
              <a:t>you there?</a:t>
            </a:r>
          </a:p>
          <a:p>
            <a:r>
              <a:rPr lang="en-US" sz="2400" dirty="0"/>
              <a:t>How </a:t>
            </a:r>
            <a:r>
              <a:rPr lang="en-US" sz="2400" dirty="0">
                <a:solidFill>
                  <a:srgbClr val="C00000"/>
                </a:solidFill>
              </a:rPr>
              <a:t>did</a:t>
            </a:r>
            <a:r>
              <a:rPr lang="en-US" sz="2400" dirty="0"/>
              <a:t> you do </a:t>
            </a:r>
            <a:r>
              <a:rPr lang="en-US" sz="2400" dirty="0" smtClean="0"/>
              <a:t>this?/How </a:t>
            </a:r>
            <a:r>
              <a:rPr lang="en-US" sz="2400" dirty="0" smtClean="0">
                <a:solidFill>
                  <a:srgbClr val="C00000"/>
                </a:solidFill>
              </a:rPr>
              <a:t>were</a:t>
            </a:r>
            <a:r>
              <a:rPr lang="en-US" sz="2400" dirty="0" smtClean="0"/>
              <a:t> you?</a:t>
            </a:r>
          </a:p>
          <a:p>
            <a:r>
              <a:rPr lang="en-US" sz="2400" dirty="0" smtClean="0"/>
              <a:t>What </a:t>
            </a:r>
            <a:r>
              <a:rPr lang="en-US" sz="2400" dirty="0">
                <a:solidFill>
                  <a:srgbClr val="C00000"/>
                </a:solidFill>
              </a:rPr>
              <a:t>did</a:t>
            </a:r>
            <a:r>
              <a:rPr lang="en-US" sz="2400" dirty="0"/>
              <a:t> you </a:t>
            </a:r>
            <a:r>
              <a:rPr lang="en-US" sz="2400" dirty="0" smtClean="0"/>
              <a:t>do?</a:t>
            </a:r>
          </a:p>
        </p:txBody>
      </p:sp>
    </p:spTree>
    <p:extLst>
      <p:ext uri="{BB962C8B-B14F-4D97-AF65-F5344CB8AC3E}">
        <p14:creationId xmlns:p14="http://schemas.microsoft.com/office/powerpoint/2010/main" val="12001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nzel e ma\Desktop\000\photo_2019-02-15_12-13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2573866" cy="1447800"/>
          </a:xfrm>
          <a:prstGeom prst="rect">
            <a:avLst/>
          </a:prstGeom>
          <a:noFill/>
        </p:spPr>
      </p:pic>
      <p:pic>
        <p:nvPicPr>
          <p:cNvPr id="1028" name="Picture 4" descr="C:\Users\Manzel e ma\Desktop\000\photo_2019-02-15_12-13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841" y="359898"/>
            <a:ext cx="2573867" cy="1447800"/>
          </a:xfrm>
          <a:prstGeom prst="rect">
            <a:avLst/>
          </a:prstGeom>
          <a:noFill/>
        </p:spPr>
      </p:pic>
      <p:pic>
        <p:nvPicPr>
          <p:cNvPr id="1029" name="Picture 5" descr="C:\Users\Manzel e ma\Desktop\000\photo_2019-02-15_12-13-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9517" y="381000"/>
            <a:ext cx="2711160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174" y="1843281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2003–2009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4841" y="170444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2009–2018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9118" y="178774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2020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2" name="Picture 3" descr="C:\Users\Manzel e ma\Desktop\000\Untitl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4134" y="2483093"/>
            <a:ext cx="2506423" cy="159447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14128" y="2359472"/>
            <a:ext cx="232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yesterday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Picture 4" descr="C:\Users\Manzel e ma\Desktop\000\photo_2019-02-15_12-12-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775" y="2665836"/>
            <a:ext cx="3153342" cy="1601364"/>
          </a:xfrm>
          <a:prstGeom prst="rect">
            <a:avLst/>
          </a:prstGeom>
          <a:noFill/>
        </p:spPr>
      </p:pic>
      <p:pic>
        <p:nvPicPr>
          <p:cNvPr id="17" name="Picture 2" descr="C:\Users\Manzel e ma\Desktop\000\photo_2019-02-15_12-12-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162" y="4524762"/>
            <a:ext cx="3188955" cy="1919881"/>
          </a:xfrm>
          <a:prstGeom prst="rect">
            <a:avLst/>
          </a:prstGeom>
          <a:noFill/>
        </p:spPr>
      </p:pic>
      <p:pic>
        <p:nvPicPr>
          <p:cNvPr id="18" name="Picture 3" descr="C:\Users\Manzel e ma\Desktop\000\photo_2019-02-15_12-12-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8841" y="4077571"/>
            <a:ext cx="2658823" cy="236707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774975" y="5339255"/>
            <a:ext cx="215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An hour ago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5329" y="4124025"/>
            <a:ext cx="205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2 hours ago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6058" y="321546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last week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2468" y="2042748"/>
            <a:ext cx="2046217" cy="191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23" y="198319"/>
            <a:ext cx="3152775" cy="2231740"/>
          </a:xfrm>
          <a:prstGeom prst="rect">
            <a:avLst/>
          </a:prstGeom>
        </p:spPr>
      </p:pic>
      <p:pic>
        <p:nvPicPr>
          <p:cNvPr id="1026" name="Picture 2" descr="E:\me\9\power points\l5 g9\G9 L5 1396\Images\JamNewsImage00031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6" y="51524"/>
            <a:ext cx="4203595" cy="2781660"/>
          </a:xfrm>
          <a:prstGeom prst="rect">
            <a:avLst/>
          </a:prstGeom>
          <a:noFill/>
        </p:spPr>
      </p:pic>
      <p:pic>
        <p:nvPicPr>
          <p:cNvPr id="1028" name="Picture 4" descr="E:\me\9\power points\l5 g9\G9 L5 1396\Images\18b5c9213fed782df4bf06cceedd7b72_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710" y="2456185"/>
            <a:ext cx="2584269" cy="20674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82297" y="-13063"/>
            <a:ext cx="3698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Four years ago</a:t>
            </a:r>
            <a:endParaRPr lang="en-US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4402" y="224445"/>
            <a:ext cx="3467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two </a:t>
            </a:r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years ago</a:t>
            </a:r>
            <a:endParaRPr lang="en-US" sz="4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367" y="4558348"/>
            <a:ext cx="3707033" cy="2121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2840624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20 years ago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8918" y="4756479"/>
            <a:ext cx="2917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3 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years 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ago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03" y="3729396"/>
            <a:ext cx="4552587" cy="2873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3333" y="2535604"/>
            <a:ext cx="1845060" cy="173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me\9\power points\l5 g9\G9 L5 1396\Images\trump-on-ph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732" y="429627"/>
            <a:ext cx="2589460" cy="1905000"/>
          </a:xfrm>
          <a:prstGeom prst="rect">
            <a:avLst/>
          </a:prstGeom>
          <a:noFill/>
        </p:spPr>
      </p:pic>
      <p:pic>
        <p:nvPicPr>
          <p:cNvPr id="2053" name="Picture 5" descr="E:\me\9\power points\l5 g9\G9 L5 1396\Images\586d35191500002f00e9e69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04" y="168756"/>
            <a:ext cx="2418324" cy="2193444"/>
          </a:xfrm>
          <a:prstGeom prst="rect">
            <a:avLst/>
          </a:prstGeom>
          <a:noFill/>
        </p:spPr>
      </p:pic>
      <p:pic>
        <p:nvPicPr>
          <p:cNvPr id="2054" name="Picture 6" descr="E:\me\9\power points\l5 g9\G9 L5 1396\Images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783" y="3842824"/>
            <a:ext cx="3630260" cy="27191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86200" y="306977"/>
            <a:ext cx="3427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Every Sunday</a:t>
            </a:r>
            <a:endParaRPr lang="en-US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233" y="306977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now</a:t>
            </a:r>
            <a:endParaRPr lang="en-US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0303" y="3684657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30 years ago</a:t>
            </a:r>
            <a:endParaRPr lang="en-US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" y="4031257"/>
            <a:ext cx="3261360" cy="2170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200" y="4038600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Last weekend</a:t>
            </a:r>
            <a:endParaRPr lang="en-US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369" y="1014863"/>
            <a:ext cx="2922977" cy="2741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me\9\power points\l5 g9\G9 L5 1396\Imag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545" y="344592"/>
            <a:ext cx="4219575" cy="3160608"/>
          </a:xfrm>
          <a:prstGeom prst="rect">
            <a:avLst/>
          </a:prstGeom>
          <a:noFill/>
        </p:spPr>
      </p:pic>
      <p:pic>
        <p:nvPicPr>
          <p:cNvPr id="3076" name="Picture 4" descr="E:\me\9\power points\l5 g9\G9 L5 1396\Images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8168" y="3505200"/>
            <a:ext cx="3673929" cy="2057400"/>
          </a:xfrm>
          <a:prstGeom prst="rect">
            <a:avLst/>
          </a:prstGeom>
          <a:noFill/>
        </p:spPr>
      </p:pic>
      <p:pic>
        <p:nvPicPr>
          <p:cNvPr id="3074" name="Picture 2" descr="E:\me\9\power points\l5 g9\G9 L5 1396\Images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29" y="298080"/>
            <a:ext cx="3450771" cy="229271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721430" y="1964846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now</a:t>
            </a:r>
            <a:endParaRPr lang="en-US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356" y="1735268"/>
            <a:ext cx="2536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Every day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6345" y="3401496"/>
            <a:ext cx="3148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10 years ago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72647"/>
            <a:ext cx="3063739" cy="17233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29" y="5994204"/>
            <a:ext cx="2584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yesterday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3993651"/>
            <a:ext cx="2645671" cy="2481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Monolog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8508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079"/>
          <a:stretch/>
        </p:blipFill>
        <p:spPr>
          <a:xfrm>
            <a:off x="4114800" y="2529509"/>
            <a:ext cx="4941067" cy="3947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7457" y="1447800"/>
            <a:ext cx="4870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Say about these people</a:t>
            </a:r>
            <a:endParaRPr lang="en-US" sz="32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8031"/>
          <a:stretch/>
        </p:blipFill>
        <p:spPr>
          <a:xfrm>
            <a:off x="228600" y="990600"/>
            <a:ext cx="3979112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5005"/>
          <a:stretch/>
        </p:blipFill>
        <p:spPr>
          <a:xfrm>
            <a:off x="4343400" y="2895600"/>
            <a:ext cx="3886519" cy="3429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7457" y="1447800"/>
            <a:ext cx="4870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Say about these people</a:t>
            </a:r>
            <a:endParaRPr lang="en-US" sz="32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819" y="55110"/>
            <a:ext cx="1209524" cy="152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657600"/>
          </a:xfrm>
        </p:spPr>
        <p:txBody>
          <a:bodyPr>
            <a:normAutofit lnSpcReduction="10000"/>
          </a:bodyPr>
          <a:lstStyle/>
          <a:p>
            <a:pPr algn="justLow"/>
            <a:r>
              <a:rPr lang="en-US" sz="2400" dirty="0" smtClean="0">
                <a:latin typeface="Comic Sans MS" pitchFamily="66" charset="0"/>
              </a:rPr>
              <a:t>Hello, my name is Ali </a:t>
            </a:r>
            <a:r>
              <a:rPr lang="en-US" sz="2400" dirty="0" err="1" smtClean="0">
                <a:latin typeface="Comic Sans MS" pitchFamily="66" charset="0"/>
              </a:rPr>
              <a:t>Parvin</a:t>
            </a:r>
            <a:r>
              <a:rPr lang="en-US" sz="2400" dirty="0" smtClean="0">
                <a:latin typeface="Comic Sans MS" pitchFamily="66" charset="0"/>
              </a:rPr>
              <a:t>. People call me “</a:t>
            </a:r>
            <a:r>
              <a:rPr lang="en-US" sz="2400" dirty="0" err="1" smtClean="0">
                <a:latin typeface="Comic Sans MS" pitchFamily="66" charset="0"/>
              </a:rPr>
              <a:t>Soltan</a:t>
            </a:r>
            <a:r>
              <a:rPr lang="en-US" sz="2400" dirty="0" smtClean="0">
                <a:latin typeface="Comic Sans MS" pitchFamily="66" charset="0"/>
              </a:rPr>
              <a:t>”. When I was young, I played for </a:t>
            </a:r>
            <a:r>
              <a:rPr lang="en-US" sz="2400" dirty="0" err="1" smtClean="0">
                <a:latin typeface="Comic Sans MS" pitchFamily="66" charset="0"/>
              </a:rPr>
              <a:t>Perpolis</a:t>
            </a:r>
            <a:r>
              <a:rPr lang="en-US" sz="2400" dirty="0" smtClean="0">
                <a:latin typeface="Comic Sans MS" pitchFamily="66" charset="0"/>
              </a:rPr>
              <a:t> team. Yes, my love was, is and will be </a:t>
            </a:r>
            <a:r>
              <a:rPr lang="en-US" sz="2400" dirty="0" err="1" smtClean="0">
                <a:latin typeface="Comic Sans MS" pitchFamily="66" charset="0"/>
              </a:rPr>
              <a:t>Perspolis</a:t>
            </a:r>
            <a:r>
              <a:rPr lang="en-US" sz="2400" dirty="0" smtClean="0">
                <a:latin typeface="Comic Sans MS" pitchFamily="66" charset="0"/>
              </a:rPr>
              <a:t>. Those old days, there were no computers, no internet and no mobile. All the week we waited for “</a:t>
            </a:r>
            <a:r>
              <a:rPr lang="en-US" sz="2400" dirty="0" err="1" smtClean="0">
                <a:latin typeface="Comic Sans MS" pitchFamily="66" charset="0"/>
              </a:rPr>
              <a:t>Keyhan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Varzeshi</a:t>
            </a:r>
            <a:r>
              <a:rPr lang="en-US" sz="2400" dirty="0" smtClean="0">
                <a:latin typeface="Comic Sans MS" pitchFamily="66" charset="0"/>
              </a:rPr>
              <a:t>” to see our photos. I was a handsome player and </a:t>
            </a:r>
            <a:r>
              <a:rPr lang="en-US" sz="2400" dirty="0" smtClean="0">
                <a:latin typeface="Comic Sans MS" pitchFamily="66" charset="0"/>
              </a:rPr>
              <a:t>of course </a:t>
            </a:r>
            <a:r>
              <a:rPr lang="en-US" sz="2400" dirty="0" smtClean="0">
                <a:latin typeface="Comic Sans MS" pitchFamily="66" charset="0"/>
              </a:rPr>
              <a:t>I played football very well. All the journalists wanted to interview with me. I was famous. </a:t>
            </a:r>
            <a:r>
              <a:rPr lang="en-US" sz="2400" dirty="0" smtClean="0">
                <a:latin typeface="Comic Sans MS" pitchFamily="66" charset="0"/>
              </a:rPr>
              <a:t>Now, </a:t>
            </a:r>
            <a:r>
              <a:rPr lang="en-US" sz="2400" dirty="0" smtClean="0">
                <a:latin typeface="Comic Sans MS" pitchFamily="66" charset="0"/>
              </a:rPr>
              <a:t>I am famous too, because a lot of Iranians love me. I love them too!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pic>
        <p:nvPicPr>
          <p:cNvPr id="9218" name="Picture 2" descr="C:\Users\Manzel e ma\Desktop\000\New folder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49286" cy="1371600"/>
          </a:xfrm>
          <a:prstGeom prst="rect">
            <a:avLst/>
          </a:prstGeom>
          <a:noFill/>
        </p:spPr>
      </p:pic>
      <p:pic>
        <p:nvPicPr>
          <p:cNvPr id="9219" name="Picture 3" descr="C:\Users\Manzel e ma\Desktop\000\New folder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0"/>
            <a:ext cx="1752600" cy="1447491"/>
          </a:xfrm>
          <a:prstGeom prst="rect">
            <a:avLst/>
          </a:prstGeom>
          <a:noFill/>
        </p:spPr>
      </p:pic>
      <p:pic>
        <p:nvPicPr>
          <p:cNvPr id="9220" name="Picture 4" descr="C:\Users\Manzel e ma\Desktop\000\New folder\download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0"/>
            <a:ext cx="1055511" cy="1524000"/>
          </a:xfrm>
          <a:prstGeom prst="rect">
            <a:avLst/>
          </a:prstGeom>
          <a:noFill/>
        </p:spPr>
      </p:pic>
      <p:pic>
        <p:nvPicPr>
          <p:cNvPr id="9222" name="Picture 6" descr="C:\Users\Manzel e ma\Desktop\000\New folder\images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4472" y="90829"/>
            <a:ext cx="2338871" cy="145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590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 </a:t>
            </a:r>
            <a:r>
              <a:rPr lang="en-US" sz="2400" dirty="0" smtClean="0">
                <a:solidFill>
                  <a:srgbClr val="00B0F0"/>
                </a:solidFill>
                <a:latin typeface="Comic Sans MS" pitchFamily="66" charset="0"/>
              </a:rPr>
              <a:t>does</a:t>
            </a:r>
            <a:r>
              <a:rPr lang="en-US" sz="2400" dirty="0" smtClean="0">
                <a:latin typeface="Comic Sans MS" pitchFamily="66" charset="0"/>
              </a:rPr>
              <a:t> Ronaldo play in 2020?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027" name="Picture 3" descr="C:\Users\Manzel e ma\Desktop\000\photo_2019-02-15_12-13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2573866" cy="1447800"/>
          </a:xfrm>
          <a:prstGeom prst="rect">
            <a:avLst/>
          </a:prstGeom>
          <a:noFill/>
        </p:spPr>
      </p:pic>
      <p:pic>
        <p:nvPicPr>
          <p:cNvPr id="1028" name="Picture 4" descr="C:\Users\Manzel e ma\Desktop\000\photo_2019-02-15_12-13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"/>
            <a:ext cx="2573867" cy="1447800"/>
          </a:xfrm>
          <a:prstGeom prst="rect">
            <a:avLst/>
          </a:prstGeom>
          <a:noFill/>
        </p:spPr>
      </p:pic>
      <p:pic>
        <p:nvPicPr>
          <p:cNvPr id="1029" name="Picture 5" descr="C:\Users\Manzel e ma\Desktop\000\photo_2019-02-15_12-13-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04800"/>
            <a:ext cx="2753675" cy="15478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905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2003–2009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2009–2018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B0F0"/>
                </a:solidFill>
              </a:rPr>
              <a:t>2020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2590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He play</a:t>
            </a:r>
            <a:r>
              <a:rPr lang="en-US" sz="2400" dirty="0" smtClean="0">
                <a:solidFill>
                  <a:srgbClr val="00B0F0"/>
                </a:solidFill>
                <a:latin typeface="Comic Sans MS" pitchFamily="66" charset="0"/>
              </a:rPr>
              <a:t>s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for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Juventus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200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Ronaldo</a:t>
            </a:r>
            <a:r>
              <a:rPr lang="en-US" sz="2400" dirty="0" smtClean="0">
                <a:latin typeface="Comic Sans MS" pitchFamily="66" charset="0"/>
              </a:rPr>
              <a:t> play in 2010?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3200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He play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for Real Madrid.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886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Ronaldo</a:t>
            </a:r>
            <a:r>
              <a:rPr lang="en-US" sz="2400" dirty="0" smtClean="0">
                <a:latin typeface="Comic Sans MS" pitchFamily="66" charset="0"/>
              </a:rPr>
              <a:t> play in 2004?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3810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He play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for Man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Utd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2" grpId="0" build="allAtOnce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9" y="566199"/>
            <a:ext cx="4572638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093" y="857098"/>
            <a:ext cx="4369438" cy="3277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819" y="3995678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Cristiano Ronaldo is a Portuguese footballer. He played for Manchester United in 2003. in 2009 he played for Real Madrid and now he is playing for Juventus. Last week, he attended a TV show. He interviewed with journalists yesterday. He surfed the internet by a computer 2 hours ago and he texted a message by his mobile an hour ago.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638" y="4134177"/>
            <a:ext cx="44189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64236" y="149212"/>
            <a:ext cx="2234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Complete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47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3974937" cy="3578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5558"/>
            <a:ext cx="3883489" cy="3432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3719"/>
            <a:ext cx="4468755" cy="2688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755" y="3657903"/>
            <a:ext cx="4468755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2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Write about somebody’s life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0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nzel e ma\Desktop\000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3819525" cy="2896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396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en-US" sz="2400" dirty="0" smtClean="0">
                <a:latin typeface="Comic Sans MS" pitchFamily="66" charset="0"/>
              </a:rPr>
              <a:t> the journalists interview with </a:t>
            </a:r>
            <a:r>
              <a:rPr lang="en-US" sz="2400" dirty="0" err="1" smtClean="0">
                <a:latin typeface="Comic Sans MS" pitchFamily="66" charset="0"/>
              </a:rPr>
              <a:t>Ronaldo</a:t>
            </a:r>
            <a:r>
              <a:rPr lang="en-US" sz="2400" dirty="0" smtClean="0">
                <a:latin typeface="Comic Sans MS" pitchFamily="66" charset="0"/>
              </a:rPr>
              <a:t> last week?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048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last week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200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yesterday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41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No, they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en-US" sz="2400" dirty="0" smtClean="0">
                <a:latin typeface="Comic Sans MS" pitchFamily="66" charset="0"/>
              </a:rPr>
              <a:t>n’t.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876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What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did </a:t>
            </a:r>
            <a:r>
              <a:rPr lang="en-US" sz="2400" dirty="0" smtClean="0">
                <a:latin typeface="Comic Sans MS" pitchFamily="66" charset="0"/>
              </a:rPr>
              <a:t>he do last week?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2" name="Picture 4" descr="C:\Users\Manzel e ma\Desktop\000\photo_2019-02-15_12-12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4162425" cy="23109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" y="5334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He attend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US" sz="2400" dirty="0" smtClean="0">
                <a:latin typeface="Comic Sans MS" pitchFamily="66" charset="0"/>
              </a:rPr>
              <a:t> a TV show.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  <p:bldP spid="10" grpId="0" build="allAtOnce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nzel e ma\Desktop\000\photo_2019-02-15_12-12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556500" cy="2743199"/>
          </a:xfrm>
          <a:prstGeom prst="rect">
            <a:avLst/>
          </a:prstGeom>
          <a:noFill/>
        </p:spPr>
      </p:pic>
      <p:pic>
        <p:nvPicPr>
          <p:cNvPr id="3075" name="Picture 3" descr="C:\Users\Manzel e ma\Desktop\000\photo_2019-02-15_12-12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2870200" cy="2832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3276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An hour ago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96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en-US" sz="2400" dirty="0" smtClean="0">
                <a:latin typeface="Comic Sans MS" pitchFamily="66" charset="0"/>
              </a:rPr>
              <a:t> he text a message 2 hours ago?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1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No, he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en-US" sz="2400" dirty="0" smtClean="0">
                <a:latin typeface="Comic Sans MS" pitchFamily="66" charset="0"/>
              </a:rPr>
              <a:t>n’t.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What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did </a:t>
            </a:r>
            <a:r>
              <a:rPr lang="en-US" sz="2400" dirty="0" smtClean="0">
                <a:latin typeface="Comic Sans MS" pitchFamily="66" charset="0"/>
              </a:rPr>
              <a:t>he do 2 hours ago?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He surf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US" sz="2400" dirty="0" smtClean="0">
                <a:latin typeface="Comic Sans MS" pitchFamily="66" charset="0"/>
              </a:rPr>
              <a:t> the internet.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200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2 hours ago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3124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today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96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Was </a:t>
            </a:r>
            <a:r>
              <a:rPr lang="en-US" sz="2400" dirty="0" smtClean="0">
                <a:latin typeface="Comic Sans MS" pitchFamily="66" charset="0"/>
              </a:rPr>
              <a:t>he at a shop last night?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1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No, he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was</a:t>
            </a:r>
            <a:r>
              <a:rPr lang="en-US" sz="2400" dirty="0" smtClean="0">
                <a:latin typeface="Comic Sans MS" pitchFamily="66" charset="0"/>
              </a:rPr>
              <a:t>n’t.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was </a:t>
            </a:r>
            <a:r>
              <a:rPr lang="en-US" sz="2400" dirty="0" smtClean="0">
                <a:latin typeface="Comic Sans MS" pitchFamily="66" charset="0"/>
              </a:rPr>
              <a:t>he last night?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was</a:t>
            </a:r>
            <a:r>
              <a:rPr lang="en-US" sz="2400" dirty="0" smtClean="0">
                <a:latin typeface="Comic Sans MS" pitchFamily="66" charset="0"/>
              </a:rPr>
              <a:t> at home.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048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Last night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Manzel e ma\Desktop\000\photo_2019-02-15_12-12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3533775" cy="2771588"/>
          </a:xfrm>
          <a:prstGeom prst="rect">
            <a:avLst/>
          </a:prstGeom>
          <a:noFill/>
        </p:spPr>
      </p:pic>
      <p:pic>
        <p:nvPicPr>
          <p:cNvPr id="4100" name="Picture 4" descr="C:\Users\Manzel e ma\Desktop\000\2A78453A00000578-0-image-a-65_1436716367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2867025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me\9\power points\l5 g9\G9 L5 1396\Images\586d35191500002f00e9e6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"/>
            <a:ext cx="3160963" cy="28670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396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 </a:t>
            </a:r>
            <a:r>
              <a:rPr lang="en-US" sz="2400" dirty="0" smtClean="0">
                <a:latin typeface="Comic Sans MS" pitchFamily="66" charset="0"/>
              </a:rPr>
              <a:t>he connect to the internet by his mobile at 8?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1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No, he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en-US" sz="2400" dirty="0" smtClean="0">
                <a:latin typeface="Comic Sans MS" pitchFamily="66" charset="0"/>
              </a:rPr>
              <a:t>n’t.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did he receive his emails at 8?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He connect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US" sz="2400" dirty="0" smtClean="0">
                <a:latin typeface="Comic Sans MS" pitchFamily="66" charset="0"/>
              </a:rPr>
              <a:t> by a laptop.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12420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8 o’clock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048000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now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3" descr="E:\me\9\power points\l5 g9\G9 L5 1396\Images\trump-on-ph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3733800" cy="2746862"/>
          </a:xfrm>
          <a:prstGeom prst="rect">
            <a:avLst/>
          </a:prstGeom>
          <a:noFill/>
        </p:spPr>
      </p:pic>
      <p:pic>
        <p:nvPicPr>
          <p:cNvPr id="5122" name="Picture 2" descr="C:\Users\Manzel e ma\Desktop\000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417" y="228600"/>
            <a:ext cx="174658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96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 </a:t>
            </a:r>
            <a:r>
              <a:rPr lang="en-US" sz="2400" dirty="0" smtClean="0">
                <a:latin typeface="Comic Sans MS" pitchFamily="66" charset="0"/>
              </a:rPr>
              <a:t>he participate in an online course last year?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1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No, he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en-US" sz="2400" dirty="0" smtClean="0">
                <a:latin typeface="Comic Sans MS" pitchFamily="66" charset="0"/>
              </a:rPr>
              <a:t>n’t.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What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en-US" sz="2400" dirty="0" smtClean="0">
                <a:latin typeface="Comic Sans MS" pitchFamily="66" charset="0"/>
              </a:rPr>
              <a:t> he do last year?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He download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US" sz="2400" dirty="0" smtClean="0">
                <a:latin typeface="Comic Sans MS" pitchFamily="66" charset="0"/>
              </a:rPr>
              <a:t> a movie by his mobile.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2895600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Last month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048000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Last year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E:\me\9\power points\l5 g9\G9 L5 1396\Images\downloa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14" y="381000"/>
            <a:ext cx="4218215" cy="2362200"/>
          </a:xfrm>
          <a:prstGeom prst="rect">
            <a:avLst/>
          </a:prstGeom>
          <a:noFill/>
        </p:spPr>
      </p:pic>
      <p:pic>
        <p:nvPicPr>
          <p:cNvPr id="15" name="Picture 2" descr="E:\me\9\power points\l5 g9\G9 L5 1396\Images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4490357" cy="2514600"/>
          </a:xfrm>
          <a:prstGeom prst="rect">
            <a:avLst/>
          </a:prstGeom>
          <a:noFill/>
        </p:spPr>
      </p:pic>
      <p:pic>
        <p:nvPicPr>
          <p:cNvPr id="6146" name="Picture 2" descr="C:\Users\Manzel e ma\Desktop\000\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2533650" cy="123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nzel e ma\Desktop\000\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5486400" cy="30974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96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Was </a:t>
            </a:r>
            <a:r>
              <a:rPr lang="en-US" sz="2400" dirty="0" err="1" smtClean="0">
                <a:latin typeface="Comic Sans MS" pitchFamily="66" charset="0"/>
              </a:rPr>
              <a:t>Jenab</a:t>
            </a:r>
            <a:r>
              <a:rPr lang="en-US" sz="2400" dirty="0" smtClean="0">
                <a:latin typeface="Comic Sans MS" pitchFamily="66" charset="0"/>
              </a:rPr>
              <a:t> Khan in this quiz show?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No, he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was</a:t>
            </a:r>
            <a:r>
              <a:rPr lang="en-US" sz="2400" dirty="0" smtClean="0">
                <a:latin typeface="Comic Sans MS" pitchFamily="66" charset="0"/>
              </a:rPr>
              <a:t>n’t.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many people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were</a:t>
            </a:r>
            <a:r>
              <a:rPr lang="en-US" sz="2400" dirty="0" smtClean="0">
                <a:latin typeface="Comic Sans MS" pitchFamily="66" charset="0"/>
              </a:rPr>
              <a:t> there in the quiz show?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There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were</a:t>
            </a:r>
            <a:r>
              <a:rPr lang="en-US" sz="2400" dirty="0" smtClean="0">
                <a:latin typeface="Comic Sans MS" pitchFamily="66" charset="0"/>
              </a:rPr>
              <a:t> many.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1" name="Picture 3" descr="C:\Users\Manzel e ma\Desktop\000\downss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657600"/>
            <a:ext cx="1447800" cy="1015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19600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Do </a:t>
            </a:r>
            <a:r>
              <a:rPr lang="en-US" sz="2400" dirty="0" smtClean="0">
                <a:latin typeface="Comic Sans MS" pitchFamily="66" charset="0"/>
              </a:rPr>
              <a:t>they look at the newsstands on the streets now?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0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No, they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do</a:t>
            </a:r>
            <a:r>
              <a:rPr lang="en-US" sz="2400" dirty="0" smtClean="0">
                <a:latin typeface="Comic Sans MS" pitchFamily="66" charset="0"/>
              </a:rPr>
              <a:t>n’t.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did</a:t>
            </a:r>
            <a:r>
              <a:rPr lang="en-US" sz="2400" dirty="0" smtClean="0">
                <a:latin typeface="Comic Sans MS" pitchFamily="66" charset="0"/>
              </a:rPr>
              <a:t> they choose newspapers and magazines 30 years ago?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19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They look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US" sz="2400" dirty="0" smtClean="0">
                <a:latin typeface="Comic Sans MS" pitchFamily="66" charset="0"/>
              </a:rPr>
              <a:t> at the newsstands on the streets.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Manzel e ma\Desktop\000\4302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2590800" cy="1614932"/>
          </a:xfrm>
          <a:prstGeom prst="rect">
            <a:avLst/>
          </a:prstGeom>
          <a:noFill/>
        </p:spPr>
      </p:pic>
      <p:pic>
        <p:nvPicPr>
          <p:cNvPr id="8195" name="Picture 3" descr="C:\Users\Manzel e ma\Desktop\000\Grandpa-and-Daughter-Reading-Newspaper-and-Using-Tablet-Feature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91000" cy="2380783"/>
          </a:xfrm>
          <a:prstGeom prst="rect">
            <a:avLst/>
          </a:prstGeom>
          <a:noFill/>
        </p:spPr>
      </p:pic>
      <p:pic>
        <p:nvPicPr>
          <p:cNvPr id="8196" name="Picture 4" descr="C:\Users\Manzel e ma\Desktop\000\Untss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332" y="0"/>
            <a:ext cx="4833668" cy="3124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0" y="3200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30 years ago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886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now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582</Words>
  <Application>Microsoft Office PowerPoint</Application>
  <PresentationFormat>On-screen Show (4:3)</PresentationFormat>
  <Paragraphs>92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Office Theme</vt:lpstr>
      <vt:lpstr>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Plays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about somebody’s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</dc:title>
  <dc:creator>Manzel e ma</dc:creator>
  <cp:lastModifiedBy>kouchakzadehali@yahoo.com</cp:lastModifiedBy>
  <cp:revision>61</cp:revision>
  <dcterms:created xsi:type="dcterms:W3CDTF">2006-08-16T00:00:00Z</dcterms:created>
  <dcterms:modified xsi:type="dcterms:W3CDTF">2020-02-14T08:02:15Z</dcterms:modified>
</cp:coreProperties>
</file>