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74" r:id="rId3"/>
    <p:sldId id="277" r:id="rId4"/>
    <p:sldId id="278" r:id="rId5"/>
    <p:sldId id="279" r:id="rId6"/>
    <p:sldId id="280" r:id="rId7"/>
    <p:sldId id="257" r:id="rId8"/>
    <p:sldId id="258" r:id="rId9"/>
    <p:sldId id="259" r:id="rId10"/>
    <p:sldId id="260" r:id="rId11"/>
    <p:sldId id="282" r:id="rId1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41" autoAdjust="0"/>
    <p:restoredTop sz="94660"/>
  </p:normalViewPr>
  <p:slideViewPr>
    <p:cSldViewPr snapToGrid="0">
      <p:cViewPr varScale="1">
        <p:scale>
          <a:sx n="46" d="100"/>
          <a:sy n="46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58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618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838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408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260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82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6590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392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11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7917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245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3496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7766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4178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966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5798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079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7965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5207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786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088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373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411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62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510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331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112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142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6D44-A60B-44EE-8F04-BFC44668AC5B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D94BE3-B4C3-43AF-AA94-A98B012D12F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59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899" y="1122363"/>
            <a:ext cx="1402202" cy="841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31" y="457200"/>
            <a:ext cx="11576345" cy="3105807"/>
          </a:xfrm>
        </p:spPr>
        <p:txBody>
          <a:bodyPr>
            <a:normAutofit/>
          </a:bodyPr>
          <a:lstStyle/>
          <a:p>
            <a:pPr algn="ctr"/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> </a:t>
            </a:r>
            <a:b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>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>اداره مشاوره آموزش و پرورش استان کرمانشاه</a:t>
            </a:r>
            <a:r>
              <a:rPr lang="fa-IR" sz="2000" b="1" dirty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/>
            </a:r>
            <a:br>
              <a:rPr lang="fa-IR" sz="2000" b="1" dirty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</a:br>
            <a:r>
              <a:rPr lang="fa-IR" sz="2000" b="1" dirty="0" smtClean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/>
            </a:r>
            <a:br>
              <a:rPr lang="fa-IR" sz="2000" b="1" dirty="0" smtClean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</a:br>
            <a:r>
              <a:rPr lang="fa-IR" sz="2000" b="1" dirty="0" smtClean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/>
            </a:r>
            <a:br>
              <a:rPr lang="fa-IR" sz="2000" b="1" dirty="0" smtClean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</a:br>
            <a:r>
              <a:rPr lang="fa-IR" sz="2800" b="1" dirty="0" smtClean="0">
                <a:cs typeface="2  Titr" panose="00000700000000000000" pitchFamily="2" charset="-78"/>
              </a:rPr>
              <a:t>راهنمای ثبت نمرات مشاوره ای دانش آموزان </a:t>
            </a:r>
            <a:r>
              <a:rPr lang="fa-IR" sz="2800" b="1" dirty="0">
                <a:cs typeface="2  Titr" panose="00000700000000000000" pitchFamily="2" charset="-78"/>
              </a:rPr>
              <a:t>ویژه </a:t>
            </a:r>
            <a:r>
              <a:rPr lang="fa-IR" sz="2800" b="1" dirty="0" smtClean="0">
                <a:cs typeface="2  Titr" panose="00000700000000000000" pitchFamily="2" charset="-78"/>
              </a:rPr>
              <a:t>دبیران</a:t>
            </a:r>
            <a:r>
              <a:rPr lang="en-US" sz="1600" dirty="0">
                <a:cs typeface="2  Titr" panose="00000700000000000000" pitchFamily="2" charset="-78"/>
              </a:rPr>
              <a:t/>
            </a:r>
            <a:br>
              <a:rPr lang="en-US" sz="1600" dirty="0">
                <a:cs typeface="2  Titr" panose="00000700000000000000" pitchFamily="2" charset="-78"/>
              </a:rPr>
            </a:br>
            <a:endParaRPr lang="fa-IR" sz="1600" dirty="0">
              <a:cs typeface="2 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911" y="4175125"/>
            <a:ext cx="9590690" cy="2383329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accent5">
                    <a:lumMod val="75000"/>
                  </a:schemeClr>
                </a:solidFill>
                <a:cs typeface="B Tabassom" panose="00000400000000000000" pitchFamily="2" charset="-78"/>
              </a:rPr>
              <a:t>اداره مشاوره تربیتی- تحصیلی</a:t>
            </a:r>
            <a:endParaRPr lang="fa-IR" sz="4400" b="1" dirty="0">
              <a:solidFill>
                <a:schemeClr val="accent5">
                  <a:lumMod val="75000"/>
                </a:schemeClr>
              </a:solidFill>
              <a:cs typeface="B Tabassom" panose="000004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                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39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 smtClean="0">
                <a:cs typeface="2  Titr" panose="00000700000000000000" pitchFamily="2" charset="-78"/>
              </a:rPr>
              <a:t>گام اول: ورود به سامانه همگام با آدرس </a:t>
            </a:r>
            <a:r>
              <a:rPr lang="en-US" b="1" dirty="0" smtClean="0"/>
              <a:t>www.hamgam.medu.ir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902307"/>
            <a:ext cx="10812517" cy="4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2  Titr" panose="00000700000000000000" pitchFamily="2" charset="-78"/>
              </a:rPr>
              <a:t>گام دوم: انتخاب بخش کاربر از قسمت ورود </a:t>
            </a:r>
            <a:endParaRPr lang="fa-IR" b="1" dirty="0">
              <a:cs typeface="2  Titr" panose="00000700000000000000" pitchFamily="2" charset="-78"/>
            </a:endParaRPr>
          </a:p>
        </p:txBody>
      </p:sp>
      <p:pic>
        <p:nvPicPr>
          <p:cNvPr id="4" name="Content Placeholder 3" descr="C:\Users\sys117\Desktop\همگام\04-04-2017 09-19-14 ب-ظ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954924"/>
            <a:ext cx="10765220" cy="283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549" y="5186856"/>
            <a:ext cx="9443522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/>
              <a:t>گام سوم: وارد کردن کدملی درقسمت نام کاربری و رمز ورود در قسمت </a:t>
            </a:r>
            <a:r>
              <a:rPr lang="fa-IR" b="1" dirty="0" smtClean="0"/>
              <a:t>مربوطه</a:t>
            </a:r>
            <a:endParaRPr lang="fa-IR" dirty="0"/>
          </a:p>
        </p:txBody>
      </p:sp>
      <p:pic>
        <p:nvPicPr>
          <p:cNvPr id="4" name="Content Placeholder 3" descr="C:\Users\sys117\Desktop\همگام\04-04-2017 09-25-55 ب-ظ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90688"/>
            <a:ext cx="7851228" cy="4536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6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2  Titr" panose="00000700000000000000" pitchFamily="2" charset="-78"/>
              </a:rPr>
              <a:t>گام چهارم: انتخاب نقش </a:t>
            </a:r>
            <a:r>
              <a:rPr lang="fa-IR" b="1" dirty="0" smtClean="0">
                <a:cs typeface="2  Titr" panose="00000700000000000000" pitchFamily="2" charset="-78"/>
              </a:rPr>
              <a:t>معلم </a:t>
            </a:r>
            <a:r>
              <a:rPr lang="fa-IR" b="1" dirty="0">
                <a:cs typeface="2  Titr" panose="00000700000000000000" pitchFamily="2" charset="-78"/>
              </a:rPr>
              <a:t>و انتخاب نام مدرسه </a:t>
            </a:r>
            <a:endParaRPr lang="fa-IR" dirty="0">
              <a:cs typeface="2  Titr" panose="00000700000000000000" pitchFamily="2" charset="-78"/>
            </a:endParaRPr>
          </a:p>
        </p:txBody>
      </p:sp>
      <p:pic>
        <p:nvPicPr>
          <p:cNvPr id="4" name="Content Placeholder 3" descr="C:\Users\sys117\Desktop\همگام\04-04-2017 09-48-53 ب-ظ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5021"/>
            <a:ext cx="10515600" cy="477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9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انتخاب گزینه هدایت تحصیلی</a:t>
            </a:r>
            <a:endParaRPr lang="fa-IR" dirty="0"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71" y="1901294"/>
            <a:ext cx="10129229" cy="4200000"/>
          </a:xfrm>
        </p:spPr>
      </p:pic>
    </p:spTree>
    <p:extLst>
      <p:ext uri="{BB962C8B-B14F-4D97-AF65-F5344CB8AC3E}">
        <p14:creationId xmlns:p14="http://schemas.microsoft.com/office/powerpoint/2010/main" val="30196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کلیک برگزینه ثبت نمره معلم</a:t>
            </a:r>
            <a:endParaRPr lang="fa-IR" dirty="0"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71" y="1690688"/>
            <a:ext cx="10129229" cy="4120130"/>
          </a:xfrm>
        </p:spPr>
      </p:pic>
    </p:spTree>
    <p:extLst>
      <p:ext uri="{BB962C8B-B14F-4D97-AF65-F5344CB8AC3E}">
        <p14:creationId xmlns:p14="http://schemas.microsoft.com/office/powerpoint/2010/main" val="21666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07566" cy="1325563"/>
          </a:xfrm>
        </p:spPr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کلیک بر شکل       ( لیست دانش آموزان)</a:t>
            </a:r>
            <a:endParaRPr lang="fa-IR" dirty="0"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71" y="1891863"/>
            <a:ext cx="10221195" cy="37808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61" y="694061"/>
            <a:ext cx="598406" cy="5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وارد کردن نمره و ذخیره کردن نمرات</a:t>
            </a:r>
            <a:endParaRPr lang="fa-IR" dirty="0"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41" y="1690688"/>
            <a:ext cx="9473159" cy="4486275"/>
          </a:xfrm>
        </p:spPr>
      </p:pic>
    </p:spTree>
    <p:extLst>
      <p:ext uri="{BB962C8B-B14F-4D97-AF65-F5344CB8AC3E}">
        <p14:creationId xmlns:p14="http://schemas.microsoft.com/office/powerpoint/2010/main" val="18714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64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2  Titr</vt:lpstr>
      <vt:lpstr>Arial</vt:lpstr>
      <vt:lpstr>B Nazanin,Bold</vt:lpstr>
      <vt:lpstr>B Tabassom</vt:lpstr>
      <vt:lpstr>Calibri</vt:lpstr>
      <vt:lpstr>Calibri Light</vt:lpstr>
      <vt:lpstr>Tahoma</vt:lpstr>
      <vt:lpstr>Times New Roman</vt:lpstr>
      <vt:lpstr>Trebuchet MS</vt:lpstr>
      <vt:lpstr>Wingdings 3</vt:lpstr>
      <vt:lpstr>Office Theme</vt:lpstr>
      <vt:lpstr>Facet</vt:lpstr>
      <vt:lpstr>    اداره مشاوره آموزش و پرورش استان کرمانشاه   راهنمای ثبت نمرات مشاوره ای دانش آموزان ویژه دبیران </vt:lpstr>
      <vt:lpstr> گام اول: ورود به سامانه همگام با آدرس www.hamgam.medu.ir </vt:lpstr>
      <vt:lpstr>گام دوم: انتخاب بخش کاربر از قسمت ورود </vt:lpstr>
      <vt:lpstr>گام سوم: وارد کردن کدملی درقسمت نام کاربری و رمز ورود در قسمت مربوطه</vt:lpstr>
      <vt:lpstr>گام چهارم: انتخاب نقش معلم و انتخاب نام مدرسه </vt:lpstr>
      <vt:lpstr>انتخاب گزینه هدایت تحصیلی</vt:lpstr>
      <vt:lpstr>کلیک برگزینه ثبت نمره معلم</vt:lpstr>
      <vt:lpstr>کلیک بر شکل       ( لیست دانش آموزان)</vt:lpstr>
      <vt:lpstr>وارد کردن نمره و ذخیره کردن نمرات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اداره مشاوره آموزش و پرورش استان کرمانشاه   راهنمای شرکت در آزمون های مشاوره ای ویژه دبیران</dc:title>
  <dc:creator>sys117</dc:creator>
  <cp:lastModifiedBy>sys211</cp:lastModifiedBy>
  <cp:revision>16</cp:revision>
  <dcterms:created xsi:type="dcterms:W3CDTF">2017-04-23T06:32:52Z</dcterms:created>
  <dcterms:modified xsi:type="dcterms:W3CDTF">2018-12-01T06:37:43Z</dcterms:modified>
</cp:coreProperties>
</file>