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80" r:id="rId1"/>
  </p:sldMasterIdLst>
  <p:notesMasterIdLst>
    <p:notesMasterId r:id="rId134"/>
  </p:notesMasterIdLst>
  <p:sldIdLst>
    <p:sldId id="395" r:id="rId2"/>
    <p:sldId id="393" r:id="rId3"/>
    <p:sldId id="327" r:id="rId4"/>
    <p:sldId id="257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378" r:id="rId15"/>
    <p:sldId id="268" r:id="rId16"/>
    <p:sldId id="377" r:id="rId17"/>
    <p:sldId id="269" r:id="rId18"/>
    <p:sldId id="376" r:id="rId19"/>
    <p:sldId id="270" r:id="rId20"/>
    <p:sldId id="375" r:id="rId21"/>
    <p:sldId id="271" r:id="rId22"/>
    <p:sldId id="374" r:id="rId23"/>
    <p:sldId id="272" r:id="rId24"/>
    <p:sldId id="373" r:id="rId25"/>
    <p:sldId id="273" r:id="rId26"/>
    <p:sldId id="372" r:id="rId27"/>
    <p:sldId id="274" r:id="rId28"/>
    <p:sldId id="371" r:id="rId29"/>
    <p:sldId id="275" r:id="rId30"/>
    <p:sldId id="370" r:id="rId31"/>
    <p:sldId id="276" r:id="rId32"/>
    <p:sldId id="369" r:id="rId33"/>
    <p:sldId id="329" r:id="rId34"/>
    <p:sldId id="277" r:id="rId35"/>
    <p:sldId id="278" r:id="rId36"/>
    <p:sldId id="279" r:id="rId37"/>
    <p:sldId id="281" r:id="rId38"/>
    <p:sldId id="331" r:id="rId39"/>
    <p:sldId id="280" r:id="rId40"/>
    <p:sldId id="285" r:id="rId41"/>
    <p:sldId id="283" r:id="rId42"/>
    <p:sldId id="282" r:id="rId43"/>
    <p:sldId id="286" r:id="rId44"/>
    <p:sldId id="332" r:id="rId45"/>
    <p:sldId id="284" r:id="rId46"/>
    <p:sldId id="287" r:id="rId47"/>
    <p:sldId id="288" r:id="rId48"/>
    <p:sldId id="289" r:id="rId49"/>
    <p:sldId id="290" r:id="rId50"/>
    <p:sldId id="291" r:id="rId51"/>
    <p:sldId id="292" r:id="rId52"/>
    <p:sldId id="297" r:id="rId53"/>
    <p:sldId id="298" r:id="rId54"/>
    <p:sldId id="299" r:id="rId55"/>
    <p:sldId id="300" r:id="rId56"/>
    <p:sldId id="302" r:id="rId57"/>
    <p:sldId id="301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33" r:id="rId69"/>
    <p:sldId id="313" r:id="rId70"/>
    <p:sldId id="314" r:id="rId71"/>
    <p:sldId id="315" r:id="rId72"/>
    <p:sldId id="316" r:id="rId73"/>
    <p:sldId id="317" r:id="rId74"/>
    <p:sldId id="318" r:id="rId75"/>
    <p:sldId id="319" r:id="rId76"/>
    <p:sldId id="320" r:id="rId77"/>
    <p:sldId id="321" r:id="rId78"/>
    <p:sldId id="334" r:id="rId79"/>
    <p:sldId id="322" r:id="rId80"/>
    <p:sldId id="323" r:id="rId81"/>
    <p:sldId id="324" r:id="rId82"/>
    <p:sldId id="325" r:id="rId83"/>
    <p:sldId id="326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79" r:id="rId119"/>
    <p:sldId id="380" r:id="rId120"/>
    <p:sldId id="381" r:id="rId121"/>
    <p:sldId id="382" r:id="rId122"/>
    <p:sldId id="383" r:id="rId123"/>
    <p:sldId id="384" r:id="rId124"/>
    <p:sldId id="385" r:id="rId125"/>
    <p:sldId id="386" r:id="rId126"/>
    <p:sldId id="387" r:id="rId127"/>
    <p:sldId id="388" r:id="rId128"/>
    <p:sldId id="389" r:id="rId129"/>
    <p:sldId id="390" r:id="rId130"/>
    <p:sldId id="391" r:id="rId131"/>
    <p:sldId id="392" r:id="rId132"/>
    <p:sldId id="394" r:id="rId13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DFDD"/>
    <a:srgbClr val="000066"/>
    <a:srgbClr val="33CCCC"/>
    <a:srgbClr val="FF6600"/>
    <a:srgbClr val="003300"/>
    <a:srgbClr val="FF0066"/>
    <a:srgbClr val="E41CD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075D6-9068-4FDF-8C5E-06BAAE5C7FE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EAE394A-D74A-4B15-8C8F-553754E99C93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Zr" pitchFamily="2" charset="2"/>
              <a:cs typeface="Arial" panose="020B0604020202020204" pitchFamily="34" charset="0"/>
            </a:rPr>
            <a:t>اقسام الف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Zr" pitchFamily="2" charset="2"/>
            <a:cs typeface="Arial" panose="020B0604020202020204" pitchFamily="34" charset="0"/>
          </a:endParaRPr>
        </a:p>
      </dgm:t>
    </dgm:pt>
    <dgm:pt modelId="{7455A322-A2AB-4CC5-8DA4-B6E5D5B3DE15}" type="parTrans" cxnId="{02926EFB-B9FA-4505-97A0-65A1E2470D08}">
      <dgm:prSet/>
      <dgm:spPr/>
    </dgm:pt>
    <dgm:pt modelId="{33EAD6AC-92CB-4EDF-91B2-2C03F906D562}" type="sibTrans" cxnId="{02926EFB-B9FA-4505-97A0-65A1E2470D08}">
      <dgm:prSet/>
      <dgm:spPr/>
    </dgm:pt>
    <dgm:pt modelId="{B0666C4E-3139-4B9E-9D43-A5096B9E1325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الف حرکت پذیر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(همزه)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gm:t>
    </dgm:pt>
    <dgm:pt modelId="{1F1B2F4D-47C3-4DA5-8B0F-CCD4F8624EE9}" type="parTrans" cxnId="{5094E6D4-BB4B-468A-926A-2219C6186F44}">
      <dgm:prSet/>
      <dgm:spPr/>
    </dgm:pt>
    <dgm:pt modelId="{33B35289-43FB-4051-B4B4-293BF8375AA5}" type="sibTrans" cxnId="{5094E6D4-BB4B-468A-926A-2219C6186F44}">
      <dgm:prSet/>
      <dgm:spPr/>
    </dgm:pt>
    <dgm:pt modelId="{51BE8B77-E288-4E9D-ABF9-7B0AAB7F67EE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Lotus" panose="00000400000000000000" pitchFamily="2" charset="-78"/>
            </a:rPr>
            <a:t>همزه قطع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Lotus" panose="00000400000000000000" pitchFamily="2" charset="-78"/>
          </a:endParaRPr>
        </a:p>
      </dgm:t>
    </dgm:pt>
    <dgm:pt modelId="{7B139692-52A5-4CE8-B9CC-B1C6465195CA}" type="parTrans" cxnId="{7247BA27-3CC9-48AA-A1CC-5F7355B3B67D}">
      <dgm:prSet/>
      <dgm:spPr/>
    </dgm:pt>
    <dgm:pt modelId="{31D98B91-0FF0-4B7B-BF16-9516BECFB13D}" type="sibTrans" cxnId="{7247BA27-3CC9-48AA-A1CC-5F7355B3B67D}">
      <dgm:prSet/>
      <dgm:spPr/>
    </dgm:pt>
    <dgm:pt modelId="{A04559B4-DA6F-4E45-BF8B-6504735B20A5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Lotus" panose="00000400000000000000" pitchFamily="2" charset="-78"/>
            </a:rPr>
            <a:t>همزه وصل 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Lotus" panose="00000400000000000000" pitchFamily="2" charset="-78"/>
          </a:endParaRPr>
        </a:p>
      </dgm:t>
    </dgm:pt>
    <dgm:pt modelId="{5E58327D-1F62-492F-8B47-3F4D973C42B3}" type="parTrans" cxnId="{E1B6B6B4-93FA-45D0-BF36-590901B9ACAB}">
      <dgm:prSet/>
      <dgm:spPr/>
    </dgm:pt>
    <dgm:pt modelId="{1C9C56F1-E2C3-46A8-ABE3-B666FC53DDF9}" type="sibTrans" cxnId="{E1B6B6B4-93FA-45D0-BF36-590901B9ACAB}">
      <dgm:prSet/>
      <dgm:spPr/>
    </dgm:pt>
    <dgm:pt modelId="{EC45F093-80B1-488B-8F95-281A2B8EAE4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الف حرکت ناپذیر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(الف مدی)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gm:t>
    </dgm:pt>
    <dgm:pt modelId="{38606747-B3FD-49CF-A67A-34D72B2B87AE}" type="parTrans" cxnId="{4501F116-9A85-45E4-8A28-ADA095B2AA5B}">
      <dgm:prSet/>
      <dgm:spPr/>
    </dgm:pt>
    <dgm:pt modelId="{4C9A25BA-49D2-482C-82DD-00558E5CA448}" type="sibTrans" cxnId="{4501F116-9A85-45E4-8A28-ADA095B2AA5B}">
      <dgm:prSet/>
      <dgm:spPr/>
    </dgm:pt>
    <dgm:pt modelId="{C93A8BB4-A47A-4ECD-BA28-CDDB2FDEE2A1}" type="pres">
      <dgm:prSet presAssocID="{C78075D6-9068-4FDF-8C5E-06BAAE5C7F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CBD61AA-F3DA-4C19-BEBE-032CABA48059}" type="pres">
      <dgm:prSet presAssocID="{0EAE394A-D74A-4B15-8C8F-553754E99C93}" presName="hierRoot1" presStyleCnt="0">
        <dgm:presLayoutVars>
          <dgm:hierBranch/>
        </dgm:presLayoutVars>
      </dgm:prSet>
      <dgm:spPr/>
    </dgm:pt>
    <dgm:pt modelId="{72C3DAB9-5163-4521-A4FD-3EEF9F5B5BE1}" type="pres">
      <dgm:prSet presAssocID="{0EAE394A-D74A-4B15-8C8F-553754E99C93}" presName="rootComposite1" presStyleCnt="0"/>
      <dgm:spPr/>
    </dgm:pt>
    <dgm:pt modelId="{394690AC-8085-46AA-81CD-9AF33444C443}" type="pres">
      <dgm:prSet presAssocID="{0EAE394A-D74A-4B15-8C8F-553754E99C9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F1A3F86-D5EC-468E-A902-DEE391625199}" type="pres">
      <dgm:prSet presAssocID="{0EAE394A-D74A-4B15-8C8F-553754E99C93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8EA78268-DB0A-4A19-BFB3-A59F64AFC963}" type="pres">
      <dgm:prSet presAssocID="{0EAE394A-D74A-4B15-8C8F-553754E99C93}" presName="hierChild2" presStyleCnt="0"/>
      <dgm:spPr/>
    </dgm:pt>
    <dgm:pt modelId="{B9B58E1E-3C3B-45F0-83B6-0B5D2451B1E4}" type="pres">
      <dgm:prSet presAssocID="{1F1B2F4D-47C3-4DA5-8B0F-CCD4F8624EE9}" presName="Name35" presStyleLbl="parChTrans1D2" presStyleIdx="0" presStyleCnt="2"/>
      <dgm:spPr/>
    </dgm:pt>
    <dgm:pt modelId="{4D39CCD8-149A-4AA0-A7D8-2C52CE1BBDEC}" type="pres">
      <dgm:prSet presAssocID="{B0666C4E-3139-4B9E-9D43-A5096B9E1325}" presName="hierRoot2" presStyleCnt="0">
        <dgm:presLayoutVars>
          <dgm:hierBranch/>
        </dgm:presLayoutVars>
      </dgm:prSet>
      <dgm:spPr/>
    </dgm:pt>
    <dgm:pt modelId="{B6A3A9EA-1551-449E-9476-AEF8F04D6BCB}" type="pres">
      <dgm:prSet presAssocID="{B0666C4E-3139-4B9E-9D43-A5096B9E1325}" presName="rootComposite" presStyleCnt="0"/>
      <dgm:spPr/>
    </dgm:pt>
    <dgm:pt modelId="{6BF11537-778A-4327-83EC-CD60A4DC53D1}" type="pres">
      <dgm:prSet presAssocID="{B0666C4E-3139-4B9E-9D43-A5096B9E13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6D7C00F-582A-4CF9-8C34-A9221BE7A2F9}" type="pres">
      <dgm:prSet presAssocID="{B0666C4E-3139-4B9E-9D43-A5096B9E1325}" presName="rootConnector" presStyleLbl="node2" presStyleIdx="0" presStyleCnt="2"/>
      <dgm:spPr/>
      <dgm:t>
        <a:bodyPr/>
        <a:lstStyle/>
        <a:p>
          <a:pPr rtl="1"/>
          <a:endParaRPr lang="fa-IR"/>
        </a:p>
      </dgm:t>
    </dgm:pt>
    <dgm:pt modelId="{E8312E34-389B-4A7E-9E1E-2A220403D1B9}" type="pres">
      <dgm:prSet presAssocID="{B0666C4E-3139-4B9E-9D43-A5096B9E1325}" presName="hierChild4" presStyleCnt="0"/>
      <dgm:spPr/>
    </dgm:pt>
    <dgm:pt modelId="{91280D9A-B7EB-4BB0-A84C-EDA412ACFA88}" type="pres">
      <dgm:prSet presAssocID="{7B139692-52A5-4CE8-B9CC-B1C6465195CA}" presName="Name35" presStyleLbl="parChTrans1D3" presStyleIdx="0" presStyleCnt="2"/>
      <dgm:spPr/>
    </dgm:pt>
    <dgm:pt modelId="{8033B25D-FE4D-41FB-842F-9EA86F6694D5}" type="pres">
      <dgm:prSet presAssocID="{51BE8B77-E288-4E9D-ABF9-7B0AAB7F67EE}" presName="hierRoot2" presStyleCnt="0">
        <dgm:presLayoutVars>
          <dgm:hierBranch val="r"/>
        </dgm:presLayoutVars>
      </dgm:prSet>
      <dgm:spPr/>
    </dgm:pt>
    <dgm:pt modelId="{95A85B6D-A70F-4E50-ADC0-4A1369910831}" type="pres">
      <dgm:prSet presAssocID="{51BE8B77-E288-4E9D-ABF9-7B0AAB7F67EE}" presName="rootComposite" presStyleCnt="0"/>
      <dgm:spPr/>
    </dgm:pt>
    <dgm:pt modelId="{E644150F-16FA-4FCB-A84D-17D11A68658D}" type="pres">
      <dgm:prSet presAssocID="{51BE8B77-E288-4E9D-ABF9-7B0AAB7F67EE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A7B46CF-F3E4-4593-BC7B-B7420F54B9FD}" type="pres">
      <dgm:prSet presAssocID="{51BE8B77-E288-4E9D-ABF9-7B0AAB7F67EE}" presName="rootConnector" presStyleLbl="node3" presStyleIdx="0" presStyleCnt="2"/>
      <dgm:spPr/>
      <dgm:t>
        <a:bodyPr/>
        <a:lstStyle/>
        <a:p>
          <a:pPr rtl="1"/>
          <a:endParaRPr lang="fa-IR"/>
        </a:p>
      </dgm:t>
    </dgm:pt>
    <dgm:pt modelId="{5B555715-C932-4F61-B356-E29DC868C0FC}" type="pres">
      <dgm:prSet presAssocID="{51BE8B77-E288-4E9D-ABF9-7B0AAB7F67EE}" presName="hierChild4" presStyleCnt="0"/>
      <dgm:spPr/>
    </dgm:pt>
    <dgm:pt modelId="{4C5EEC8C-C9A7-471B-BA90-313F443ED3FD}" type="pres">
      <dgm:prSet presAssocID="{51BE8B77-E288-4E9D-ABF9-7B0AAB7F67EE}" presName="hierChild5" presStyleCnt="0"/>
      <dgm:spPr/>
    </dgm:pt>
    <dgm:pt modelId="{89DBE9CD-393A-4CC4-BD38-4C5A0F973146}" type="pres">
      <dgm:prSet presAssocID="{5E58327D-1F62-492F-8B47-3F4D973C42B3}" presName="Name35" presStyleLbl="parChTrans1D3" presStyleIdx="1" presStyleCnt="2"/>
      <dgm:spPr/>
    </dgm:pt>
    <dgm:pt modelId="{88F33573-5B04-48C6-A281-2141D79E9F4D}" type="pres">
      <dgm:prSet presAssocID="{A04559B4-DA6F-4E45-BF8B-6504735B20A5}" presName="hierRoot2" presStyleCnt="0">
        <dgm:presLayoutVars>
          <dgm:hierBranch val="r"/>
        </dgm:presLayoutVars>
      </dgm:prSet>
      <dgm:spPr/>
    </dgm:pt>
    <dgm:pt modelId="{B1A0E3B3-9AEF-44A7-BCCF-22F1357DA61E}" type="pres">
      <dgm:prSet presAssocID="{A04559B4-DA6F-4E45-BF8B-6504735B20A5}" presName="rootComposite" presStyleCnt="0"/>
      <dgm:spPr/>
    </dgm:pt>
    <dgm:pt modelId="{0889C18B-5DB0-4BBA-9188-A72A7B657D3E}" type="pres">
      <dgm:prSet presAssocID="{A04559B4-DA6F-4E45-BF8B-6504735B20A5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BED28AF-6026-4752-845D-8D4C9FC921B9}" type="pres">
      <dgm:prSet presAssocID="{A04559B4-DA6F-4E45-BF8B-6504735B20A5}" presName="rootConnector" presStyleLbl="node3" presStyleIdx="1" presStyleCnt="2"/>
      <dgm:spPr/>
      <dgm:t>
        <a:bodyPr/>
        <a:lstStyle/>
        <a:p>
          <a:pPr rtl="1"/>
          <a:endParaRPr lang="fa-IR"/>
        </a:p>
      </dgm:t>
    </dgm:pt>
    <dgm:pt modelId="{7E5DD61A-E9D6-40F7-9022-1AE99F16A1D9}" type="pres">
      <dgm:prSet presAssocID="{A04559B4-DA6F-4E45-BF8B-6504735B20A5}" presName="hierChild4" presStyleCnt="0"/>
      <dgm:spPr/>
    </dgm:pt>
    <dgm:pt modelId="{A1864D35-AAFE-43FE-8F9C-41BF7A432DB7}" type="pres">
      <dgm:prSet presAssocID="{A04559B4-DA6F-4E45-BF8B-6504735B20A5}" presName="hierChild5" presStyleCnt="0"/>
      <dgm:spPr/>
    </dgm:pt>
    <dgm:pt modelId="{8C3120A4-F852-4E52-B97D-5E9587588A67}" type="pres">
      <dgm:prSet presAssocID="{B0666C4E-3139-4B9E-9D43-A5096B9E1325}" presName="hierChild5" presStyleCnt="0"/>
      <dgm:spPr/>
    </dgm:pt>
    <dgm:pt modelId="{0CA1550E-DE9D-4862-AAF0-E3A0997A2291}" type="pres">
      <dgm:prSet presAssocID="{38606747-B3FD-49CF-A67A-34D72B2B87AE}" presName="Name35" presStyleLbl="parChTrans1D2" presStyleIdx="1" presStyleCnt="2"/>
      <dgm:spPr/>
    </dgm:pt>
    <dgm:pt modelId="{49105ACB-5DF0-4D19-90BC-CF6B72549520}" type="pres">
      <dgm:prSet presAssocID="{EC45F093-80B1-488B-8F95-281A2B8EAE4B}" presName="hierRoot2" presStyleCnt="0">
        <dgm:presLayoutVars>
          <dgm:hierBranch/>
        </dgm:presLayoutVars>
      </dgm:prSet>
      <dgm:spPr/>
    </dgm:pt>
    <dgm:pt modelId="{E5FD6781-64F1-48A1-918C-9D047C306671}" type="pres">
      <dgm:prSet presAssocID="{EC45F093-80B1-488B-8F95-281A2B8EAE4B}" presName="rootComposite" presStyleCnt="0"/>
      <dgm:spPr/>
    </dgm:pt>
    <dgm:pt modelId="{AAA7D4D5-8EF0-457D-B8E4-0B6C80FB388A}" type="pres">
      <dgm:prSet presAssocID="{EC45F093-80B1-488B-8F95-281A2B8EAE4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456D66D-7CD6-4875-B461-ABF4C5858FC3}" type="pres">
      <dgm:prSet presAssocID="{EC45F093-80B1-488B-8F95-281A2B8EAE4B}" presName="rootConnector" presStyleLbl="node2" presStyleIdx="1" presStyleCnt="2"/>
      <dgm:spPr/>
      <dgm:t>
        <a:bodyPr/>
        <a:lstStyle/>
        <a:p>
          <a:pPr rtl="1"/>
          <a:endParaRPr lang="fa-IR"/>
        </a:p>
      </dgm:t>
    </dgm:pt>
    <dgm:pt modelId="{DE55B4DB-60CF-4AEC-83EA-186AD9A6E310}" type="pres">
      <dgm:prSet presAssocID="{EC45F093-80B1-488B-8F95-281A2B8EAE4B}" presName="hierChild4" presStyleCnt="0"/>
      <dgm:spPr/>
    </dgm:pt>
    <dgm:pt modelId="{99A0B488-CB47-45AF-B6C6-A3A8646C61C2}" type="pres">
      <dgm:prSet presAssocID="{EC45F093-80B1-488B-8F95-281A2B8EAE4B}" presName="hierChild5" presStyleCnt="0"/>
      <dgm:spPr/>
    </dgm:pt>
    <dgm:pt modelId="{6A55EE0E-EE99-40C4-A2FE-56C67375AE3B}" type="pres">
      <dgm:prSet presAssocID="{0EAE394A-D74A-4B15-8C8F-553754E99C93}" presName="hierChild3" presStyleCnt="0"/>
      <dgm:spPr/>
    </dgm:pt>
  </dgm:ptLst>
  <dgm:cxnLst>
    <dgm:cxn modelId="{860F78A1-EAFE-4901-9C1D-067A2ED4CA36}" type="presOf" srcId="{A04559B4-DA6F-4E45-BF8B-6504735B20A5}" destId="{7BED28AF-6026-4752-845D-8D4C9FC921B9}" srcOrd="1" destOrd="0" presId="urn:microsoft.com/office/officeart/2005/8/layout/orgChart1"/>
    <dgm:cxn modelId="{42F1DFCE-53D1-4E7B-B236-99AE73641589}" type="presOf" srcId="{EC45F093-80B1-488B-8F95-281A2B8EAE4B}" destId="{AAA7D4D5-8EF0-457D-B8E4-0B6C80FB388A}" srcOrd="0" destOrd="0" presId="urn:microsoft.com/office/officeart/2005/8/layout/orgChart1"/>
    <dgm:cxn modelId="{467A1503-EABB-4EDB-B03C-CDBAF3C5C2BE}" type="presOf" srcId="{51BE8B77-E288-4E9D-ABF9-7B0AAB7F67EE}" destId="{6A7B46CF-F3E4-4593-BC7B-B7420F54B9FD}" srcOrd="1" destOrd="0" presId="urn:microsoft.com/office/officeart/2005/8/layout/orgChart1"/>
    <dgm:cxn modelId="{51BB26D9-9539-4B24-A42B-5CD930617813}" type="presOf" srcId="{B0666C4E-3139-4B9E-9D43-A5096B9E1325}" destId="{6BF11537-778A-4327-83EC-CD60A4DC53D1}" srcOrd="0" destOrd="0" presId="urn:microsoft.com/office/officeart/2005/8/layout/orgChart1"/>
    <dgm:cxn modelId="{3BD8A2C2-65D9-4CA5-99EA-764B0E094F1D}" type="presOf" srcId="{0EAE394A-D74A-4B15-8C8F-553754E99C93}" destId="{BF1A3F86-D5EC-468E-A902-DEE391625199}" srcOrd="1" destOrd="0" presId="urn:microsoft.com/office/officeart/2005/8/layout/orgChart1"/>
    <dgm:cxn modelId="{5198F31F-82BA-4C41-8656-F2A2F6EB19DF}" type="presOf" srcId="{7B139692-52A5-4CE8-B9CC-B1C6465195CA}" destId="{91280D9A-B7EB-4BB0-A84C-EDA412ACFA88}" srcOrd="0" destOrd="0" presId="urn:microsoft.com/office/officeart/2005/8/layout/orgChart1"/>
    <dgm:cxn modelId="{32171195-FB60-43F6-95AE-95E3DDE4870A}" type="presOf" srcId="{B0666C4E-3139-4B9E-9D43-A5096B9E1325}" destId="{76D7C00F-582A-4CF9-8C34-A9221BE7A2F9}" srcOrd="1" destOrd="0" presId="urn:microsoft.com/office/officeart/2005/8/layout/orgChart1"/>
    <dgm:cxn modelId="{F67CA287-F0EC-485D-8A3E-FD521B2D8F67}" type="presOf" srcId="{51BE8B77-E288-4E9D-ABF9-7B0AAB7F67EE}" destId="{E644150F-16FA-4FCB-A84D-17D11A68658D}" srcOrd="0" destOrd="0" presId="urn:microsoft.com/office/officeart/2005/8/layout/orgChart1"/>
    <dgm:cxn modelId="{0E794ACC-E3D0-42BD-87BE-2CC70354424B}" type="presOf" srcId="{5E58327D-1F62-492F-8B47-3F4D973C42B3}" destId="{89DBE9CD-393A-4CC4-BD38-4C5A0F973146}" srcOrd="0" destOrd="0" presId="urn:microsoft.com/office/officeart/2005/8/layout/orgChart1"/>
    <dgm:cxn modelId="{E1B6B6B4-93FA-45D0-BF36-590901B9ACAB}" srcId="{B0666C4E-3139-4B9E-9D43-A5096B9E1325}" destId="{A04559B4-DA6F-4E45-BF8B-6504735B20A5}" srcOrd="1" destOrd="0" parTransId="{5E58327D-1F62-492F-8B47-3F4D973C42B3}" sibTransId="{1C9C56F1-E2C3-46A8-ABE3-B666FC53DDF9}"/>
    <dgm:cxn modelId="{7247BA27-3CC9-48AA-A1CC-5F7355B3B67D}" srcId="{B0666C4E-3139-4B9E-9D43-A5096B9E1325}" destId="{51BE8B77-E288-4E9D-ABF9-7B0AAB7F67EE}" srcOrd="0" destOrd="0" parTransId="{7B139692-52A5-4CE8-B9CC-B1C6465195CA}" sibTransId="{31D98B91-0FF0-4B7B-BF16-9516BECFB13D}"/>
    <dgm:cxn modelId="{64B3B335-2E93-4B5C-AA0F-6E49FB09A4F2}" type="presOf" srcId="{1F1B2F4D-47C3-4DA5-8B0F-CCD4F8624EE9}" destId="{B9B58E1E-3C3B-45F0-83B6-0B5D2451B1E4}" srcOrd="0" destOrd="0" presId="urn:microsoft.com/office/officeart/2005/8/layout/orgChart1"/>
    <dgm:cxn modelId="{E17E4716-8AD6-469E-B94D-9B20B443EF5A}" type="presOf" srcId="{38606747-B3FD-49CF-A67A-34D72B2B87AE}" destId="{0CA1550E-DE9D-4862-AAF0-E3A0997A2291}" srcOrd="0" destOrd="0" presId="urn:microsoft.com/office/officeart/2005/8/layout/orgChart1"/>
    <dgm:cxn modelId="{46B51EAD-A9A6-4C29-9641-4A10CDB03632}" type="presOf" srcId="{EC45F093-80B1-488B-8F95-281A2B8EAE4B}" destId="{9456D66D-7CD6-4875-B461-ABF4C5858FC3}" srcOrd="1" destOrd="0" presId="urn:microsoft.com/office/officeart/2005/8/layout/orgChart1"/>
    <dgm:cxn modelId="{0558FD25-30EB-49C6-8AF1-8205B6C9D2C2}" type="presOf" srcId="{0EAE394A-D74A-4B15-8C8F-553754E99C93}" destId="{394690AC-8085-46AA-81CD-9AF33444C443}" srcOrd="0" destOrd="0" presId="urn:microsoft.com/office/officeart/2005/8/layout/orgChart1"/>
    <dgm:cxn modelId="{72C2AAE9-7B37-4945-BF05-3B059BA036EC}" type="presOf" srcId="{A04559B4-DA6F-4E45-BF8B-6504735B20A5}" destId="{0889C18B-5DB0-4BBA-9188-A72A7B657D3E}" srcOrd="0" destOrd="0" presId="urn:microsoft.com/office/officeart/2005/8/layout/orgChart1"/>
    <dgm:cxn modelId="{4501F116-9A85-45E4-8A28-ADA095B2AA5B}" srcId="{0EAE394A-D74A-4B15-8C8F-553754E99C93}" destId="{EC45F093-80B1-488B-8F95-281A2B8EAE4B}" srcOrd="1" destOrd="0" parTransId="{38606747-B3FD-49CF-A67A-34D72B2B87AE}" sibTransId="{4C9A25BA-49D2-482C-82DD-00558E5CA448}"/>
    <dgm:cxn modelId="{5094E6D4-BB4B-468A-926A-2219C6186F44}" srcId="{0EAE394A-D74A-4B15-8C8F-553754E99C93}" destId="{B0666C4E-3139-4B9E-9D43-A5096B9E1325}" srcOrd="0" destOrd="0" parTransId="{1F1B2F4D-47C3-4DA5-8B0F-CCD4F8624EE9}" sibTransId="{33B35289-43FB-4051-B4B4-293BF8375AA5}"/>
    <dgm:cxn modelId="{4E541EF5-401E-4F16-A60E-A2FEC4803734}" type="presOf" srcId="{C78075D6-9068-4FDF-8C5E-06BAAE5C7FE8}" destId="{C93A8BB4-A47A-4ECD-BA28-CDDB2FDEE2A1}" srcOrd="0" destOrd="0" presId="urn:microsoft.com/office/officeart/2005/8/layout/orgChart1"/>
    <dgm:cxn modelId="{02926EFB-B9FA-4505-97A0-65A1E2470D08}" srcId="{C78075D6-9068-4FDF-8C5E-06BAAE5C7FE8}" destId="{0EAE394A-D74A-4B15-8C8F-553754E99C93}" srcOrd="0" destOrd="0" parTransId="{7455A322-A2AB-4CC5-8DA4-B6E5D5B3DE15}" sibTransId="{33EAD6AC-92CB-4EDF-91B2-2C03F906D562}"/>
    <dgm:cxn modelId="{5F8AB3F2-2531-4C98-B9F7-D99560286071}" type="presParOf" srcId="{C93A8BB4-A47A-4ECD-BA28-CDDB2FDEE2A1}" destId="{ACBD61AA-F3DA-4C19-BEBE-032CABA48059}" srcOrd="0" destOrd="0" presId="urn:microsoft.com/office/officeart/2005/8/layout/orgChart1"/>
    <dgm:cxn modelId="{CB409413-4EB4-4CDA-BCB9-01624A9783C3}" type="presParOf" srcId="{ACBD61AA-F3DA-4C19-BEBE-032CABA48059}" destId="{72C3DAB9-5163-4521-A4FD-3EEF9F5B5BE1}" srcOrd="0" destOrd="0" presId="urn:microsoft.com/office/officeart/2005/8/layout/orgChart1"/>
    <dgm:cxn modelId="{FF1B8043-E8C3-4357-B80E-F950FEA41985}" type="presParOf" srcId="{72C3DAB9-5163-4521-A4FD-3EEF9F5B5BE1}" destId="{394690AC-8085-46AA-81CD-9AF33444C443}" srcOrd="0" destOrd="0" presId="urn:microsoft.com/office/officeart/2005/8/layout/orgChart1"/>
    <dgm:cxn modelId="{F87CBB64-145A-4125-91D3-C04ED8A2F4B5}" type="presParOf" srcId="{72C3DAB9-5163-4521-A4FD-3EEF9F5B5BE1}" destId="{BF1A3F86-D5EC-468E-A902-DEE391625199}" srcOrd="1" destOrd="0" presId="urn:microsoft.com/office/officeart/2005/8/layout/orgChart1"/>
    <dgm:cxn modelId="{6F9DD5A5-A452-48AD-9106-03A26333F55D}" type="presParOf" srcId="{ACBD61AA-F3DA-4C19-BEBE-032CABA48059}" destId="{8EA78268-DB0A-4A19-BFB3-A59F64AFC963}" srcOrd="1" destOrd="0" presId="urn:microsoft.com/office/officeart/2005/8/layout/orgChart1"/>
    <dgm:cxn modelId="{71A7D4C5-19D2-4E82-A729-0841ECC37279}" type="presParOf" srcId="{8EA78268-DB0A-4A19-BFB3-A59F64AFC963}" destId="{B9B58E1E-3C3B-45F0-83B6-0B5D2451B1E4}" srcOrd="0" destOrd="0" presId="urn:microsoft.com/office/officeart/2005/8/layout/orgChart1"/>
    <dgm:cxn modelId="{B4D2A29E-4CD2-4761-A604-979D54955E62}" type="presParOf" srcId="{8EA78268-DB0A-4A19-BFB3-A59F64AFC963}" destId="{4D39CCD8-149A-4AA0-A7D8-2C52CE1BBDEC}" srcOrd="1" destOrd="0" presId="urn:microsoft.com/office/officeart/2005/8/layout/orgChart1"/>
    <dgm:cxn modelId="{0511F6FB-A9DB-46E8-A40C-539EAC307B7D}" type="presParOf" srcId="{4D39CCD8-149A-4AA0-A7D8-2C52CE1BBDEC}" destId="{B6A3A9EA-1551-449E-9476-AEF8F04D6BCB}" srcOrd="0" destOrd="0" presId="urn:microsoft.com/office/officeart/2005/8/layout/orgChart1"/>
    <dgm:cxn modelId="{FD756169-EF06-4250-920D-CE39D3727006}" type="presParOf" srcId="{B6A3A9EA-1551-449E-9476-AEF8F04D6BCB}" destId="{6BF11537-778A-4327-83EC-CD60A4DC53D1}" srcOrd="0" destOrd="0" presId="urn:microsoft.com/office/officeart/2005/8/layout/orgChart1"/>
    <dgm:cxn modelId="{8F6561A0-8EA0-4431-8176-DAFA5091D01B}" type="presParOf" srcId="{B6A3A9EA-1551-449E-9476-AEF8F04D6BCB}" destId="{76D7C00F-582A-4CF9-8C34-A9221BE7A2F9}" srcOrd="1" destOrd="0" presId="urn:microsoft.com/office/officeart/2005/8/layout/orgChart1"/>
    <dgm:cxn modelId="{AA25A884-0720-4904-A754-9177E65B0C67}" type="presParOf" srcId="{4D39CCD8-149A-4AA0-A7D8-2C52CE1BBDEC}" destId="{E8312E34-389B-4A7E-9E1E-2A220403D1B9}" srcOrd="1" destOrd="0" presId="urn:microsoft.com/office/officeart/2005/8/layout/orgChart1"/>
    <dgm:cxn modelId="{14BCF9C6-63D3-4F40-8F62-3C8EB02CDD2B}" type="presParOf" srcId="{E8312E34-389B-4A7E-9E1E-2A220403D1B9}" destId="{91280D9A-B7EB-4BB0-A84C-EDA412ACFA88}" srcOrd="0" destOrd="0" presId="urn:microsoft.com/office/officeart/2005/8/layout/orgChart1"/>
    <dgm:cxn modelId="{1A05CBEF-ED2A-408A-A601-EF9DCD39F055}" type="presParOf" srcId="{E8312E34-389B-4A7E-9E1E-2A220403D1B9}" destId="{8033B25D-FE4D-41FB-842F-9EA86F6694D5}" srcOrd="1" destOrd="0" presId="urn:microsoft.com/office/officeart/2005/8/layout/orgChart1"/>
    <dgm:cxn modelId="{65C2BFDA-75D4-4383-B686-549592C371F8}" type="presParOf" srcId="{8033B25D-FE4D-41FB-842F-9EA86F6694D5}" destId="{95A85B6D-A70F-4E50-ADC0-4A1369910831}" srcOrd="0" destOrd="0" presId="urn:microsoft.com/office/officeart/2005/8/layout/orgChart1"/>
    <dgm:cxn modelId="{742111C7-60A5-4A6C-B859-E9E9417398E9}" type="presParOf" srcId="{95A85B6D-A70F-4E50-ADC0-4A1369910831}" destId="{E644150F-16FA-4FCB-A84D-17D11A68658D}" srcOrd="0" destOrd="0" presId="urn:microsoft.com/office/officeart/2005/8/layout/orgChart1"/>
    <dgm:cxn modelId="{63898A83-E9E2-4A4B-81C2-96B92F9E166A}" type="presParOf" srcId="{95A85B6D-A70F-4E50-ADC0-4A1369910831}" destId="{6A7B46CF-F3E4-4593-BC7B-B7420F54B9FD}" srcOrd="1" destOrd="0" presId="urn:microsoft.com/office/officeart/2005/8/layout/orgChart1"/>
    <dgm:cxn modelId="{47B6CABF-8999-4C63-A3B1-990B81AA5A89}" type="presParOf" srcId="{8033B25D-FE4D-41FB-842F-9EA86F6694D5}" destId="{5B555715-C932-4F61-B356-E29DC868C0FC}" srcOrd="1" destOrd="0" presId="urn:microsoft.com/office/officeart/2005/8/layout/orgChart1"/>
    <dgm:cxn modelId="{FE61E31A-2D46-444D-9578-9A530AC83A41}" type="presParOf" srcId="{8033B25D-FE4D-41FB-842F-9EA86F6694D5}" destId="{4C5EEC8C-C9A7-471B-BA90-313F443ED3FD}" srcOrd="2" destOrd="0" presId="urn:microsoft.com/office/officeart/2005/8/layout/orgChart1"/>
    <dgm:cxn modelId="{29400AA5-984B-428A-88B6-89B2B139CD46}" type="presParOf" srcId="{E8312E34-389B-4A7E-9E1E-2A220403D1B9}" destId="{89DBE9CD-393A-4CC4-BD38-4C5A0F973146}" srcOrd="2" destOrd="0" presId="urn:microsoft.com/office/officeart/2005/8/layout/orgChart1"/>
    <dgm:cxn modelId="{64F613FC-A83A-48F6-8FAD-0BDABC99F0DE}" type="presParOf" srcId="{E8312E34-389B-4A7E-9E1E-2A220403D1B9}" destId="{88F33573-5B04-48C6-A281-2141D79E9F4D}" srcOrd="3" destOrd="0" presId="urn:microsoft.com/office/officeart/2005/8/layout/orgChart1"/>
    <dgm:cxn modelId="{C15BA0F0-777A-4CF7-B12D-2F8D16858775}" type="presParOf" srcId="{88F33573-5B04-48C6-A281-2141D79E9F4D}" destId="{B1A0E3B3-9AEF-44A7-BCCF-22F1357DA61E}" srcOrd="0" destOrd="0" presId="urn:microsoft.com/office/officeart/2005/8/layout/orgChart1"/>
    <dgm:cxn modelId="{7CE4A444-601D-460D-B304-722DC3085C41}" type="presParOf" srcId="{B1A0E3B3-9AEF-44A7-BCCF-22F1357DA61E}" destId="{0889C18B-5DB0-4BBA-9188-A72A7B657D3E}" srcOrd="0" destOrd="0" presId="urn:microsoft.com/office/officeart/2005/8/layout/orgChart1"/>
    <dgm:cxn modelId="{BE906DAA-16EF-46FC-8B1D-2F7EF6181C3D}" type="presParOf" srcId="{B1A0E3B3-9AEF-44A7-BCCF-22F1357DA61E}" destId="{7BED28AF-6026-4752-845D-8D4C9FC921B9}" srcOrd="1" destOrd="0" presId="urn:microsoft.com/office/officeart/2005/8/layout/orgChart1"/>
    <dgm:cxn modelId="{A0520C27-3805-4B62-9CC1-B747DD58877C}" type="presParOf" srcId="{88F33573-5B04-48C6-A281-2141D79E9F4D}" destId="{7E5DD61A-E9D6-40F7-9022-1AE99F16A1D9}" srcOrd="1" destOrd="0" presId="urn:microsoft.com/office/officeart/2005/8/layout/orgChart1"/>
    <dgm:cxn modelId="{0B005FB0-9134-4BAE-959A-94A2771E1E82}" type="presParOf" srcId="{88F33573-5B04-48C6-A281-2141D79E9F4D}" destId="{A1864D35-AAFE-43FE-8F9C-41BF7A432DB7}" srcOrd="2" destOrd="0" presId="urn:microsoft.com/office/officeart/2005/8/layout/orgChart1"/>
    <dgm:cxn modelId="{7074CEE2-49A2-48E5-ACC7-85D2D4745131}" type="presParOf" srcId="{4D39CCD8-149A-4AA0-A7D8-2C52CE1BBDEC}" destId="{8C3120A4-F852-4E52-B97D-5E9587588A67}" srcOrd="2" destOrd="0" presId="urn:microsoft.com/office/officeart/2005/8/layout/orgChart1"/>
    <dgm:cxn modelId="{9EDC6A9A-8CC8-4849-B88A-4EE5A80A3C80}" type="presParOf" srcId="{8EA78268-DB0A-4A19-BFB3-A59F64AFC963}" destId="{0CA1550E-DE9D-4862-AAF0-E3A0997A2291}" srcOrd="2" destOrd="0" presId="urn:microsoft.com/office/officeart/2005/8/layout/orgChart1"/>
    <dgm:cxn modelId="{919225DD-655F-4C46-984F-D350E563ABD6}" type="presParOf" srcId="{8EA78268-DB0A-4A19-BFB3-A59F64AFC963}" destId="{49105ACB-5DF0-4D19-90BC-CF6B72549520}" srcOrd="3" destOrd="0" presId="urn:microsoft.com/office/officeart/2005/8/layout/orgChart1"/>
    <dgm:cxn modelId="{5BABD736-3EAA-4107-8DCE-ACEB62CBBA43}" type="presParOf" srcId="{49105ACB-5DF0-4D19-90BC-CF6B72549520}" destId="{E5FD6781-64F1-48A1-918C-9D047C306671}" srcOrd="0" destOrd="0" presId="urn:microsoft.com/office/officeart/2005/8/layout/orgChart1"/>
    <dgm:cxn modelId="{3C4AB6FF-16CB-437D-8A2A-E4ED4B0C8E8B}" type="presParOf" srcId="{E5FD6781-64F1-48A1-918C-9D047C306671}" destId="{AAA7D4D5-8EF0-457D-B8E4-0B6C80FB388A}" srcOrd="0" destOrd="0" presId="urn:microsoft.com/office/officeart/2005/8/layout/orgChart1"/>
    <dgm:cxn modelId="{333310EC-9D49-4EC1-83B9-AC7A2C79BEB5}" type="presParOf" srcId="{E5FD6781-64F1-48A1-918C-9D047C306671}" destId="{9456D66D-7CD6-4875-B461-ABF4C5858FC3}" srcOrd="1" destOrd="0" presId="urn:microsoft.com/office/officeart/2005/8/layout/orgChart1"/>
    <dgm:cxn modelId="{B0CEF68B-359A-4D2C-BC6E-3F373938709E}" type="presParOf" srcId="{49105ACB-5DF0-4D19-90BC-CF6B72549520}" destId="{DE55B4DB-60CF-4AEC-83EA-186AD9A6E310}" srcOrd="1" destOrd="0" presId="urn:microsoft.com/office/officeart/2005/8/layout/orgChart1"/>
    <dgm:cxn modelId="{EAD3149F-73CA-4720-A4BB-C888AB42FF86}" type="presParOf" srcId="{49105ACB-5DF0-4D19-90BC-CF6B72549520}" destId="{99A0B488-CB47-45AF-B6C6-A3A8646C61C2}" srcOrd="2" destOrd="0" presId="urn:microsoft.com/office/officeart/2005/8/layout/orgChart1"/>
    <dgm:cxn modelId="{DF08BE90-4414-4D11-9E17-F130B07A1210}" type="presParOf" srcId="{ACBD61AA-F3DA-4C19-BEBE-032CABA48059}" destId="{6A55EE0E-EE99-40C4-A2FE-56C67375AE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701DB7-E926-4721-8970-AD0D5B49177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E7FA5127-DEC5-42EF-AC27-5DC4642705AF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0" i="0" u="none" strike="noStrike" cap="none" normalizeH="0" baseline="0" smtClean="0">
              <a:ln>
                <a:noFill/>
              </a:ln>
              <a:solidFill>
                <a:srgbClr val="E41CD6"/>
              </a:solidFill>
              <a:effectLst/>
              <a:latin typeface="Arial" panose="020B0604020202020204" pitchFamily="34" charset="0"/>
              <a:cs typeface="B Koodak Outline" panose="00000400000000000000" pitchFamily="2" charset="-78"/>
            </a:rPr>
            <a:t>تمرین حرف «طاء»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 Outline" panose="00000400000000000000" pitchFamily="2" charset="-78"/>
          </a:endParaRPr>
        </a:p>
      </dgm:t>
    </dgm:pt>
    <dgm:pt modelId="{E1AE28B4-F962-4367-BA7C-182A06B0BA6E}" type="parTrans" cxnId="{1777F8A3-9C91-4C09-B72D-9BEE7F7D370E}">
      <dgm:prSet/>
      <dgm:spPr/>
    </dgm:pt>
    <dgm:pt modelId="{FAFAC635-C00C-4CCC-BA03-581D4E8460C8}" type="sibTrans" cxnId="{1777F8A3-9C91-4C09-B72D-9BEE7F7D370E}">
      <dgm:prSet/>
      <dgm:spPr/>
    </dgm:pt>
    <dgm:pt modelId="{8FE2987D-1BF6-45F9-88E8-BDCF708A788E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«طاء» با «تاء»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37565A-5F72-4019-B603-86FE55D81C34}" type="parTrans" cxnId="{371D28AB-B9E1-4A17-A663-338987CE3429}">
      <dgm:prSet/>
      <dgm:spPr/>
    </dgm:pt>
    <dgm:pt modelId="{6F48712F-BDCE-4CFC-AFB0-AB85080CE3D8}" type="sibTrans" cxnId="{371D28AB-B9E1-4A17-A663-338987CE3429}">
      <dgm:prSet/>
      <dgm:spPr/>
    </dgm:pt>
    <dgm:pt modelId="{2A1CDCEB-75BA-447D-91E6-D30CA80B22E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«طاء» مشدد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20BB55-C591-4CB5-8FC3-FD5FBA42D7F6}" type="parTrans" cxnId="{64C95BD3-3A3D-49DE-A783-8D34165CE92B}">
      <dgm:prSet/>
      <dgm:spPr/>
    </dgm:pt>
    <dgm:pt modelId="{4D3ADF7D-3F90-4C4C-8561-61F34EE004EC}" type="sibTrans" cxnId="{64C95BD3-3A3D-49DE-A783-8D34165CE92B}">
      <dgm:prSet/>
      <dgm:spPr/>
    </dgm:pt>
    <dgm:pt modelId="{6D0A321B-20C2-48E7-B3FA-03B5E8FE373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66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«طائ» با «تاء» در یک کلمه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6600CC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4F0E69-AE6F-40F9-A6BF-BA0AC1DBF595}" type="parTrans" cxnId="{212DDBB9-9D78-4BD1-931A-8A5267F0872C}">
      <dgm:prSet/>
      <dgm:spPr/>
    </dgm:pt>
    <dgm:pt modelId="{2C9AFC35-E91A-4DEE-9FCA-A87D1658F195}" type="sibTrans" cxnId="{212DDBB9-9D78-4BD1-931A-8A5267F0872C}">
      <dgm:prSet/>
      <dgm:spPr/>
    </dgm:pt>
    <dgm:pt modelId="{6252AB35-3097-4D0D-B512-6F5A89A0033F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«طاء» درآیات  قرآنی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0099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B52F7A-D74F-4E3B-A1B2-E5480E404BF0}" type="parTrans" cxnId="{1EE8B68C-88C4-44D2-907A-3FA8169809C8}">
      <dgm:prSet/>
      <dgm:spPr/>
    </dgm:pt>
    <dgm:pt modelId="{80B296BE-24F0-4C8D-9B95-43E95D176A05}" type="sibTrans" cxnId="{1EE8B68C-88C4-44D2-907A-3FA8169809C8}">
      <dgm:prSet/>
      <dgm:spPr/>
    </dgm:pt>
    <dgm:pt modelId="{095E4ACF-80D9-4C8C-86EC-A95A8CE6E33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مخرج حرف </a:t>
          </a: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noaction"/>
            </a:rPr>
            <a:t>«طاء» </a:t>
          </a: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و </a:t>
          </a: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noaction"/>
            </a:rPr>
            <a:t>«تاء»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4DE639-8BCB-42F0-8314-D5EA4029C949}" type="parTrans" cxnId="{759B501D-6F75-4F9D-9FC8-3FA86912B07E}">
      <dgm:prSet/>
      <dgm:spPr/>
    </dgm:pt>
    <dgm:pt modelId="{7F905616-2515-433F-8EF9-E171146EB50D}" type="sibTrans" cxnId="{759B501D-6F75-4F9D-9FC8-3FA86912B07E}">
      <dgm:prSet/>
      <dgm:spPr/>
    </dgm:pt>
    <dgm:pt modelId="{6DA1851F-1EA1-456C-8AEA-11EEA9DBA5D2}" type="pres">
      <dgm:prSet presAssocID="{55701DB7-E926-4721-8970-AD0D5B4917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4683C1A-89B5-40D4-B8EE-9C8D26FECAEF}" type="pres">
      <dgm:prSet presAssocID="{E7FA5127-DEC5-42EF-AC27-5DC4642705AF}" presName="hierRoot1" presStyleCnt="0">
        <dgm:presLayoutVars>
          <dgm:hierBranch val="l"/>
        </dgm:presLayoutVars>
      </dgm:prSet>
      <dgm:spPr/>
    </dgm:pt>
    <dgm:pt modelId="{00458645-5FA6-4591-8D35-85B2DA2E6C4F}" type="pres">
      <dgm:prSet presAssocID="{E7FA5127-DEC5-42EF-AC27-5DC4642705AF}" presName="rootComposite1" presStyleCnt="0"/>
      <dgm:spPr/>
    </dgm:pt>
    <dgm:pt modelId="{0C5C9965-1DFB-4508-8FA6-0737AEB81932}" type="pres">
      <dgm:prSet presAssocID="{E7FA5127-DEC5-42EF-AC27-5DC4642705A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DB94BA5-F763-4536-BFDF-E67BCF65EE97}" type="pres">
      <dgm:prSet presAssocID="{E7FA5127-DEC5-42EF-AC27-5DC4642705AF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B9976AAF-6465-4A4D-A211-6C2678A84C5F}" type="pres">
      <dgm:prSet presAssocID="{E7FA5127-DEC5-42EF-AC27-5DC4642705AF}" presName="hierChild2" presStyleCnt="0"/>
      <dgm:spPr/>
    </dgm:pt>
    <dgm:pt modelId="{239846A7-B5D3-417B-B267-4A153A8D3EE6}" type="pres">
      <dgm:prSet presAssocID="{9C37565A-5F72-4019-B603-86FE55D81C34}" presName="Name50" presStyleLbl="parChTrans1D2" presStyleIdx="0" presStyleCnt="5"/>
      <dgm:spPr/>
    </dgm:pt>
    <dgm:pt modelId="{F86F99F1-5A1A-4221-989A-372E8ED109AB}" type="pres">
      <dgm:prSet presAssocID="{8FE2987D-1BF6-45F9-88E8-BDCF708A788E}" presName="hierRoot2" presStyleCnt="0">
        <dgm:presLayoutVars>
          <dgm:hierBranch/>
        </dgm:presLayoutVars>
      </dgm:prSet>
      <dgm:spPr/>
    </dgm:pt>
    <dgm:pt modelId="{7E36853A-767A-4579-B3B6-7A44F11E0E1D}" type="pres">
      <dgm:prSet presAssocID="{8FE2987D-1BF6-45F9-88E8-BDCF708A788E}" presName="rootComposite" presStyleCnt="0"/>
      <dgm:spPr/>
    </dgm:pt>
    <dgm:pt modelId="{10054F37-6B61-48C7-848A-5E8C0D05F7E7}" type="pres">
      <dgm:prSet presAssocID="{8FE2987D-1BF6-45F9-88E8-BDCF708A788E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8C8BD4B-976C-447D-8520-031C5F6E101E}" type="pres">
      <dgm:prSet presAssocID="{8FE2987D-1BF6-45F9-88E8-BDCF708A788E}" presName="rootConnector" presStyleLbl="node2" presStyleIdx="0" presStyleCnt="5"/>
      <dgm:spPr/>
      <dgm:t>
        <a:bodyPr/>
        <a:lstStyle/>
        <a:p>
          <a:pPr rtl="1"/>
          <a:endParaRPr lang="fa-IR"/>
        </a:p>
      </dgm:t>
    </dgm:pt>
    <dgm:pt modelId="{EDE46749-F08F-4690-A2ED-2B7AA648DB2E}" type="pres">
      <dgm:prSet presAssocID="{8FE2987D-1BF6-45F9-88E8-BDCF708A788E}" presName="hierChild4" presStyleCnt="0"/>
      <dgm:spPr/>
    </dgm:pt>
    <dgm:pt modelId="{9DA13E75-8F4A-497E-8042-CC1084FB151D}" type="pres">
      <dgm:prSet presAssocID="{8FE2987D-1BF6-45F9-88E8-BDCF708A788E}" presName="hierChild5" presStyleCnt="0"/>
      <dgm:spPr/>
    </dgm:pt>
    <dgm:pt modelId="{C36901E9-13DE-43FC-B814-77BCE4386C07}" type="pres">
      <dgm:prSet presAssocID="{4F20BB55-C591-4CB5-8FC3-FD5FBA42D7F6}" presName="Name50" presStyleLbl="parChTrans1D2" presStyleIdx="1" presStyleCnt="5"/>
      <dgm:spPr/>
    </dgm:pt>
    <dgm:pt modelId="{92AB44C7-E752-4422-AF6D-34F0021289FD}" type="pres">
      <dgm:prSet presAssocID="{2A1CDCEB-75BA-447D-91E6-D30CA80B22EA}" presName="hierRoot2" presStyleCnt="0">
        <dgm:presLayoutVars>
          <dgm:hierBranch/>
        </dgm:presLayoutVars>
      </dgm:prSet>
      <dgm:spPr/>
    </dgm:pt>
    <dgm:pt modelId="{6DC7012B-D0E8-45F2-941A-9882A467C3D5}" type="pres">
      <dgm:prSet presAssocID="{2A1CDCEB-75BA-447D-91E6-D30CA80B22EA}" presName="rootComposite" presStyleCnt="0"/>
      <dgm:spPr/>
    </dgm:pt>
    <dgm:pt modelId="{D415D782-A25D-4DC0-8509-67CBC0CFC36D}" type="pres">
      <dgm:prSet presAssocID="{2A1CDCEB-75BA-447D-91E6-D30CA80B22EA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05E1D90-6874-4E81-B18D-584C22506FC8}" type="pres">
      <dgm:prSet presAssocID="{2A1CDCEB-75BA-447D-91E6-D30CA80B22EA}" presName="rootConnector" presStyleLbl="node2" presStyleIdx="1" presStyleCnt="5"/>
      <dgm:spPr/>
      <dgm:t>
        <a:bodyPr/>
        <a:lstStyle/>
        <a:p>
          <a:pPr rtl="1"/>
          <a:endParaRPr lang="fa-IR"/>
        </a:p>
      </dgm:t>
    </dgm:pt>
    <dgm:pt modelId="{56F69400-3EF4-4E6D-94D3-CE820B53D6C6}" type="pres">
      <dgm:prSet presAssocID="{2A1CDCEB-75BA-447D-91E6-D30CA80B22EA}" presName="hierChild4" presStyleCnt="0"/>
      <dgm:spPr/>
    </dgm:pt>
    <dgm:pt modelId="{13A62D02-AE3B-49A6-BE28-FAFA7E69895E}" type="pres">
      <dgm:prSet presAssocID="{2A1CDCEB-75BA-447D-91E6-D30CA80B22EA}" presName="hierChild5" presStyleCnt="0"/>
      <dgm:spPr/>
    </dgm:pt>
    <dgm:pt modelId="{FCAED278-4400-485A-B3E7-70D34CAED71F}" type="pres">
      <dgm:prSet presAssocID="{BB4F0E69-AE6F-40F9-A6BF-BA0AC1DBF595}" presName="Name50" presStyleLbl="parChTrans1D2" presStyleIdx="2" presStyleCnt="5"/>
      <dgm:spPr/>
    </dgm:pt>
    <dgm:pt modelId="{7B884756-4A7E-4CDD-8546-BE0251A97D11}" type="pres">
      <dgm:prSet presAssocID="{6D0A321B-20C2-48E7-B3FA-03B5E8FE3731}" presName="hierRoot2" presStyleCnt="0">
        <dgm:presLayoutVars>
          <dgm:hierBranch/>
        </dgm:presLayoutVars>
      </dgm:prSet>
      <dgm:spPr/>
    </dgm:pt>
    <dgm:pt modelId="{447D7936-91AA-407B-A19D-2CB6B9974A4B}" type="pres">
      <dgm:prSet presAssocID="{6D0A321B-20C2-48E7-B3FA-03B5E8FE3731}" presName="rootComposite" presStyleCnt="0"/>
      <dgm:spPr/>
    </dgm:pt>
    <dgm:pt modelId="{C4B18582-ED64-4A65-87F5-0CCDC8983D16}" type="pres">
      <dgm:prSet presAssocID="{6D0A321B-20C2-48E7-B3FA-03B5E8FE3731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6C42228-6A63-4647-8C70-5D65ADF69910}" type="pres">
      <dgm:prSet presAssocID="{6D0A321B-20C2-48E7-B3FA-03B5E8FE3731}" presName="rootConnector" presStyleLbl="node2" presStyleIdx="2" presStyleCnt="5"/>
      <dgm:spPr/>
      <dgm:t>
        <a:bodyPr/>
        <a:lstStyle/>
        <a:p>
          <a:pPr rtl="1"/>
          <a:endParaRPr lang="fa-IR"/>
        </a:p>
      </dgm:t>
    </dgm:pt>
    <dgm:pt modelId="{7F5F3925-DCAB-4F8F-9460-67FB93C1AF73}" type="pres">
      <dgm:prSet presAssocID="{6D0A321B-20C2-48E7-B3FA-03B5E8FE3731}" presName="hierChild4" presStyleCnt="0"/>
      <dgm:spPr/>
    </dgm:pt>
    <dgm:pt modelId="{208B04DB-6443-4628-8BF1-DE88A7211866}" type="pres">
      <dgm:prSet presAssocID="{6D0A321B-20C2-48E7-B3FA-03B5E8FE3731}" presName="hierChild5" presStyleCnt="0"/>
      <dgm:spPr/>
    </dgm:pt>
    <dgm:pt modelId="{A503D07B-6F99-43A5-999C-07A4CBF8AEE2}" type="pres">
      <dgm:prSet presAssocID="{4CB52F7A-D74F-4E3B-A1B2-E5480E404BF0}" presName="Name50" presStyleLbl="parChTrans1D2" presStyleIdx="3" presStyleCnt="5"/>
      <dgm:spPr/>
    </dgm:pt>
    <dgm:pt modelId="{DBA27E4B-8511-471F-BE4D-447767AF7A98}" type="pres">
      <dgm:prSet presAssocID="{6252AB35-3097-4D0D-B512-6F5A89A0033F}" presName="hierRoot2" presStyleCnt="0">
        <dgm:presLayoutVars>
          <dgm:hierBranch/>
        </dgm:presLayoutVars>
      </dgm:prSet>
      <dgm:spPr/>
    </dgm:pt>
    <dgm:pt modelId="{83D8325C-7A80-42B7-9014-3792E67F02DA}" type="pres">
      <dgm:prSet presAssocID="{6252AB35-3097-4D0D-B512-6F5A89A0033F}" presName="rootComposite" presStyleCnt="0"/>
      <dgm:spPr/>
    </dgm:pt>
    <dgm:pt modelId="{E271653D-DC7A-47F7-988C-1436395239FF}" type="pres">
      <dgm:prSet presAssocID="{6252AB35-3097-4D0D-B512-6F5A89A0033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8CAC0AD-A6FF-4B62-89EA-E951C2E26396}" type="pres">
      <dgm:prSet presAssocID="{6252AB35-3097-4D0D-B512-6F5A89A0033F}" presName="rootConnector" presStyleLbl="node2" presStyleIdx="3" presStyleCnt="5"/>
      <dgm:spPr/>
      <dgm:t>
        <a:bodyPr/>
        <a:lstStyle/>
        <a:p>
          <a:pPr rtl="1"/>
          <a:endParaRPr lang="fa-IR"/>
        </a:p>
      </dgm:t>
    </dgm:pt>
    <dgm:pt modelId="{C848C996-B350-4753-A75F-4B727920F4B3}" type="pres">
      <dgm:prSet presAssocID="{6252AB35-3097-4D0D-B512-6F5A89A0033F}" presName="hierChild4" presStyleCnt="0"/>
      <dgm:spPr/>
    </dgm:pt>
    <dgm:pt modelId="{FF045537-C4C0-4C5B-BE7D-79F6FF641CBB}" type="pres">
      <dgm:prSet presAssocID="{6252AB35-3097-4D0D-B512-6F5A89A0033F}" presName="hierChild5" presStyleCnt="0"/>
      <dgm:spPr/>
    </dgm:pt>
    <dgm:pt modelId="{F96FFC90-ECBE-4CAF-9EE0-D93153DF7002}" type="pres">
      <dgm:prSet presAssocID="{3B4DE639-8BCB-42F0-8314-D5EA4029C949}" presName="Name50" presStyleLbl="parChTrans1D2" presStyleIdx="4" presStyleCnt="5"/>
      <dgm:spPr/>
    </dgm:pt>
    <dgm:pt modelId="{61F7918C-1DBE-47E5-AD01-BDE148D22808}" type="pres">
      <dgm:prSet presAssocID="{095E4ACF-80D9-4C8C-86EC-A95A8CE6E33C}" presName="hierRoot2" presStyleCnt="0">
        <dgm:presLayoutVars>
          <dgm:hierBranch/>
        </dgm:presLayoutVars>
      </dgm:prSet>
      <dgm:spPr/>
    </dgm:pt>
    <dgm:pt modelId="{B6C9488F-985F-488D-95BA-FE590DC7C747}" type="pres">
      <dgm:prSet presAssocID="{095E4ACF-80D9-4C8C-86EC-A95A8CE6E33C}" presName="rootComposite" presStyleCnt="0"/>
      <dgm:spPr/>
    </dgm:pt>
    <dgm:pt modelId="{915ACBC9-2C38-472A-97BF-2368FEF77E7B}" type="pres">
      <dgm:prSet presAssocID="{095E4ACF-80D9-4C8C-86EC-A95A8CE6E33C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3C9B1BE-E2DB-401F-8A67-B4CAFB49A102}" type="pres">
      <dgm:prSet presAssocID="{095E4ACF-80D9-4C8C-86EC-A95A8CE6E33C}" presName="rootConnector" presStyleLbl="node2" presStyleIdx="4" presStyleCnt="5"/>
      <dgm:spPr/>
      <dgm:t>
        <a:bodyPr/>
        <a:lstStyle/>
        <a:p>
          <a:pPr rtl="1"/>
          <a:endParaRPr lang="fa-IR"/>
        </a:p>
      </dgm:t>
    </dgm:pt>
    <dgm:pt modelId="{BBEE34E3-31E6-4D2B-B842-C516512C3D31}" type="pres">
      <dgm:prSet presAssocID="{095E4ACF-80D9-4C8C-86EC-A95A8CE6E33C}" presName="hierChild4" presStyleCnt="0"/>
      <dgm:spPr/>
    </dgm:pt>
    <dgm:pt modelId="{A7C6B579-E38D-4110-825F-7348A52387FC}" type="pres">
      <dgm:prSet presAssocID="{095E4ACF-80D9-4C8C-86EC-A95A8CE6E33C}" presName="hierChild5" presStyleCnt="0"/>
      <dgm:spPr/>
    </dgm:pt>
    <dgm:pt modelId="{942DB7AE-79C7-4EB6-8764-FE55F231A7BF}" type="pres">
      <dgm:prSet presAssocID="{E7FA5127-DEC5-42EF-AC27-5DC4642705AF}" presName="hierChild3" presStyleCnt="0"/>
      <dgm:spPr/>
    </dgm:pt>
  </dgm:ptLst>
  <dgm:cxnLst>
    <dgm:cxn modelId="{E4470DCD-C5F4-4C20-8699-E78AAA6630CA}" type="presOf" srcId="{8FE2987D-1BF6-45F9-88E8-BDCF708A788E}" destId="{48C8BD4B-976C-447D-8520-031C5F6E101E}" srcOrd="1" destOrd="0" presId="urn:microsoft.com/office/officeart/2005/8/layout/orgChart1"/>
    <dgm:cxn modelId="{240FCCAD-571A-4A31-9BB4-F7CC635ABA35}" type="presOf" srcId="{6D0A321B-20C2-48E7-B3FA-03B5E8FE3731}" destId="{86C42228-6A63-4647-8C70-5D65ADF69910}" srcOrd="1" destOrd="0" presId="urn:microsoft.com/office/officeart/2005/8/layout/orgChart1"/>
    <dgm:cxn modelId="{5BB3210A-E62C-4497-BE66-04ECBE5F9C76}" type="presOf" srcId="{E7FA5127-DEC5-42EF-AC27-5DC4642705AF}" destId="{0C5C9965-1DFB-4508-8FA6-0737AEB81932}" srcOrd="0" destOrd="0" presId="urn:microsoft.com/office/officeart/2005/8/layout/orgChart1"/>
    <dgm:cxn modelId="{C62F0F11-1AA5-43AB-82A3-1DEF172F988F}" type="presOf" srcId="{095E4ACF-80D9-4C8C-86EC-A95A8CE6E33C}" destId="{73C9B1BE-E2DB-401F-8A67-B4CAFB49A102}" srcOrd="1" destOrd="0" presId="urn:microsoft.com/office/officeart/2005/8/layout/orgChart1"/>
    <dgm:cxn modelId="{7BCA4BBB-2453-43AC-8EF3-FBC373960ACD}" type="presOf" srcId="{2A1CDCEB-75BA-447D-91E6-D30CA80B22EA}" destId="{D415D782-A25D-4DC0-8509-67CBC0CFC36D}" srcOrd="0" destOrd="0" presId="urn:microsoft.com/office/officeart/2005/8/layout/orgChart1"/>
    <dgm:cxn modelId="{18B1D2C7-4FFA-4AA1-A29A-3C28C30E82DB}" type="presOf" srcId="{55701DB7-E926-4721-8970-AD0D5B49177B}" destId="{6DA1851F-1EA1-456C-8AEA-11EEA9DBA5D2}" srcOrd="0" destOrd="0" presId="urn:microsoft.com/office/officeart/2005/8/layout/orgChart1"/>
    <dgm:cxn modelId="{212DDBB9-9D78-4BD1-931A-8A5267F0872C}" srcId="{E7FA5127-DEC5-42EF-AC27-5DC4642705AF}" destId="{6D0A321B-20C2-48E7-B3FA-03B5E8FE3731}" srcOrd="2" destOrd="0" parTransId="{BB4F0E69-AE6F-40F9-A6BF-BA0AC1DBF595}" sibTransId="{2C9AFC35-E91A-4DEE-9FCA-A87D1658F195}"/>
    <dgm:cxn modelId="{584CADA1-C1C9-4819-9085-1B1C31CB4E68}" type="presOf" srcId="{095E4ACF-80D9-4C8C-86EC-A95A8CE6E33C}" destId="{915ACBC9-2C38-472A-97BF-2368FEF77E7B}" srcOrd="0" destOrd="0" presId="urn:microsoft.com/office/officeart/2005/8/layout/orgChart1"/>
    <dgm:cxn modelId="{EB33167B-4B86-4B41-A603-D66B72A3A71C}" type="presOf" srcId="{9C37565A-5F72-4019-B603-86FE55D81C34}" destId="{239846A7-B5D3-417B-B267-4A153A8D3EE6}" srcOrd="0" destOrd="0" presId="urn:microsoft.com/office/officeart/2005/8/layout/orgChart1"/>
    <dgm:cxn modelId="{64C95BD3-3A3D-49DE-A783-8D34165CE92B}" srcId="{E7FA5127-DEC5-42EF-AC27-5DC4642705AF}" destId="{2A1CDCEB-75BA-447D-91E6-D30CA80B22EA}" srcOrd="1" destOrd="0" parTransId="{4F20BB55-C591-4CB5-8FC3-FD5FBA42D7F6}" sibTransId="{4D3ADF7D-3F90-4C4C-8561-61F34EE004EC}"/>
    <dgm:cxn modelId="{1777F8A3-9C91-4C09-B72D-9BEE7F7D370E}" srcId="{55701DB7-E926-4721-8970-AD0D5B49177B}" destId="{E7FA5127-DEC5-42EF-AC27-5DC4642705AF}" srcOrd="0" destOrd="0" parTransId="{E1AE28B4-F962-4367-BA7C-182A06B0BA6E}" sibTransId="{FAFAC635-C00C-4CCC-BA03-581D4E8460C8}"/>
    <dgm:cxn modelId="{3A56CA97-A5F0-41F3-A725-990714E5B8B6}" type="presOf" srcId="{8FE2987D-1BF6-45F9-88E8-BDCF708A788E}" destId="{10054F37-6B61-48C7-848A-5E8C0D05F7E7}" srcOrd="0" destOrd="0" presId="urn:microsoft.com/office/officeart/2005/8/layout/orgChart1"/>
    <dgm:cxn modelId="{1EE8B68C-88C4-44D2-907A-3FA8169809C8}" srcId="{E7FA5127-DEC5-42EF-AC27-5DC4642705AF}" destId="{6252AB35-3097-4D0D-B512-6F5A89A0033F}" srcOrd="3" destOrd="0" parTransId="{4CB52F7A-D74F-4E3B-A1B2-E5480E404BF0}" sibTransId="{80B296BE-24F0-4C8D-9B95-43E95D176A05}"/>
    <dgm:cxn modelId="{5FDD297C-8416-4517-A6FE-F17C02F354A9}" type="presOf" srcId="{6252AB35-3097-4D0D-B512-6F5A89A0033F}" destId="{E271653D-DC7A-47F7-988C-1436395239FF}" srcOrd="0" destOrd="0" presId="urn:microsoft.com/office/officeart/2005/8/layout/orgChart1"/>
    <dgm:cxn modelId="{097ECD7C-36DA-4BDC-8CD0-B2E8E016DC6C}" type="presOf" srcId="{BB4F0E69-AE6F-40F9-A6BF-BA0AC1DBF595}" destId="{FCAED278-4400-485A-B3E7-70D34CAED71F}" srcOrd="0" destOrd="0" presId="urn:microsoft.com/office/officeart/2005/8/layout/orgChart1"/>
    <dgm:cxn modelId="{39CDF8A1-AFE7-4EF4-B30B-7A9CCD19D780}" type="presOf" srcId="{4F20BB55-C591-4CB5-8FC3-FD5FBA42D7F6}" destId="{C36901E9-13DE-43FC-B814-77BCE4386C07}" srcOrd="0" destOrd="0" presId="urn:microsoft.com/office/officeart/2005/8/layout/orgChart1"/>
    <dgm:cxn modelId="{64618445-BF21-469D-B4CF-C67DA4D8A173}" type="presOf" srcId="{E7FA5127-DEC5-42EF-AC27-5DC4642705AF}" destId="{3DB94BA5-F763-4536-BFDF-E67BCF65EE97}" srcOrd="1" destOrd="0" presId="urn:microsoft.com/office/officeart/2005/8/layout/orgChart1"/>
    <dgm:cxn modelId="{371D28AB-B9E1-4A17-A663-338987CE3429}" srcId="{E7FA5127-DEC5-42EF-AC27-5DC4642705AF}" destId="{8FE2987D-1BF6-45F9-88E8-BDCF708A788E}" srcOrd="0" destOrd="0" parTransId="{9C37565A-5F72-4019-B603-86FE55D81C34}" sibTransId="{6F48712F-BDCE-4CFC-AFB0-AB85080CE3D8}"/>
    <dgm:cxn modelId="{DB3BFA91-5543-41EA-81BF-2A9980533BA0}" type="presOf" srcId="{6252AB35-3097-4D0D-B512-6F5A89A0033F}" destId="{B8CAC0AD-A6FF-4B62-89EA-E951C2E26396}" srcOrd="1" destOrd="0" presId="urn:microsoft.com/office/officeart/2005/8/layout/orgChart1"/>
    <dgm:cxn modelId="{B8BABC3D-03BD-4344-846E-FB904573D643}" type="presOf" srcId="{6D0A321B-20C2-48E7-B3FA-03B5E8FE3731}" destId="{C4B18582-ED64-4A65-87F5-0CCDC8983D16}" srcOrd="0" destOrd="0" presId="urn:microsoft.com/office/officeart/2005/8/layout/orgChart1"/>
    <dgm:cxn modelId="{C6B21DDA-DF7C-44B9-9DB5-ED20F86963D0}" type="presOf" srcId="{3B4DE639-8BCB-42F0-8314-D5EA4029C949}" destId="{F96FFC90-ECBE-4CAF-9EE0-D93153DF7002}" srcOrd="0" destOrd="0" presId="urn:microsoft.com/office/officeart/2005/8/layout/orgChart1"/>
    <dgm:cxn modelId="{F8A776C7-DB57-4185-8243-DDB832E86ABF}" type="presOf" srcId="{2A1CDCEB-75BA-447D-91E6-D30CA80B22EA}" destId="{305E1D90-6874-4E81-B18D-584C22506FC8}" srcOrd="1" destOrd="0" presId="urn:microsoft.com/office/officeart/2005/8/layout/orgChart1"/>
    <dgm:cxn modelId="{2586A85B-79DC-406F-9069-2E00FA2B34D7}" type="presOf" srcId="{4CB52F7A-D74F-4E3B-A1B2-E5480E404BF0}" destId="{A503D07B-6F99-43A5-999C-07A4CBF8AEE2}" srcOrd="0" destOrd="0" presId="urn:microsoft.com/office/officeart/2005/8/layout/orgChart1"/>
    <dgm:cxn modelId="{759B501D-6F75-4F9D-9FC8-3FA86912B07E}" srcId="{E7FA5127-DEC5-42EF-AC27-5DC4642705AF}" destId="{095E4ACF-80D9-4C8C-86EC-A95A8CE6E33C}" srcOrd="4" destOrd="0" parTransId="{3B4DE639-8BCB-42F0-8314-D5EA4029C949}" sibTransId="{7F905616-2515-433F-8EF9-E171146EB50D}"/>
    <dgm:cxn modelId="{4807CC92-AE30-4CAE-A45D-D2EC993CD973}" type="presParOf" srcId="{6DA1851F-1EA1-456C-8AEA-11EEA9DBA5D2}" destId="{14683C1A-89B5-40D4-B8EE-9C8D26FECAEF}" srcOrd="0" destOrd="0" presId="urn:microsoft.com/office/officeart/2005/8/layout/orgChart1"/>
    <dgm:cxn modelId="{815C1867-E9E2-4270-89AF-D01AAE8929CD}" type="presParOf" srcId="{14683C1A-89B5-40D4-B8EE-9C8D26FECAEF}" destId="{00458645-5FA6-4591-8D35-85B2DA2E6C4F}" srcOrd="0" destOrd="0" presId="urn:microsoft.com/office/officeart/2005/8/layout/orgChart1"/>
    <dgm:cxn modelId="{3D1FD87A-D063-4FD8-A6E7-C468573E8008}" type="presParOf" srcId="{00458645-5FA6-4591-8D35-85B2DA2E6C4F}" destId="{0C5C9965-1DFB-4508-8FA6-0737AEB81932}" srcOrd="0" destOrd="0" presId="urn:microsoft.com/office/officeart/2005/8/layout/orgChart1"/>
    <dgm:cxn modelId="{DF883E11-7083-4577-BF4D-573E57A1DA7F}" type="presParOf" srcId="{00458645-5FA6-4591-8D35-85B2DA2E6C4F}" destId="{3DB94BA5-F763-4536-BFDF-E67BCF65EE97}" srcOrd="1" destOrd="0" presId="urn:microsoft.com/office/officeart/2005/8/layout/orgChart1"/>
    <dgm:cxn modelId="{980AAE98-B48A-4AA1-9EED-AF04406B40F9}" type="presParOf" srcId="{14683C1A-89B5-40D4-B8EE-9C8D26FECAEF}" destId="{B9976AAF-6465-4A4D-A211-6C2678A84C5F}" srcOrd="1" destOrd="0" presId="urn:microsoft.com/office/officeart/2005/8/layout/orgChart1"/>
    <dgm:cxn modelId="{5C99FE13-042B-4A78-84F5-5A653FC622E1}" type="presParOf" srcId="{B9976AAF-6465-4A4D-A211-6C2678A84C5F}" destId="{239846A7-B5D3-417B-B267-4A153A8D3EE6}" srcOrd="0" destOrd="0" presId="urn:microsoft.com/office/officeart/2005/8/layout/orgChart1"/>
    <dgm:cxn modelId="{DE34E944-085A-4C08-9609-61A9A0E2824F}" type="presParOf" srcId="{B9976AAF-6465-4A4D-A211-6C2678A84C5F}" destId="{F86F99F1-5A1A-4221-989A-372E8ED109AB}" srcOrd="1" destOrd="0" presId="urn:microsoft.com/office/officeart/2005/8/layout/orgChart1"/>
    <dgm:cxn modelId="{EDC24E7E-871F-4FFA-B772-B4D4803E7CA5}" type="presParOf" srcId="{F86F99F1-5A1A-4221-989A-372E8ED109AB}" destId="{7E36853A-767A-4579-B3B6-7A44F11E0E1D}" srcOrd="0" destOrd="0" presId="urn:microsoft.com/office/officeart/2005/8/layout/orgChart1"/>
    <dgm:cxn modelId="{8BD245FC-4A70-4A99-89C1-BB1AD6047C9B}" type="presParOf" srcId="{7E36853A-767A-4579-B3B6-7A44F11E0E1D}" destId="{10054F37-6B61-48C7-848A-5E8C0D05F7E7}" srcOrd="0" destOrd="0" presId="urn:microsoft.com/office/officeart/2005/8/layout/orgChart1"/>
    <dgm:cxn modelId="{EB6D1CDD-B52E-4E15-9F9B-FA6381F642EA}" type="presParOf" srcId="{7E36853A-767A-4579-B3B6-7A44F11E0E1D}" destId="{48C8BD4B-976C-447D-8520-031C5F6E101E}" srcOrd="1" destOrd="0" presId="urn:microsoft.com/office/officeart/2005/8/layout/orgChart1"/>
    <dgm:cxn modelId="{D8AC843C-E906-40E6-8AF9-0ACCDF2B803E}" type="presParOf" srcId="{F86F99F1-5A1A-4221-989A-372E8ED109AB}" destId="{EDE46749-F08F-4690-A2ED-2B7AA648DB2E}" srcOrd="1" destOrd="0" presId="urn:microsoft.com/office/officeart/2005/8/layout/orgChart1"/>
    <dgm:cxn modelId="{60CB6A5C-A047-4D29-BDCE-0D3A8FA9BC2D}" type="presParOf" srcId="{F86F99F1-5A1A-4221-989A-372E8ED109AB}" destId="{9DA13E75-8F4A-497E-8042-CC1084FB151D}" srcOrd="2" destOrd="0" presId="urn:microsoft.com/office/officeart/2005/8/layout/orgChart1"/>
    <dgm:cxn modelId="{9DB2EC3C-8EF6-45DA-9834-B77A6DA221AF}" type="presParOf" srcId="{B9976AAF-6465-4A4D-A211-6C2678A84C5F}" destId="{C36901E9-13DE-43FC-B814-77BCE4386C07}" srcOrd="2" destOrd="0" presId="urn:microsoft.com/office/officeart/2005/8/layout/orgChart1"/>
    <dgm:cxn modelId="{D7D195C2-C82E-482D-9365-B47675ADBE05}" type="presParOf" srcId="{B9976AAF-6465-4A4D-A211-6C2678A84C5F}" destId="{92AB44C7-E752-4422-AF6D-34F0021289FD}" srcOrd="3" destOrd="0" presId="urn:microsoft.com/office/officeart/2005/8/layout/orgChart1"/>
    <dgm:cxn modelId="{F1526ABB-A49D-44FD-B83A-40750F5AD3CE}" type="presParOf" srcId="{92AB44C7-E752-4422-AF6D-34F0021289FD}" destId="{6DC7012B-D0E8-45F2-941A-9882A467C3D5}" srcOrd="0" destOrd="0" presId="urn:microsoft.com/office/officeart/2005/8/layout/orgChart1"/>
    <dgm:cxn modelId="{901C9EBA-A3B1-4FB9-96CC-8EFB6AC71932}" type="presParOf" srcId="{6DC7012B-D0E8-45F2-941A-9882A467C3D5}" destId="{D415D782-A25D-4DC0-8509-67CBC0CFC36D}" srcOrd="0" destOrd="0" presId="urn:microsoft.com/office/officeart/2005/8/layout/orgChart1"/>
    <dgm:cxn modelId="{128C87C6-0835-494D-AE1B-8A900617345A}" type="presParOf" srcId="{6DC7012B-D0E8-45F2-941A-9882A467C3D5}" destId="{305E1D90-6874-4E81-B18D-584C22506FC8}" srcOrd="1" destOrd="0" presId="urn:microsoft.com/office/officeart/2005/8/layout/orgChart1"/>
    <dgm:cxn modelId="{7F7B8845-82BF-4370-94E1-9ED481510937}" type="presParOf" srcId="{92AB44C7-E752-4422-AF6D-34F0021289FD}" destId="{56F69400-3EF4-4E6D-94D3-CE820B53D6C6}" srcOrd="1" destOrd="0" presId="urn:microsoft.com/office/officeart/2005/8/layout/orgChart1"/>
    <dgm:cxn modelId="{B5696150-8C80-4CD1-8031-48EF5D20236A}" type="presParOf" srcId="{92AB44C7-E752-4422-AF6D-34F0021289FD}" destId="{13A62D02-AE3B-49A6-BE28-FAFA7E69895E}" srcOrd="2" destOrd="0" presId="urn:microsoft.com/office/officeart/2005/8/layout/orgChart1"/>
    <dgm:cxn modelId="{221A20D1-44F7-4DB9-9E7F-D9AD167DCC0D}" type="presParOf" srcId="{B9976AAF-6465-4A4D-A211-6C2678A84C5F}" destId="{FCAED278-4400-485A-B3E7-70D34CAED71F}" srcOrd="4" destOrd="0" presId="urn:microsoft.com/office/officeart/2005/8/layout/orgChart1"/>
    <dgm:cxn modelId="{971B2FE0-6125-4379-8A6E-4F2531D8D7C9}" type="presParOf" srcId="{B9976AAF-6465-4A4D-A211-6C2678A84C5F}" destId="{7B884756-4A7E-4CDD-8546-BE0251A97D11}" srcOrd="5" destOrd="0" presId="urn:microsoft.com/office/officeart/2005/8/layout/orgChart1"/>
    <dgm:cxn modelId="{66160B79-1952-4DDD-A2C7-1FB932251D82}" type="presParOf" srcId="{7B884756-4A7E-4CDD-8546-BE0251A97D11}" destId="{447D7936-91AA-407B-A19D-2CB6B9974A4B}" srcOrd="0" destOrd="0" presId="urn:microsoft.com/office/officeart/2005/8/layout/orgChart1"/>
    <dgm:cxn modelId="{51DFB871-5D72-4C7D-BD4B-4FB4094C5749}" type="presParOf" srcId="{447D7936-91AA-407B-A19D-2CB6B9974A4B}" destId="{C4B18582-ED64-4A65-87F5-0CCDC8983D16}" srcOrd="0" destOrd="0" presId="urn:microsoft.com/office/officeart/2005/8/layout/orgChart1"/>
    <dgm:cxn modelId="{EACBCB7F-1268-443C-AD25-354133557B12}" type="presParOf" srcId="{447D7936-91AA-407B-A19D-2CB6B9974A4B}" destId="{86C42228-6A63-4647-8C70-5D65ADF69910}" srcOrd="1" destOrd="0" presId="urn:microsoft.com/office/officeart/2005/8/layout/orgChart1"/>
    <dgm:cxn modelId="{B712FE20-0FE8-430C-8627-01E1B7D71361}" type="presParOf" srcId="{7B884756-4A7E-4CDD-8546-BE0251A97D11}" destId="{7F5F3925-DCAB-4F8F-9460-67FB93C1AF73}" srcOrd="1" destOrd="0" presId="urn:microsoft.com/office/officeart/2005/8/layout/orgChart1"/>
    <dgm:cxn modelId="{09CB6C0A-1EE4-42AC-A7BA-2DF5F1B7333B}" type="presParOf" srcId="{7B884756-4A7E-4CDD-8546-BE0251A97D11}" destId="{208B04DB-6443-4628-8BF1-DE88A7211866}" srcOrd="2" destOrd="0" presId="urn:microsoft.com/office/officeart/2005/8/layout/orgChart1"/>
    <dgm:cxn modelId="{56665701-9880-41A9-B801-39D6B2DFA036}" type="presParOf" srcId="{B9976AAF-6465-4A4D-A211-6C2678A84C5F}" destId="{A503D07B-6F99-43A5-999C-07A4CBF8AEE2}" srcOrd="6" destOrd="0" presId="urn:microsoft.com/office/officeart/2005/8/layout/orgChart1"/>
    <dgm:cxn modelId="{232044B1-DA96-47DD-9A28-0B7D987E1F1F}" type="presParOf" srcId="{B9976AAF-6465-4A4D-A211-6C2678A84C5F}" destId="{DBA27E4B-8511-471F-BE4D-447767AF7A98}" srcOrd="7" destOrd="0" presId="urn:microsoft.com/office/officeart/2005/8/layout/orgChart1"/>
    <dgm:cxn modelId="{06D0C472-9540-4425-B046-49882FD2A66B}" type="presParOf" srcId="{DBA27E4B-8511-471F-BE4D-447767AF7A98}" destId="{83D8325C-7A80-42B7-9014-3792E67F02DA}" srcOrd="0" destOrd="0" presId="urn:microsoft.com/office/officeart/2005/8/layout/orgChart1"/>
    <dgm:cxn modelId="{86C504BC-7719-4FA8-8423-7832BD20AC9B}" type="presParOf" srcId="{83D8325C-7A80-42B7-9014-3792E67F02DA}" destId="{E271653D-DC7A-47F7-988C-1436395239FF}" srcOrd="0" destOrd="0" presId="urn:microsoft.com/office/officeart/2005/8/layout/orgChart1"/>
    <dgm:cxn modelId="{B9DB8F9A-33FF-4425-806B-358E78683B0D}" type="presParOf" srcId="{83D8325C-7A80-42B7-9014-3792E67F02DA}" destId="{B8CAC0AD-A6FF-4B62-89EA-E951C2E26396}" srcOrd="1" destOrd="0" presId="urn:microsoft.com/office/officeart/2005/8/layout/orgChart1"/>
    <dgm:cxn modelId="{03D7EB42-D9EA-41EF-BA7A-FC1548BCBF51}" type="presParOf" srcId="{DBA27E4B-8511-471F-BE4D-447767AF7A98}" destId="{C848C996-B350-4753-A75F-4B727920F4B3}" srcOrd="1" destOrd="0" presId="urn:microsoft.com/office/officeart/2005/8/layout/orgChart1"/>
    <dgm:cxn modelId="{7B127D02-A08B-49E2-9CB5-B67C2E4664AA}" type="presParOf" srcId="{DBA27E4B-8511-471F-BE4D-447767AF7A98}" destId="{FF045537-C4C0-4C5B-BE7D-79F6FF641CBB}" srcOrd="2" destOrd="0" presId="urn:microsoft.com/office/officeart/2005/8/layout/orgChart1"/>
    <dgm:cxn modelId="{A6A0E2E9-CE87-4724-B504-5A2351075C4B}" type="presParOf" srcId="{B9976AAF-6465-4A4D-A211-6C2678A84C5F}" destId="{F96FFC90-ECBE-4CAF-9EE0-D93153DF7002}" srcOrd="8" destOrd="0" presId="urn:microsoft.com/office/officeart/2005/8/layout/orgChart1"/>
    <dgm:cxn modelId="{6EC217D2-0D6E-44E3-8B01-017A15E8D378}" type="presParOf" srcId="{B9976AAF-6465-4A4D-A211-6C2678A84C5F}" destId="{61F7918C-1DBE-47E5-AD01-BDE148D22808}" srcOrd="9" destOrd="0" presId="urn:microsoft.com/office/officeart/2005/8/layout/orgChart1"/>
    <dgm:cxn modelId="{C81F3CF2-8076-4A8D-B386-9D54391CE890}" type="presParOf" srcId="{61F7918C-1DBE-47E5-AD01-BDE148D22808}" destId="{B6C9488F-985F-488D-95BA-FE590DC7C747}" srcOrd="0" destOrd="0" presId="urn:microsoft.com/office/officeart/2005/8/layout/orgChart1"/>
    <dgm:cxn modelId="{B7055D6C-BB6A-48A3-BB8B-BDCA70E42403}" type="presParOf" srcId="{B6C9488F-985F-488D-95BA-FE590DC7C747}" destId="{915ACBC9-2C38-472A-97BF-2368FEF77E7B}" srcOrd="0" destOrd="0" presId="urn:microsoft.com/office/officeart/2005/8/layout/orgChart1"/>
    <dgm:cxn modelId="{237E20A8-EF6A-4BFE-A23F-AF26FA9B3441}" type="presParOf" srcId="{B6C9488F-985F-488D-95BA-FE590DC7C747}" destId="{73C9B1BE-E2DB-401F-8A67-B4CAFB49A102}" srcOrd="1" destOrd="0" presId="urn:microsoft.com/office/officeart/2005/8/layout/orgChart1"/>
    <dgm:cxn modelId="{01B89C4A-6DBE-4489-A9AE-B600679FBCDF}" type="presParOf" srcId="{61F7918C-1DBE-47E5-AD01-BDE148D22808}" destId="{BBEE34E3-31E6-4D2B-B842-C516512C3D31}" srcOrd="1" destOrd="0" presId="urn:microsoft.com/office/officeart/2005/8/layout/orgChart1"/>
    <dgm:cxn modelId="{DC18A9C5-094C-465E-BDF3-1C35EAE0FBEB}" type="presParOf" srcId="{61F7918C-1DBE-47E5-AD01-BDE148D22808}" destId="{A7C6B579-E38D-4110-825F-7348A52387FC}" srcOrd="2" destOrd="0" presId="urn:microsoft.com/office/officeart/2005/8/layout/orgChart1"/>
    <dgm:cxn modelId="{025922BC-4CD5-4152-BA6B-3215B9A3F513}" type="presParOf" srcId="{14683C1A-89B5-40D4-B8EE-9C8D26FECAEF}" destId="{942DB7AE-79C7-4EB6-8764-FE55F231A7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C04D54-1184-45B7-A9FE-716436A7412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2BC70660-A0C1-481B-92DD-EFE4A4CD6B0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0" i="0" u="none" strike="noStrike" cap="none" normalizeH="0" baseline="0" smtClean="0">
              <a:ln>
                <a:noFill/>
              </a:ln>
              <a:solidFill>
                <a:srgbClr val="E41CD6"/>
              </a:solidFill>
              <a:effectLst/>
              <a:latin typeface="Arial" panose="020B0604020202020204" pitchFamily="34" charset="0"/>
              <a:cs typeface="B Koodak Outline" panose="00000400000000000000" pitchFamily="2" charset="-78"/>
            </a:rPr>
            <a:t>تمرین حرف «صاد»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 Outline" panose="00000400000000000000" pitchFamily="2" charset="-78"/>
          </a:endParaRPr>
        </a:p>
      </dgm:t>
    </dgm:pt>
    <dgm:pt modelId="{7846AE7D-A33C-4357-B253-3B2FDD4D03AA}" type="parTrans" cxnId="{46764096-6A83-4088-9936-3B680344E816}">
      <dgm:prSet/>
      <dgm:spPr/>
    </dgm:pt>
    <dgm:pt modelId="{88DCFEB9-8A06-4234-A3B7-7181F5CF3B6F}" type="sibTrans" cxnId="{46764096-6A83-4088-9936-3B680344E816}">
      <dgm:prSet/>
      <dgm:spPr/>
    </dgm:pt>
    <dgm:pt modelId="{50D0DFF1-DC11-4DAA-8D30-706089B98F9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«صاد» با «سین»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DFDB9B-7961-4B85-8B7C-481D8167BB0A}" type="parTrans" cxnId="{6E1F5A0D-6E31-4D6B-BF80-1AB90E10D9D0}">
      <dgm:prSet/>
      <dgm:spPr/>
    </dgm:pt>
    <dgm:pt modelId="{709DD3B8-A357-4D6C-8784-E01FE05266B5}" type="sibTrans" cxnId="{6E1F5A0D-6E31-4D6B-BF80-1AB90E10D9D0}">
      <dgm:prSet/>
      <dgm:spPr/>
    </dgm:pt>
    <dgm:pt modelId="{9E03EE6F-2D01-4EF2-815C-982F6766F8B3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«صاد» مشدد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9E14C-E51D-4549-97E2-344573EF9B00}" type="parTrans" cxnId="{3533A4D8-AB8C-4150-8350-F9C5DA194BD1}">
      <dgm:prSet/>
      <dgm:spPr/>
    </dgm:pt>
    <dgm:pt modelId="{945B0B68-2FA1-4276-B686-83CEB704D7DC}" type="sibTrans" cxnId="{3533A4D8-AB8C-4150-8350-F9C5DA194BD1}">
      <dgm:prSet/>
      <dgm:spPr/>
    </dgm:pt>
    <dgm:pt modelId="{E535E80D-4500-4C31-A9D2-BF22D8AEDE6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66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«صاد» با «سین» در یک کلمه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6600CC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01853A-3EDC-4C88-856A-FBE859837AA7}" type="parTrans" cxnId="{F745607E-51F0-4473-990F-791D5F814A85}">
      <dgm:prSet/>
      <dgm:spPr/>
    </dgm:pt>
    <dgm:pt modelId="{7098BFFC-ADCC-4497-933A-80C3D4D0DA49}" type="sibTrans" cxnId="{F745607E-51F0-4473-990F-791D5F814A85}">
      <dgm:prSet/>
      <dgm:spPr/>
    </dgm:pt>
    <dgm:pt modelId="{EAA2F392-796D-4CB5-BD36-9ED402ACF246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«صاد» درآیات  قرآنی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0099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B3A9F3-E316-44A9-818E-9868AC228D09}" type="parTrans" cxnId="{8EB878C3-72BE-4FEB-8078-7FF01F718C90}">
      <dgm:prSet/>
      <dgm:spPr/>
    </dgm:pt>
    <dgm:pt modelId="{E7EC0867-9053-4037-A50B-D8AFA522D748}" type="sibTrans" cxnId="{8EB878C3-72BE-4FEB-8078-7FF01F718C90}">
      <dgm:prSet/>
      <dgm:spPr/>
    </dgm:pt>
    <dgm:pt modelId="{495CADB6-13F2-48CE-B101-B85E7BE32AC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مخرج حرف </a:t>
          </a: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noaction"/>
            </a:rPr>
            <a:t>«صاد» </a:t>
          </a: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و </a:t>
          </a: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noaction"/>
            </a:rPr>
            <a:t>«سین»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6F9EFA-EC40-4CE1-A5E5-943568E91548}" type="parTrans" cxnId="{4AC8077B-6C3F-4825-B0AA-DA85D2DDA3D6}">
      <dgm:prSet/>
      <dgm:spPr/>
    </dgm:pt>
    <dgm:pt modelId="{91256518-F442-47AC-B90D-D7D561B9445F}" type="sibTrans" cxnId="{4AC8077B-6C3F-4825-B0AA-DA85D2DDA3D6}">
      <dgm:prSet/>
      <dgm:spPr/>
    </dgm:pt>
    <dgm:pt modelId="{B9820E29-2F1B-4E64-892B-3E90433E2585}" type="pres">
      <dgm:prSet presAssocID="{F0C04D54-1184-45B7-A9FE-716436A741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1A2705A-61E1-4355-AEA6-149466BB0ED7}" type="pres">
      <dgm:prSet presAssocID="{2BC70660-A0C1-481B-92DD-EFE4A4CD6B02}" presName="hierRoot1" presStyleCnt="0">
        <dgm:presLayoutVars>
          <dgm:hierBranch val="l"/>
        </dgm:presLayoutVars>
      </dgm:prSet>
      <dgm:spPr/>
    </dgm:pt>
    <dgm:pt modelId="{D67BB9DF-1043-4682-8BC6-38F248649C56}" type="pres">
      <dgm:prSet presAssocID="{2BC70660-A0C1-481B-92DD-EFE4A4CD6B02}" presName="rootComposite1" presStyleCnt="0"/>
      <dgm:spPr/>
    </dgm:pt>
    <dgm:pt modelId="{E08EDE3F-7B08-4ACC-8315-8288717C100F}" type="pres">
      <dgm:prSet presAssocID="{2BC70660-A0C1-481B-92DD-EFE4A4CD6B0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62BCF54-01BA-4D39-A479-1C50FB028224}" type="pres">
      <dgm:prSet presAssocID="{2BC70660-A0C1-481B-92DD-EFE4A4CD6B02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6526778E-FCC0-4FD1-AB82-77AEECE646D0}" type="pres">
      <dgm:prSet presAssocID="{2BC70660-A0C1-481B-92DD-EFE4A4CD6B02}" presName="hierChild2" presStyleCnt="0"/>
      <dgm:spPr/>
    </dgm:pt>
    <dgm:pt modelId="{2A8DB88E-B28B-49FD-BF3A-AC83E794F247}" type="pres">
      <dgm:prSet presAssocID="{51DFDB9B-7961-4B85-8B7C-481D8167BB0A}" presName="Name50" presStyleLbl="parChTrans1D2" presStyleIdx="0" presStyleCnt="5"/>
      <dgm:spPr/>
    </dgm:pt>
    <dgm:pt modelId="{CE9948C7-FB82-49D3-95E3-C616F0EBABC7}" type="pres">
      <dgm:prSet presAssocID="{50D0DFF1-DC11-4DAA-8D30-706089B98F94}" presName="hierRoot2" presStyleCnt="0">
        <dgm:presLayoutVars>
          <dgm:hierBranch/>
        </dgm:presLayoutVars>
      </dgm:prSet>
      <dgm:spPr/>
    </dgm:pt>
    <dgm:pt modelId="{B73FC195-00A7-47E2-9D8F-22005BF2568B}" type="pres">
      <dgm:prSet presAssocID="{50D0DFF1-DC11-4DAA-8D30-706089B98F94}" presName="rootComposite" presStyleCnt="0"/>
      <dgm:spPr/>
    </dgm:pt>
    <dgm:pt modelId="{D57DBE77-7931-4256-8CBD-D342306780D3}" type="pres">
      <dgm:prSet presAssocID="{50D0DFF1-DC11-4DAA-8D30-706089B98F9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926164A-EFE6-4F56-8B87-AEF67BF311F7}" type="pres">
      <dgm:prSet presAssocID="{50D0DFF1-DC11-4DAA-8D30-706089B98F94}" presName="rootConnector" presStyleLbl="node2" presStyleIdx="0" presStyleCnt="5"/>
      <dgm:spPr/>
      <dgm:t>
        <a:bodyPr/>
        <a:lstStyle/>
        <a:p>
          <a:pPr rtl="1"/>
          <a:endParaRPr lang="fa-IR"/>
        </a:p>
      </dgm:t>
    </dgm:pt>
    <dgm:pt modelId="{B50E209E-A085-41BE-A350-BCA2B4240E3F}" type="pres">
      <dgm:prSet presAssocID="{50D0DFF1-DC11-4DAA-8D30-706089B98F94}" presName="hierChild4" presStyleCnt="0"/>
      <dgm:spPr/>
    </dgm:pt>
    <dgm:pt modelId="{49A12C2B-D25F-436E-A748-FC83CDDE0DEE}" type="pres">
      <dgm:prSet presAssocID="{50D0DFF1-DC11-4DAA-8D30-706089B98F94}" presName="hierChild5" presStyleCnt="0"/>
      <dgm:spPr/>
    </dgm:pt>
    <dgm:pt modelId="{C93355B9-C2D9-4E10-B71E-400C5FE51048}" type="pres">
      <dgm:prSet presAssocID="{2E59E14C-E51D-4549-97E2-344573EF9B00}" presName="Name50" presStyleLbl="parChTrans1D2" presStyleIdx="1" presStyleCnt="5"/>
      <dgm:spPr/>
    </dgm:pt>
    <dgm:pt modelId="{DAC26B8C-E7DB-4792-AFE6-34EC41A6DE39}" type="pres">
      <dgm:prSet presAssocID="{9E03EE6F-2D01-4EF2-815C-982F6766F8B3}" presName="hierRoot2" presStyleCnt="0">
        <dgm:presLayoutVars>
          <dgm:hierBranch/>
        </dgm:presLayoutVars>
      </dgm:prSet>
      <dgm:spPr/>
    </dgm:pt>
    <dgm:pt modelId="{3B4CDB74-A311-4821-B5D4-ADAD192F7621}" type="pres">
      <dgm:prSet presAssocID="{9E03EE6F-2D01-4EF2-815C-982F6766F8B3}" presName="rootComposite" presStyleCnt="0"/>
      <dgm:spPr/>
    </dgm:pt>
    <dgm:pt modelId="{1408FB84-7816-4D1E-890C-6C3DAF69DF60}" type="pres">
      <dgm:prSet presAssocID="{9E03EE6F-2D01-4EF2-815C-982F6766F8B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5399B8A-E6FD-4A61-A360-F8D2A6909A77}" type="pres">
      <dgm:prSet presAssocID="{9E03EE6F-2D01-4EF2-815C-982F6766F8B3}" presName="rootConnector" presStyleLbl="node2" presStyleIdx="1" presStyleCnt="5"/>
      <dgm:spPr/>
      <dgm:t>
        <a:bodyPr/>
        <a:lstStyle/>
        <a:p>
          <a:pPr rtl="1"/>
          <a:endParaRPr lang="fa-IR"/>
        </a:p>
      </dgm:t>
    </dgm:pt>
    <dgm:pt modelId="{FDDE0CEE-DFBF-476C-9C1E-7651DCF2F33E}" type="pres">
      <dgm:prSet presAssocID="{9E03EE6F-2D01-4EF2-815C-982F6766F8B3}" presName="hierChild4" presStyleCnt="0"/>
      <dgm:spPr/>
    </dgm:pt>
    <dgm:pt modelId="{C756F055-A051-4783-8098-8C0F568051B4}" type="pres">
      <dgm:prSet presAssocID="{9E03EE6F-2D01-4EF2-815C-982F6766F8B3}" presName="hierChild5" presStyleCnt="0"/>
      <dgm:spPr/>
    </dgm:pt>
    <dgm:pt modelId="{CE9E5999-909F-4008-8F45-D17B4D87FF10}" type="pres">
      <dgm:prSet presAssocID="{2401853A-3EDC-4C88-856A-FBE859837AA7}" presName="Name50" presStyleLbl="parChTrans1D2" presStyleIdx="2" presStyleCnt="5"/>
      <dgm:spPr/>
    </dgm:pt>
    <dgm:pt modelId="{CDC91F00-99E7-4849-A047-56D53834754D}" type="pres">
      <dgm:prSet presAssocID="{E535E80D-4500-4C31-A9D2-BF22D8AEDE6C}" presName="hierRoot2" presStyleCnt="0">
        <dgm:presLayoutVars>
          <dgm:hierBranch/>
        </dgm:presLayoutVars>
      </dgm:prSet>
      <dgm:spPr/>
    </dgm:pt>
    <dgm:pt modelId="{2B4213F5-F052-4EFF-8477-9BB6D72E6DFE}" type="pres">
      <dgm:prSet presAssocID="{E535E80D-4500-4C31-A9D2-BF22D8AEDE6C}" presName="rootComposite" presStyleCnt="0"/>
      <dgm:spPr/>
    </dgm:pt>
    <dgm:pt modelId="{C6F9DE23-D48C-47BD-9074-EBAD99913EEE}" type="pres">
      <dgm:prSet presAssocID="{E535E80D-4500-4C31-A9D2-BF22D8AEDE6C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A6F1273-4EB9-4FF4-BF10-2A68353C4B47}" type="pres">
      <dgm:prSet presAssocID="{E535E80D-4500-4C31-A9D2-BF22D8AEDE6C}" presName="rootConnector" presStyleLbl="node2" presStyleIdx="2" presStyleCnt="5"/>
      <dgm:spPr/>
      <dgm:t>
        <a:bodyPr/>
        <a:lstStyle/>
        <a:p>
          <a:pPr rtl="1"/>
          <a:endParaRPr lang="fa-IR"/>
        </a:p>
      </dgm:t>
    </dgm:pt>
    <dgm:pt modelId="{39D3F361-FF9F-4A57-8BB8-5528494B5336}" type="pres">
      <dgm:prSet presAssocID="{E535E80D-4500-4C31-A9D2-BF22D8AEDE6C}" presName="hierChild4" presStyleCnt="0"/>
      <dgm:spPr/>
    </dgm:pt>
    <dgm:pt modelId="{FE31B50B-8B6D-479A-9FC1-778F123BC2B5}" type="pres">
      <dgm:prSet presAssocID="{E535E80D-4500-4C31-A9D2-BF22D8AEDE6C}" presName="hierChild5" presStyleCnt="0"/>
      <dgm:spPr/>
    </dgm:pt>
    <dgm:pt modelId="{B94B4C3A-F627-44A0-B9A2-4F9361193BAB}" type="pres">
      <dgm:prSet presAssocID="{3FB3A9F3-E316-44A9-818E-9868AC228D09}" presName="Name50" presStyleLbl="parChTrans1D2" presStyleIdx="3" presStyleCnt="5"/>
      <dgm:spPr/>
    </dgm:pt>
    <dgm:pt modelId="{AE118DC2-657F-40E7-94ED-0FF1979B371C}" type="pres">
      <dgm:prSet presAssocID="{EAA2F392-796D-4CB5-BD36-9ED402ACF246}" presName="hierRoot2" presStyleCnt="0">
        <dgm:presLayoutVars>
          <dgm:hierBranch/>
        </dgm:presLayoutVars>
      </dgm:prSet>
      <dgm:spPr/>
    </dgm:pt>
    <dgm:pt modelId="{60832EC2-6C6E-4323-8511-83132A96E7B4}" type="pres">
      <dgm:prSet presAssocID="{EAA2F392-796D-4CB5-BD36-9ED402ACF246}" presName="rootComposite" presStyleCnt="0"/>
      <dgm:spPr/>
    </dgm:pt>
    <dgm:pt modelId="{B1B07CEF-E1DA-45FE-9DBB-BA7B79EC5134}" type="pres">
      <dgm:prSet presAssocID="{EAA2F392-796D-4CB5-BD36-9ED402ACF246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D768A69-5C87-4475-B926-9AAC83752913}" type="pres">
      <dgm:prSet presAssocID="{EAA2F392-796D-4CB5-BD36-9ED402ACF246}" presName="rootConnector" presStyleLbl="node2" presStyleIdx="3" presStyleCnt="5"/>
      <dgm:spPr/>
      <dgm:t>
        <a:bodyPr/>
        <a:lstStyle/>
        <a:p>
          <a:pPr rtl="1"/>
          <a:endParaRPr lang="fa-IR"/>
        </a:p>
      </dgm:t>
    </dgm:pt>
    <dgm:pt modelId="{DECEF6C7-DCB3-40D7-B776-C1C48739C922}" type="pres">
      <dgm:prSet presAssocID="{EAA2F392-796D-4CB5-BD36-9ED402ACF246}" presName="hierChild4" presStyleCnt="0"/>
      <dgm:spPr/>
    </dgm:pt>
    <dgm:pt modelId="{70A85F95-2E35-4CEC-8BD7-B406B9E94343}" type="pres">
      <dgm:prSet presAssocID="{EAA2F392-796D-4CB5-BD36-9ED402ACF246}" presName="hierChild5" presStyleCnt="0"/>
      <dgm:spPr/>
    </dgm:pt>
    <dgm:pt modelId="{5C5FF629-35DE-47CC-AF8A-8C194BF5FACF}" type="pres">
      <dgm:prSet presAssocID="{7A6F9EFA-EC40-4CE1-A5E5-943568E91548}" presName="Name50" presStyleLbl="parChTrans1D2" presStyleIdx="4" presStyleCnt="5"/>
      <dgm:spPr/>
    </dgm:pt>
    <dgm:pt modelId="{A733F17C-D563-4E97-8070-CFA3F07D96EF}" type="pres">
      <dgm:prSet presAssocID="{495CADB6-13F2-48CE-B101-B85E7BE32AC1}" presName="hierRoot2" presStyleCnt="0">
        <dgm:presLayoutVars>
          <dgm:hierBranch/>
        </dgm:presLayoutVars>
      </dgm:prSet>
      <dgm:spPr/>
    </dgm:pt>
    <dgm:pt modelId="{3520D265-FDFD-45DD-A714-7F1F23C6BE3C}" type="pres">
      <dgm:prSet presAssocID="{495CADB6-13F2-48CE-B101-B85E7BE32AC1}" presName="rootComposite" presStyleCnt="0"/>
      <dgm:spPr/>
    </dgm:pt>
    <dgm:pt modelId="{22B70874-B4AD-4618-916E-E686FDC6BD64}" type="pres">
      <dgm:prSet presAssocID="{495CADB6-13F2-48CE-B101-B85E7BE32AC1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B7897D9-86ED-4731-BBC8-3598B9564532}" type="pres">
      <dgm:prSet presAssocID="{495CADB6-13F2-48CE-B101-B85E7BE32AC1}" presName="rootConnector" presStyleLbl="node2" presStyleIdx="4" presStyleCnt="5"/>
      <dgm:spPr/>
      <dgm:t>
        <a:bodyPr/>
        <a:lstStyle/>
        <a:p>
          <a:pPr rtl="1"/>
          <a:endParaRPr lang="fa-IR"/>
        </a:p>
      </dgm:t>
    </dgm:pt>
    <dgm:pt modelId="{29611BE2-CB87-427F-BCCB-F84635B4D003}" type="pres">
      <dgm:prSet presAssocID="{495CADB6-13F2-48CE-B101-B85E7BE32AC1}" presName="hierChild4" presStyleCnt="0"/>
      <dgm:spPr/>
    </dgm:pt>
    <dgm:pt modelId="{B136EEAD-EEB2-4ED1-A739-65668763FCBC}" type="pres">
      <dgm:prSet presAssocID="{495CADB6-13F2-48CE-B101-B85E7BE32AC1}" presName="hierChild5" presStyleCnt="0"/>
      <dgm:spPr/>
    </dgm:pt>
    <dgm:pt modelId="{84E65F20-9043-4C09-BC12-61866E7F2599}" type="pres">
      <dgm:prSet presAssocID="{2BC70660-A0C1-481B-92DD-EFE4A4CD6B02}" presName="hierChild3" presStyleCnt="0"/>
      <dgm:spPr/>
    </dgm:pt>
  </dgm:ptLst>
  <dgm:cxnLst>
    <dgm:cxn modelId="{1DA1FC64-E539-4ED5-83D2-3FBC5AB3AF92}" type="presOf" srcId="{2BC70660-A0C1-481B-92DD-EFE4A4CD6B02}" destId="{E08EDE3F-7B08-4ACC-8315-8288717C100F}" srcOrd="0" destOrd="0" presId="urn:microsoft.com/office/officeart/2005/8/layout/orgChart1"/>
    <dgm:cxn modelId="{B917CBE1-B4B9-479E-A8BD-9CECA1FE2EE8}" type="presOf" srcId="{9E03EE6F-2D01-4EF2-815C-982F6766F8B3}" destId="{15399B8A-E6FD-4A61-A360-F8D2A6909A77}" srcOrd="1" destOrd="0" presId="urn:microsoft.com/office/officeart/2005/8/layout/orgChart1"/>
    <dgm:cxn modelId="{D5991FD4-390E-4CCF-8167-0213634D0302}" type="presOf" srcId="{51DFDB9B-7961-4B85-8B7C-481D8167BB0A}" destId="{2A8DB88E-B28B-49FD-BF3A-AC83E794F247}" srcOrd="0" destOrd="0" presId="urn:microsoft.com/office/officeart/2005/8/layout/orgChart1"/>
    <dgm:cxn modelId="{D5A6509D-22D2-4BEA-B353-29861829032D}" type="presOf" srcId="{EAA2F392-796D-4CB5-BD36-9ED402ACF246}" destId="{9D768A69-5C87-4475-B926-9AAC83752913}" srcOrd="1" destOrd="0" presId="urn:microsoft.com/office/officeart/2005/8/layout/orgChart1"/>
    <dgm:cxn modelId="{3552FE54-5389-48F1-800D-00CE4300FC3B}" type="presOf" srcId="{2E59E14C-E51D-4549-97E2-344573EF9B00}" destId="{C93355B9-C2D9-4E10-B71E-400C5FE51048}" srcOrd="0" destOrd="0" presId="urn:microsoft.com/office/officeart/2005/8/layout/orgChart1"/>
    <dgm:cxn modelId="{8441D977-F23E-4C53-B5B0-3290EF9DB5B4}" type="presOf" srcId="{2BC70660-A0C1-481B-92DD-EFE4A4CD6B02}" destId="{B62BCF54-01BA-4D39-A479-1C50FB028224}" srcOrd="1" destOrd="0" presId="urn:microsoft.com/office/officeart/2005/8/layout/orgChart1"/>
    <dgm:cxn modelId="{504087F2-2317-44EE-B3AF-37591D54E526}" type="presOf" srcId="{50D0DFF1-DC11-4DAA-8D30-706089B98F94}" destId="{D57DBE77-7931-4256-8CBD-D342306780D3}" srcOrd="0" destOrd="0" presId="urn:microsoft.com/office/officeart/2005/8/layout/orgChart1"/>
    <dgm:cxn modelId="{87375ABB-E595-46BA-BD2E-46CA7635A18B}" type="presOf" srcId="{495CADB6-13F2-48CE-B101-B85E7BE32AC1}" destId="{9B7897D9-86ED-4731-BBC8-3598B9564532}" srcOrd="1" destOrd="0" presId="urn:microsoft.com/office/officeart/2005/8/layout/orgChart1"/>
    <dgm:cxn modelId="{BBA2005F-C6BA-44E3-B69A-9EB73D8FACC3}" type="presOf" srcId="{9E03EE6F-2D01-4EF2-815C-982F6766F8B3}" destId="{1408FB84-7816-4D1E-890C-6C3DAF69DF60}" srcOrd="0" destOrd="0" presId="urn:microsoft.com/office/officeart/2005/8/layout/orgChart1"/>
    <dgm:cxn modelId="{4AC8077B-6C3F-4825-B0AA-DA85D2DDA3D6}" srcId="{2BC70660-A0C1-481B-92DD-EFE4A4CD6B02}" destId="{495CADB6-13F2-48CE-B101-B85E7BE32AC1}" srcOrd="4" destOrd="0" parTransId="{7A6F9EFA-EC40-4CE1-A5E5-943568E91548}" sibTransId="{91256518-F442-47AC-B90D-D7D561B9445F}"/>
    <dgm:cxn modelId="{C7F89C6A-650D-486C-9776-AB4B7BC34402}" type="presOf" srcId="{50D0DFF1-DC11-4DAA-8D30-706089B98F94}" destId="{E926164A-EFE6-4F56-8B87-AEF67BF311F7}" srcOrd="1" destOrd="0" presId="urn:microsoft.com/office/officeart/2005/8/layout/orgChart1"/>
    <dgm:cxn modelId="{46764096-6A83-4088-9936-3B680344E816}" srcId="{F0C04D54-1184-45B7-A9FE-716436A7412E}" destId="{2BC70660-A0C1-481B-92DD-EFE4A4CD6B02}" srcOrd="0" destOrd="0" parTransId="{7846AE7D-A33C-4357-B253-3B2FDD4D03AA}" sibTransId="{88DCFEB9-8A06-4234-A3B7-7181F5CF3B6F}"/>
    <dgm:cxn modelId="{8EB878C3-72BE-4FEB-8078-7FF01F718C90}" srcId="{2BC70660-A0C1-481B-92DD-EFE4A4CD6B02}" destId="{EAA2F392-796D-4CB5-BD36-9ED402ACF246}" srcOrd="3" destOrd="0" parTransId="{3FB3A9F3-E316-44A9-818E-9868AC228D09}" sibTransId="{E7EC0867-9053-4037-A50B-D8AFA522D748}"/>
    <dgm:cxn modelId="{6E1F5A0D-6E31-4D6B-BF80-1AB90E10D9D0}" srcId="{2BC70660-A0C1-481B-92DD-EFE4A4CD6B02}" destId="{50D0DFF1-DC11-4DAA-8D30-706089B98F94}" srcOrd="0" destOrd="0" parTransId="{51DFDB9B-7961-4B85-8B7C-481D8167BB0A}" sibTransId="{709DD3B8-A357-4D6C-8784-E01FE05266B5}"/>
    <dgm:cxn modelId="{3B213D38-0EBD-46C0-AABB-0C8F0FF3B811}" type="presOf" srcId="{EAA2F392-796D-4CB5-BD36-9ED402ACF246}" destId="{B1B07CEF-E1DA-45FE-9DBB-BA7B79EC5134}" srcOrd="0" destOrd="0" presId="urn:microsoft.com/office/officeart/2005/8/layout/orgChart1"/>
    <dgm:cxn modelId="{74A6E60D-4D66-46AF-A072-E0A7CBFB5B99}" type="presOf" srcId="{495CADB6-13F2-48CE-B101-B85E7BE32AC1}" destId="{22B70874-B4AD-4618-916E-E686FDC6BD64}" srcOrd="0" destOrd="0" presId="urn:microsoft.com/office/officeart/2005/8/layout/orgChart1"/>
    <dgm:cxn modelId="{BE032CCE-FB7F-4B09-B0EF-A1DB690B71A6}" type="presOf" srcId="{E535E80D-4500-4C31-A9D2-BF22D8AEDE6C}" destId="{C6F9DE23-D48C-47BD-9074-EBAD99913EEE}" srcOrd="0" destOrd="0" presId="urn:microsoft.com/office/officeart/2005/8/layout/orgChart1"/>
    <dgm:cxn modelId="{656B4B5E-ECB0-456C-8906-DE67C919A1DB}" type="presOf" srcId="{3FB3A9F3-E316-44A9-818E-9868AC228D09}" destId="{B94B4C3A-F627-44A0-B9A2-4F9361193BAB}" srcOrd="0" destOrd="0" presId="urn:microsoft.com/office/officeart/2005/8/layout/orgChart1"/>
    <dgm:cxn modelId="{89A482C3-8B09-4BF9-BD6A-EBA8FBC8EF5D}" type="presOf" srcId="{F0C04D54-1184-45B7-A9FE-716436A7412E}" destId="{B9820E29-2F1B-4E64-892B-3E90433E2585}" srcOrd="0" destOrd="0" presId="urn:microsoft.com/office/officeart/2005/8/layout/orgChart1"/>
    <dgm:cxn modelId="{14D95487-F2B7-458D-AFAA-BDF611F64A4E}" type="presOf" srcId="{2401853A-3EDC-4C88-856A-FBE859837AA7}" destId="{CE9E5999-909F-4008-8F45-D17B4D87FF10}" srcOrd="0" destOrd="0" presId="urn:microsoft.com/office/officeart/2005/8/layout/orgChart1"/>
    <dgm:cxn modelId="{33F0690A-2BAB-4855-B0FA-8A66D0FCAD41}" type="presOf" srcId="{7A6F9EFA-EC40-4CE1-A5E5-943568E91548}" destId="{5C5FF629-35DE-47CC-AF8A-8C194BF5FACF}" srcOrd="0" destOrd="0" presId="urn:microsoft.com/office/officeart/2005/8/layout/orgChart1"/>
    <dgm:cxn modelId="{F745607E-51F0-4473-990F-791D5F814A85}" srcId="{2BC70660-A0C1-481B-92DD-EFE4A4CD6B02}" destId="{E535E80D-4500-4C31-A9D2-BF22D8AEDE6C}" srcOrd="2" destOrd="0" parTransId="{2401853A-3EDC-4C88-856A-FBE859837AA7}" sibTransId="{7098BFFC-ADCC-4497-933A-80C3D4D0DA49}"/>
    <dgm:cxn modelId="{12AF18E0-A172-487F-8A8D-7370F05666A3}" type="presOf" srcId="{E535E80D-4500-4C31-A9D2-BF22D8AEDE6C}" destId="{2A6F1273-4EB9-4FF4-BF10-2A68353C4B47}" srcOrd="1" destOrd="0" presId="urn:microsoft.com/office/officeart/2005/8/layout/orgChart1"/>
    <dgm:cxn modelId="{3533A4D8-AB8C-4150-8350-F9C5DA194BD1}" srcId="{2BC70660-A0C1-481B-92DD-EFE4A4CD6B02}" destId="{9E03EE6F-2D01-4EF2-815C-982F6766F8B3}" srcOrd="1" destOrd="0" parTransId="{2E59E14C-E51D-4549-97E2-344573EF9B00}" sibTransId="{945B0B68-2FA1-4276-B686-83CEB704D7DC}"/>
    <dgm:cxn modelId="{7C641E05-F3FB-41A9-8C42-59A8C4F8321C}" type="presParOf" srcId="{B9820E29-2F1B-4E64-892B-3E90433E2585}" destId="{71A2705A-61E1-4355-AEA6-149466BB0ED7}" srcOrd="0" destOrd="0" presId="urn:microsoft.com/office/officeart/2005/8/layout/orgChart1"/>
    <dgm:cxn modelId="{67B665AE-F5B3-4AF5-A213-BB1DF34E2D8B}" type="presParOf" srcId="{71A2705A-61E1-4355-AEA6-149466BB0ED7}" destId="{D67BB9DF-1043-4682-8BC6-38F248649C56}" srcOrd="0" destOrd="0" presId="urn:microsoft.com/office/officeart/2005/8/layout/orgChart1"/>
    <dgm:cxn modelId="{87EEE613-AFD8-498D-BD4E-E0B9C5EA5020}" type="presParOf" srcId="{D67BB9DF-1043-4682-8BC6-38F248649C56}" destId="{E08EDE3F-7B08-4ACC-8315-8288717C100F}" srcOrd="0" destOrd="0" presId="urn:microsoft.com/office/officeart/2005/8/layout/orgChart1"/>
    <dgm:cxn modelId="{90DDB8A5-22A1-4A00-B6C5-DE904353324E}" type="presParOf" srcId="{D67BB9DF-1043-4682-8BC6-38F248649C56}" destId="{B62BCF54-01BA-4D39-A479-1C50FB028224}" srcOrd="1" destOrd="0" presId="urn:microsoft.com/office/officeart/2005/8/layout/orgChart1"/>
    <dgm:cxn modelId="{E005A7B9-5CBF-4CA3-B36E-3E15ED2EB8D2}" type="presParOf" srcId="{71A2705A-61E1-4355-AEA6-149466BB0ED7}" destId="{6526778E-FCC0-4FD1-AB82-77AEECE646D0}" srcOrd="1" destOrd="0" presId="urn:microsoft.com/office/officeart/2005/8/layout/orgChart1"/>
    <dgm:cxn modelId="{747AEF7A-8928-4801-BA88-F2092FAEFF05}" type="presParOf" srcId="{6526778E-FCC0-4FD1-AB82-77AEECE646D0}" destId="{2A8DB88E-B28B-49FD-BF3A-AC83E794F247}" srcOrd="0" destOrd="0" presId="urn:microsoft.com/office/officeart/2005/8/layout/orgChart1"/>
    <dgm:cxn modelId="{ACF9B40E-C2F0-4FD1-9092-42F41F10B27F}" type="presParOf" srcId="{6526778E-FCC0-4FD1-AB82-77AEECE646D0}" destId="{CE9948C7-FB82-49D3-95E3-C616F0EBABC7}" srcOrd="1" destOrd="0" presId="urn:microsoft.com/office/officeart/2005/8/layout/orgChart1"/>
    <dgm:cxn modelId="{BE333C80-CB76-41D6-861A-FAD6752E701B}" type="presParOf" srcId="{CE9948C7-FB82-49D3-95E3-C616F0EBABC7}" destId="{B73FC195-00A7-47E2-9D8F-22005BF2568B}" srcOrd="0" destOrd="0" presId="urn:microsoft.com/office/officeart/2005/8/layout/orgChart1"/>
    <dgm:cxn modelId="{598D4620-2636-4379-B26D-4DDF918EFD3E}" type="presParOf" srcId="{B73FC195-00A7-47E2-9D8F-22005BF2568B}" destId="{D57DBE77-7931-4256-8CBD-D342306780D3}" srcOrd="0" destOrd="0" presId="urn:microsoft.com/office/officeart/2005/8/layout/orgChart1"/>
    <dgm:cxn modelId="{9FA6BF0F-23ED-49B6-99F5-A8DE5DB52368}" type="presParOf" srcId="{B73FC195-00A7-47E2-9D8F-22005BF2568B}" destId="{E926164A-EFE6-4F56-8B87-AEF67BF311F7}" srcOrd="1" destOrd="0" presId="urn:microsoft.com/office/officeart/2005/8/layout/orgChart1"/>
    <dgm:cxn modelId="{7D25F119-D671-4FE7-95CB-2DA73DE16BFE}" type="presParOf" srcId="{CE9948C7-FB82-49D3-95E3-C616F0EBABC7}" destId="{B50E209E-A085-41BE-A350-BCA2B4240E3F}" srcOrd="1" destOrd="0" presId="urn:microsoft.com/office/officeart/2005/8/layout/orgChart1"/>
    <dgm:cxn modelId="{59B3C23B-B2C5-4E30-97A5-D4C7C9833B3B}" type="presParOf" srcId="{CE9948C7-FB82-49D3-95E3-C616F0EBABC7}" destId="{49A12C2B-D25F-436E-A748-FC83CDDE0DEE}" srcOrd="2" destOrd="0" presId="urn:microsoft.com/office/officeart/2005/8/layout/orgChart1"/>
    <dgm:cxn modelId="{4EE820FC-891C-42D7-9963-33FE36BEFCC0}" type="presParOf" srcId="{6526778E-FCC0-4FD1-AB82-77AEECE646D0}" destId="{C93355B9-C2D9-4E10-B71E-400C5FE51048}" srcOrd="2" destOrd="0" presId="urn:microsoft.com/office/officeart/2005/8/layout/orgChart1"/>
    <dgm:cxn modelId="{C7365576-4394-412E-91B9-828AAFA9C652}" type="presParOf" srcId="{6526778E-FCC0-4FD1-AB82-77AEECE646D0}" destId="{DAC26B8C-E7DB-4792-AFE6-34EC41A6DE39}" srcOrd="3" destOrd="0" presId="urn:microsoft.com/office/officeart/2005/8/layout/orgChart1"/>
    <dgm:cxn modelId="{049756C4-2D1E-414F-8878-A788D27760E2}" type="presParOf" srcId="{DAC26B8C-E7DB-4792-AFE6-34EC41A6DE39}" destId="{3B4CDB74-A311-4821-B5D4-ADAD192F7621}" srcOrd="0" destOrd="0" presId="urn:microsoft.com/office/officeart/2005/8/layout/orgChart1"/>
    <dgm:cxn modelId="{5D323FA8-4843-499B-9582-1E0B78E054E7}" type="presParOf" srcId="{3B4CDB74-A311-4821-B5D4-ADAD192F7621}" destId="{1408FB84-7816-4D1E-890C-6C3DAF69DF60}" srcOrd="0" destOrd="0" presId="urn:microsoft.com/office/officeart/2005/8/layout/orgChart1"/>
    <dgm:cxn modelId="{51D9CACA-2005-4EDB-B923-8AD60440C377}" type="presParOf" srcId="{3B4CDB74-A311-4821-B5D4-ADAD192F7621}" destId="{15399B8A-E6FD-4A61-A360-F8D2A6909A77}" srcOrd="1" destOrd="0" presId="urn:microsoft.com/office/officeart/2005/8/layout/orgChart1"/>
    <dgm:cxn modelId="{62BB7173-B810-485E-A106-D4618BF5CAC8}" type="presParOf" srcId="{DAC26B8C-E7DB-4792-AFE6-34EC41A6DE39}" destId="{FDDE0CEE-DFBF-476C-9C1E-7651DCF2F33E}" srcOrd="1" destOrd="0" presId="urn:microsoft.com/office/officeart/2005/8/layout/orgChart1"/>
    <dgm:cxn modelId="{EDD5E95A-46BE-4BB9-868F-B0380F5A1EEF}" type="presParOf" srcId="{DAC26B8C-E7DB-4792-AFE6-34EC41A6DE39}" destId="{C756F055-A051-4783-8098-8C0F568051B4}" srcOrd="2" destOrd="0" presId="urn:microsoft.com/office/officeart/2005/8/layout/orgChart1"/>
    <dgm:cxn modelId="{E420105F-A7BE-4AEB-A0DE-745A82F75B6B}" type="presParOf" srcId="{6526778E-FCC0-4FD1-AB82-77AEECE646D0}" destId="{CE9E5999-909F-4008-8F45-D17B4D87FF10}" srcOrd="4" destOrd="0" presId="urn:microsoft.com/office/officeart/2005/8/layout/orgChart1"/>
    <dgm:cxn modelId="{0561B608-11A1-4AF2-A17C-E962BE67D94F}" type="presParOf" srcId="{6526778E-FCC0-4FD1-AB82-77AEECE646D0}" destId="{CDC91F00-99E7-4849-A047-56D53834754D}" srcOrd="5" destOrd="0" presId="urn:microsoft.com/office/officeart/2005/8/layout/orgChart1"/>
    <dgm:cxn modelId="{0EA5543B-DEFC-40BE-BFA4-94C6941D3ABD}" type="presParOf" srcId="{CDC91F00-99E7-4849-A047-56D53834754D}" destId="{2B4213F5-F052-4EFF-8477-9BB6D72E6DFE}" srcOrd="0" destOrd="0" presId="urn:microsoft.com/office/officeart/2005/8/layout/orgChart1"/>
    <dgm:cxn modelId="{ED440638-FF66-4104-A8E2-724D0453B232}" type="presParOf" srcId="{2B4213F5-F052-4EFF-8477-9BB6D72E6DFE}" destId="{C6F9DE23-D48C-47BD-9074-EBAD99913EEE}" srcOrd="0" destOrd="0" presId="urn:microsoft.com/office/officeart/2005/8/layout/orgChart1"/>
    <dgm:cxn modelId="{75D4CEA9-6F59-4BE9-99E7-CAE970345CE8}" type="presParOf" srcId="{2B4213F5-F052-4EFF-8477-9BB6D72E6DFE}" destId="{2A6F1273-4EB9-4FF4-BF10-2A68353C4B47}" srcOrd="1" destOrd="0" presId="urn:microsoft.com/office/officeart/2005/8/layout/orgChart1"/>
    <dgm:cxn modelId="{76ADC5D9-4A70-4242-8201-225B72AA309E}" type="presParOf" srcId="{CDC91F00-99E7-4849-A047-56D53834754D}" destId="{39D3F361-FF9F-4A57-8BB8-5528494B5336}" srcOrd="1" destOrd="0" presId="urn:microsoft.com/office/officeart/2005/8/layout/orgChart1"/>
    <dgm:cxn modelId="{C9572FFB-0CB2-4746-9C21-EB181EDE5CF2}" type="presParOf" srcId="{CDC91F00-99E7-4849-A047-56D53834754D}" destId="{FE31B50B-8B6D-479A-9FC1-778F123BC2B5}" srcOrd="2" destOrd="0" presId="urn:microsoft.com/office/officeart/2005/8/layout/orgChart1"/>
    <dgm:cxn modelId="{9C0F24E3-709E-43DB-8CBC-8187A1A28B38}" type="presParOf" srcId="{6526778E-FCC0-4FD1-AB82-77AEECE646D0}" destId="{B94B4C3A-F627-44A0-B9A2-4F9361193BAB}" srcOrd="6" destOrd="0" presId="urn:microsoft.com/office/officeart/2005/8/layout/orgChart1"/>
    <dgm:cxn modelId="{3984FC94-8846-4445-826F-90AB6FDDE3AD}" type="presParOf" srcId="{6526778E-FCC0-4FD1-AB82-77AEECE646D0}" destId="{AE118DC2-657F-40E7-94ED-0FF1979B371C}" srcOrd="7" destOrd="0" presId="urn:microsoft.com/office/officeart/2005/8/layout/orgChart1"/>
    <dgm:cxn modelId="{55B81913-B901-4DF8-8E90-5B8A241480CD}" type="presParOf" srcId="{AE118DC2-657F-40E7-94ED-0FF1979B371C}" destId="{60832EC2-6C6E-4323-8511-83132A96E7B4}" srcOrd="0" destOrd="0" presId="urn:microsoft.com/office/officeart/2005/8/layout/orgChart1"/>
    <dgm:cxn modelId="{D9F82DE5-3628-44FA-89DB-8C6A316F9DAA}" type="presParOf" srcId="{60832EC2-6C6E-4323-8511-83132A96E7B4}" destId="{B1B07CEF-E1DA-45FE-9DBB-BA7B79EC5134}" srcOrd="0" destOrd="0" presId="urn:microsoft.com/office/officeart/2005/8/layout/orgChart1"/>
    <dgm:cxn modelId="{16F145CA-C91F-4557-B294-88949E884DA7}" type="presParOf" srcId="{60832EC2-6C6E-4323-8511-83132A96E7B4}" destId="{9D768A69-5C87-4475-B926-9AAC83752913}" srcOrd="1" destOrd="0" presId="urn:microsoft.com/office/officeart/2005/8/layout/orgChart1"/>
    <dgm:cxn modelId="{BB2BFB9C-07C5-46E2-8A2A-73810B9973CB}" type="presParOf" srcId="{AE118DC2-657F-40E7-94ED-0FF1979B371C}" destId="{DECEF6C7-DCB3-40D7-B776-C1C48739C922}" srcOrd="1" destOrd="0" presId="urn:microsoft.com/office/officeart/2005/8/layout/orgChart1"/>
    <dgm:cxn modelId="{7DB9AF65-B85E-40A0-A3BC-33A06F5C2A47}" type="presParOf" srcId="{AE118DC2-657F-40E7-94ED-0FF1979B371C}" destId="{70A85F95-2E35-4CEC-8BD7-B406B9E94343}" srcOrd="2" destOrd="0" presId="urn:microsoft.com/office/officeart/2005/8/layout/orgChart1"/>
    <dgm:cxn modelId="{3DF994F6-FC7A-4333-8BE3-BBB849F8875F}" type="presParOf" srcId="{6526778E-FCC0-4FD1-AB82-77AEECE646D0}" destId="{5C5FF629-35DE-47CC-AF8A-8C194BF5FACF}" srcOrd="8" destOrd="0" presId="urn:microsoft.com/office/officeart/2005/8/layout/orgChart1"/>
    <dgm:cxn modelId="{CABA8DF7-CE76-46C6-9029-7E43EAC37A5C}" type="presParOf" srcId="{6526778E-FCC0-4FD1-AB82-77AEECE646D0}" destId="{A733F17C-D563-4E97-8070-CFA3F07D96EF}" srcOrd="9" destOrd="0" presId="urn:microsoft.com/office/officeart/2005/8/layout/orgChart1"/>
    <dgm:cxn modelId="{66AF2DD0-C85F-4D2C-A6D9-0CBE329D6F53}" type="presParOf" srcId="{A733F17C-D563-4E97-8070-CFA3F07D96EF}" destId="{3520D265-FDFD-45DD-A714-7F1F23C6BE3C}" srcOrd="0" destOrd="0" presId="urn:microsoft.com/office/officeart/2005/8/layout/orgChart1"/>
    <dgm:cxn modelId="{0C84FB73-CBDB-4373-B9F6-3C67CCDE53DF}" type="presParOf" srcId="{3520D265-FDFD-45DD-A714-7F1F23C6BE3C}" destId="{22B70874-B4AD-4618-916E-E686FDC6BD64}" srcOrd="0" destOrd="0" presId="urn:microsoft.com/office/officeart/2005/8/layout/orgChart1"/>
    <dgm:cxn modelId="{0C48B8C3-48CE-467F-9E6D-F9806036DA22}" type="presParOf" srcId="{3520D265-FDFD-45DD-A714-7F1F23C6BE3C}" destId="{9B7897D9-86ED-4731-BBC8-3598B9564532}" srcOrd="1" destOrd="0" presId="urn:microsoft.com/office/officeart/2005/8/layout/orgChart1"/>
    <dgm:cxn modelId="{7812ABCD-D26E-42EC-8756-8A2CB35328BA}" type="presParOf" srcId="{A733F17C-D563-4E97-8070-CFA3F07D96EF}" destId="{29611BE2-CB87-427F-BCCB-F84635B4D003}" srcOrd="1" destOrd="0" presId="urn:microsoft.com/office/officeart/2005/8/layout/orgChart1"/>
    <dgm:cxn modelId="{1ADE2946-47F1-4BAE-A070-60456BC7051A}" type="presParOf" srcId="{A733F17C-D563-4E97-8070-CFA3F07D96EF}" destId="{B136EEAD-EEB2-4ED1-A739-65668763FCBC}" srcOrd="2" destOrd="0" presId="urn:microsoft.com/office/officeart/2005/8/layout/orgChart1"/>
    <dgm:cxn modelId="{0F3B0FE4-4C7F-4A53-95D7-53E369557AFD}" type="presParOf" srcId="{71A2705A-61E1-4355-AEA6-149466BB0ED7}" destId="{84E65F20-9043-4C09-BC12-61866E7F25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9BE402-33E7-41A9-8C07-F8B68AB4F4C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E9C46B1E-5B2F-4B3D-8AB6-AA753489466E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0" i="0" u="none" strike="noStrike" cap="none" normalizeH="0" baseline="0" smtClean="0">
              <a:ln>
                <a:noFill/>
              </a:ln>
              <a:solidFill>
                <a:srgbClr val="E41CD6"/>
              </a:solidFill>
              <a:effectLst/>
              <a:latin typeface="Arial" panose="020B0604020202020204" pitchFamily="34" charset="0"/>
              <a:cs typeface="B Koodak Outline" panose="00000400000000000000" pitchFamily="2" charset="-78"/>
            </a:rPr>
            <a:t>تمرین حرف «ضاد»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 Outline" panose="00000400000000000000" pitchFamily="2" charset="-78"/>
          </a:endParaRPr>
        </a:p>
      </dgm:t>
    </dgm:pt>
    <dgm:pt modelId="{A922D6F0-159B-443D-8A99-293344279F32}" type="parTrans" cxnId="{1AB9BEA6-6050-4D14-BFB6-379AA0FE514E}">
      <dgm:prSet/>
      <dgm:spPr/>
    </dgm:pt>
    <dgm:pt modelId="{5D32E0CB-B7CD-47EF-805B-0E6A38310986}" type="sibTrans" cxnId="{1AB9BEA6-6050-4D14-BFB6-379AA0FE514E}">
      <dgm:prSet/>
      <dgm:spPr/>
    </dgm:pt>
    <dgm:pt modelId="{4CBFF521-57FD-47B6-9835-D1AF12C70E0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«ضاد» با «زاء»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8C5EA3-F1A1-45BD-A6A5-712A6444F0FA}" type="parTrans" cxnId="{26A78C9E-A544-4071-BAD5-5945109E8F15}">
      <dgm:prSet/>
      <dgm:spPr/>
    </dgm:pt>
    <dgm:pt modelId="{C2B7BD65-EA3D-470A-9AEF-359812CB0300}" type="sibTrans" cxnId="{26A78C9E-A544-4071-BAD5-5945109E8F15}">
      <dgm:prSet/>
      <dgm:spPr/>
    </dgm:pt>
    <dgm:pt modelId="{CC217342-FAFA-495C-AF07-E33B228C0B83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«ضاد» مشدد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E85D58-91AB-45D2-A823-394706A27E6C}" type="parTrans" cxnId="{11E385F0-2400-4879-90FE-85B619A712B5}">
      <dgm:prSet/>
      <dgm:spPr/>
    </dgm:pt>
    <dgm:pt modelId="{80625FA1-2EA2-45DC-AEE2-977ADFA281D9}" type="sibTrans" cxnId="{11E385F0-2400-4879-90FE-85B619A712B5}">
      <dgm:prSet/>
      <dgm:spPr/>
    </dgm:pt>
    <dgm:pt modelId="{719D2704-7D07-4033-8588-FCACD6DDD1B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66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«ضاد» درآیات  قرآنی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6600CC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1ECCD7-E481-4B49-B0D3-2A3A504CAC50}" type="parTrans" cxnId="{C7D73114-B969-4F37-8D72-92CC92C53BFE}">
      <dgm:prSet/>
      <dgm:spPr/>
    </dgm:pt>
    <dgm:pt modelId="{4CD171B2-076E-4F6E-8D20-3250C13C17E4}" type="sibTrans" cxnId="{C7D73114-B969-4F37-8D72-92CC92C53BFE}">
      <dgm:prSet/>
      <dgm:spPr/>
    </dgm:pt>
    <dgm:pt modelId="{4C394AC8-597C-4EBC-BBF4-E7A76F202E6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مخرج حرف «ضاد» 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1A83CC-2605-42AF-8121-F15B5E8B7D55}" type="parTrans" cxnId="{EF8620AA-DA50-4ECB-A7BD-E506CC5A884B}">
      <dgm:prSet/>
      <dgm:spPr/>
    </dgm:pt>
    <dgm:pt modelId="{71861B9A-8596-4F03-A24C-077318FFB9B5}" type="sibTrans" cxnId="{EF8620AA-DA50-4ECB-A7BD-E506CC5A884B}">
      <dgm:prSet/>
      <dgm:spPr/>
    </dgm:pt>
    <dgm:pt modelId="{717A5073-A554-4C2E-9ADC-EF17CCF67240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مخرج حرف «زاء» 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5AB639-BE00-40FA-ABA4-9C80B3ACA838}" type="parTrans" cxnId="{4768F829-3D91-4C40-8ACF-EC718A8A6884}">
      <dgm:prSet/>
      <dgm:spPr/>
    </dgm:pt>
    <dgm:pt modelId="{786D43A3-DDF7-4CD8-A5B3-4EC14814D494}" type="sibTrans" cxnId="{4768F829-3D91-4C40-8ACF-EC718A8A6884}">
      <dgm:prSet/>
      <dgm:spPr/>
    </dgm:pt>
    <dgm:pt modelId="{E5CE69B5-87E3-434E-9271-5214DD281DB0}" type="pres">
      <dgm:prSet presAssocID="{E99BE402-33E7-41A9-8C07-F8B68AB4F4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973B0C6-3747-4E24-A57D-F108B4726841}" type="pres">
      <dgm:prSet presAssocID="{E9C46B1E-5B2F-4B3D-8AB6-AA753489466E}" presName="hierRoot1" presStyleCnt="0">
        <dgm:presLayoutVars>
          <dgm:hierBranch val="l"/>
        </dgm:presLayoutVars>
      </dgm:prSet>
      <dgm:spPr/>
    </dgm:pt>
    <dgm:pt modelId="{2533301F-8276-4703-9A3E-4D51B3DB29DD}" type="pres">
      <dgm:prSet presAssocID="{E9C46B1E-5B2F-4B3D-8AB6-AA753489466E}" presName="rootComposite1" presStyleCnt="0"/>
      <dgm:spPr/>
    </dgm:pt>
    <dgm:pt modelId="{9B8EC83C-AD4E-45E2-8B74-BAEAF8A38641}" type="pres">
      <dgm:prSet presAssocID="{E9C46B1E-5B2F-4B3D-8AB6-AA753489466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1F2D5A3-B382-404D-B92F-16CF0E4F06EB}" type="pres">
      <dgm:prSet presAssocID="{E9C46B1E-5B2F-4B3D-8AB6-AA753489466E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85CD5E34-CA48-42C1-8075-A58CC4CE46C4}" type="pres">
      <dgm:prSet presAssocID="{E9C46B1E-5B2F-4B3D-8AB6-AA753489466E}" presName="hierChild2" presStyleCnt="0"/>
      <dgm:spPr/>
    </dgm:pt>
    <dgm:pt modelId="{8446119E-DFCD-48C9-B8AC-899DEA599722}" type="pres">
      <dgm:prSet presAssocID="{C08C5EA3-F1A1-45BD-A6A5-712A6444F0FA}" presName="Name50" presStyleLbl="parChTrans1D2" presStyleIdx="0" presStyleCnt="5"/>
      <dgm:spPr/>
    </dgm:pt>
    <dgm:pt modelId="{5FAAE830-86B5-47E2-BD22-A0F572DB9E04}" type="pres">
      <dgm:prSet presAssocID="{4CBFF521-57FD-47B6-9835-D1AF12C70E02}" presName="hierRoot2" presStyleCnt="0">
        <dgm:presLayoutVars>
          <dgm:hierBranch/>
        </dgm:presLayoutVars>
      </dgm:prSet>
      <dgm:spPr/>
    </dgm:pt>
    <dgm:pt modelId="{9A5FDD58-646A-4009-85F9-127DCBFF33CF}" type="pres">
      <dgm:prSet presAssocID="{4CBFF521-57FD-47B6-9835-D1AF12C70E02}" presName="rootComposite" presStyleCnt="0"/>
      <dgm:spPr/>
    </dgm:pt>
    <dgm:pt modelId="{CCB97B78-EB82-4D79-BCF4-42B7CEA809A7}" type="pres">
      <dgm:prSet presAssocID="{4CBFF521-57FD-47B6-9835-D1AF12C70E02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6D91389-EC31-4EC8-9EB0-E560CA20A638}" type="pres">
      <dgm:prSet presAssocID="{4CBFF521-57FD-47B6-9835-D1AF12C70E02}" presName="rootConnector" presStyleLbl="node2" presStyleIdx="0" presStyleCnt="5"/>
      <dgm:spPr/>
      <dgm:t>
        <a:bodyPr/>
        <a:lstStyle/>
        <a:p>
          <a:pPr rtl="1"/>
          <a:endParaRPr lang="fa-IR"/>
        </a:p>
      </dgm:t>
    </dgm:pt>
    <dgm:pt modelId="{BA09D7A3-1867-4E09-A8F0-0B251D86696E}" type="pres">
      <dgm:prSet presAssocID="{4CBFF521-57FD-47B6-9835-D1AF12C70E02}" presName="hierChild4" presStyleCnt="0"/>
      <dgm:spPr/>
    </dgm:pt>
    <dgm:pt modelId="{F3C3FF15-8B64-48EE-A8C8-1043AC1FE07D}" type="pres">
      <dgm:prSet presAssocID="{4CBFF521-57FD-47B6-9835-D1AF12C70E02}" presName="hierChild5" presStyleCnt="0"/>
      <dgm:spPr/>
    </dgm:pt>
    <dgm:pt modelId="{1D6D1655-2E78-4C75-947F-6C4A0BC78CEE}" type="pres">
      <dgm:prSet presAssocID="{9BE85D58-91AB-45D2-A823-394706A27E6C}" presName="Name50" presStyleLbl="parChTrans1D2" presStyleIdx="1" presStyleCnt="5"/>
      <dgm:spPr/>
    </dgm:pt>
    <dgm:pt modelId="{2D254A37-F59E-44E1-B358-45CCB89427C0}" type="pres">
      <dgm:prSet presAssocID="{CC217342-FAFA-495C-AF07-E33B228C0B83}" presName="hierRoot2" presStyleCnt="0">
        <dgm:presLayoutVars>
          <dgm:hierBranch/>
        </dgm:presLayoutVars>
      </dgm:prSet>
      <dgm:spPr/>
    </dgm:pt>
    <dgm:pt modelId="{1206FAB0-3EF0-445D-8836-1A9FB9CF6C30}" type="pres">
      <dgm:prSet presAssocID="{CC217342-FAFA-495C-AF07-E33B228C0B83}" presName="rootComposite" presStyleCnt="0"/>
      <dgm:spPr/>
    </dgm:pt>
    <dgm:pt modelId="{DF0A4935-992A-4458-8630-390303FC21E3}" type="pres">
      <dgm:prSet presAssocID="{CC217342-FAFA-495C-AF07-E33B228C0B8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BA245A7-8CD5-4C2E-9BB8-26D852752BB7}" type="pres">
      <dgm:prSet presAssocID="{CC217342-FAFA-495C-AF07-E33B228C0B83}" presName="rootConnector" presStyleLbl="node2" presStyleIdx="1" presStyleCnt="5"/>
      <dgm:spPr/>
      <dgm:t>
        <a:bodyPr/>
        <a:lstStyle/>
        <a:p>
          <a:pPr rtl="1"/>
          <a:endParaRPr lang="fa-IR"/>
        </a:p>
      </dgm:t>
    </dgm:pt>
    <dgm:pt modelId="{EE29AB5A-CC6E-4065-AA77-B4FF24CA0809}" type="pres">
      <dgm:prSet presAssocID="{CC217342-FAFA-495C-AF07-E33B228C0B83}" presName="hierChild4" presStyleCnt="0"/>
      <dgm:spPr/>
    </dgm:pt>
    <dgm:pt modelId="{DC595928-64F8-47D7-8A69-CC21187034FE}" type="pres">
      <dgm:prSet presAssocID="{CC217342-FAFA-495C-AF07-E33B228C0B83}" presName="hierChild5" presStyleCnt="0"/>
      <dgm:spPr/>
    </dgm:pt>
    <dgm:pt modelId="{3A5F2965-E52E-420B-B40E-579F2C0BA445}" type="pres">
      <dgm:prSet presAssocID="{231ECCD7-E481-4B49-B0D3-2A3A504CAC50}" presName="Name50" presStyleLbl="parChTrans1D2" presStyleIdx="2" presStyleCnt="5"/>
      <dgm:spPr/>
    </dgm:pt>
    <dgm:pt modelId="{43DC72F3-457C-4A07-8EA4-987178D3559F}" type="pres">
      <dgm:prSet presAssocID="{719D2704-7D07-4033-8588-FCACD6DDD1BA}" presName="hierRoot2" presStyleCnt="0">
        <dgm:presLayoutVars>
          <dgm:hierBranch/>
        </dgm:presLayoutVars>
      </dgm:prSet>
      <dgm:spPr/>
    </dgm:pt>
    <dgm:pt modelId="{8CEFF9DE-EC12-486A-A534-D26B583D4F3E}" type="pres">
      <dgm:prSet presAssocID="{719D2704-7D07-4033-8588-FCACD6DDD1BA}" presName="rootComposite" presStyleCnt="0"/>
      <dgm:spPr/>
    </dgm:pt>
    <dgm:pt modelId="{A4946A59-5910-4E8E-9D87-B5FD216F137C}" type="pres">
      <dgm:prSet presAssocID="{719D2704-7D07-4033-8588-FCACD6DDD1BA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3782362-7D6C-4A58-AB75-F3587899CE89}" type="pres">
      <dgm:prSet presAssocID="{719D2704-7D07-4033-8588-FCACD6DDD1BA}" presName="rootConnector" presStyleLbl="node2" presStyleIdx="2" presStyleCnt="5"/>
      <dgm:spPr/>
      <dgm:t>
        <a:bodyPr/>
        <a:lstStyle/>
        <a:p>
          <a:pPr rtl="1"/>
          <a:endParaRPr lang="fa-IR"/>
        </a:p>
      </dgm:t>
    </dgm:pt>
    <dgm:pt modelId="{15AB6704-778E-41DE-8BF1-16D29B1CD2DA}" type="pres">
      <dgm:prSet presAssocID="{719D2704-7D07-4033-8588-FCACD6DDD1BA}" presName="hierChild4" presStyleCnt="0"/>
      <dgm:spPr/>
    </dgm:pt>
    <dgm:pt modelId="{65934963-A033-46FA-914A-E2BE63AFACB3}" type="pres">
      <dgm:prSet presAssocID="{719D2704-7D07-4033-8588-FCACD6DDD1BA}" presName="hierChild5" presStyleCnt="0"/>
      <dgm:spPr/>
    </dgm:pt>
    <dgm:pt modelId="{6D13B4F1-964D-4178-BA7E-95C77FCA557C}" type="pres">
      <dgm:prSet presAssocID="{B71A83CC-2605-42AF-8121-F15B5E8B7D55}" presName="Name50" presStyleLbl="parChTrans1D2" presStyleIdx="3" presStyleCnt="5"/>
      <dgm:spPr/>
    </dgm:pt>
    <dgm:pt modelId="{6994F34D-F012-48AF-B129-0CB1097F1837}" type="pres">
      <dgm:prSet presAssocID="{4C394AC8-597C-4EBC-BBF4-E7A76F202E62}" presName="hierRoot2" presStyleCnt="0">
        <dgm:presLayoutVars>
          <dgm:hierBranch/>
        </dgm:presLayoutVars>
      </dgm:prSet>
      <dgm:spPr/>
    </dgm:pt>
    <dgm:pt modelId="{8806776C-5BD8-4666-A8A8-8D08F2276CF9}" type="pres">
      <dgm:prSet presAssocID="{4C394AC8-597C-4EBC-BBF4-E7A76F202E62}" presName="rootComposite" presStyleCnt="0"/>
      <dgm:spPr/>
    </dgm:pt>
    <dgm:pt modelId="{CD6A42FB-8811-47B9-9243-C05BE6232E8B}" type="pres">
      <dgm:prSet presAssocID="{4C394AC8-597C-4EBC-BBF4-E7A76F202E62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E6ECD9E-E359-4754-A125-59EE4787F041}" type="pres">
      <dgm:prSet presAssocID="{4C394AC8-597C-4EBC-BBF4-E7A76F202E62}" presName="rootConnector" presStyleLbl="node2" presStyleIdx="3" presStyleCnt="5"/>
      <dgm:spPr/>
      <dgm:t>
        <a:bodyPr/>
        <a:lstStyle/>
        <a:p>
          <a:pPr rtl="1"/>
          <a:endParaRPr lang="fa-IR"/>
        </a:p>
      </dgm:t>
    </dgm:pt>
    <dgm:pt modelId="{151EAE56-EF7B-4B80-A584-CE0CE8E6C0F2}" type="pres">
      <dgm:prSet presAssocID="{4C394AC8-597C-4EBC-BBF4-E7A76F202E62}" presName="hierChild4" presStyleCnt="0"/>
      <dgm:spPr/>
    </dgm:pt>
    <dgm:pt modelId="{8642B295-A771-4435-8752-12C8D261C292}" type="pres">
      <dgm:prSet presAssocID="{4C394AC8-597C-4EBC-BBF4-E7A76F202E62}" presName="hierChild5" presStyleCnt="0"/>
      <dgm:spPr/>
    </dgm:pt>
    <dgm:pt modelId="{E221034A-FDEC-4CFB-B16B-0600789DB172}" type="pres">
      <dgm:prSet presAssocID="{925AB639-BE00-40FA-ABA4-9C80B3ACA838}" presName="Name50" presStyleLbl="parChTrans1D2" presStyleIdx="4" presStyleCnt="5"/>
      <dgm:spPr/>
    </dgm:pt>
    <dgm:pt modelId="{0AB9CFB6-A453-4326-91ED-B1E5906D14B0}" type="pres">
      <dgm:prSet presAssocID="{717A5073-A554-4C2E-9ADC-EF17CCF67240}" presName="hierRoot2" presStyleCnt="0">
        <dgm:presLayoutVars>
          <dgm:hierBranch/>
        </dgm:presLayoutVars>
      </dgm:prSet>
      <dgm:spPr/>
    </dgm:pt>
    <dgm:pt modelId="{15DA54FA-34BD-49FC-A81D-43AD0B7280A9}" type="pres">
      <dgm:prSet presAssocID="{717A5073-A554-4C2E-9ADC-EF17CCF67240}" presName="rootComposite" presStyleCnt="0"/>
      <dgm:spPr/>
    </dgm:pt>
    <dgm:pt modelId="{07A46AC8-89FC-4C14-9363-9E6DE2175BBB}" type="pres">
      <dgm:prSet presAssocID="{717A5073-A554-4C2E-9ADC-EF17CCF6724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4521C05-3BB0-41BD-A1AC-4DA90B668ECA}" type="pres">
      <dgm:prSet presAssocID="{717A5073-A554-4C2E-9ADC-EF17CCF67240}" presName="rootConnector" presStyleLbl="node2" presStyleIdx="4" presStyleCnt="5"/>
      <dgm:spPr/>
      <dgm:t>
        <a:bodyPr/>
        <a:lstStyle/>
        <a:p>
          <a:pPr rtl="1"/>
          <a:endParaRPr lang="fa-IR"/>
        </a:p>
      </dgm:t>
    </dgm:pt>
    <dgm:pt modelId="{C455D0DE-0523-4400-B268-7AC7FDFE16A7}" type="pres">
      <dgm:prSet presAssocID="{717A5073-A554-4C2E-9ADC-EF17CCF67240}" presName="hierChild4" presStyleCnt="0"/>
      <dgm:spPr/>
    </dgm:pt>
    <dgm:pt modelId="{D6A20BC5-52EE-406E-9712-2BE4C5581897}" type="pres">
      <dgm:prSet presAssocID="{717A5073-A554-4C2E-9ADC-EF17CCF67240}" presName="hierChild5" presStyleCnt="0"/>
      <dgm:spPr/>
    </dgm:pt>
    <dgm:pt modelId="{32487003-A146-4877-980A-1EC1628EB63F}" type="pres">
      <dgm:prSet presAssocID="{E9C46B1E-5B2F-4B3D-8AB6-AA753489466E}" presName="hierChild3" presStyleCnt="0"/>
      <dgm:spPr/>
    </dgm:pt>
  </dgm:ptLst>
  <dgm:cxnLst>
    <dgm:cxn modelId="{B2A4CC9E-9DE5-43BF-A030-79BE4570D72E}" type="presOf" srcId="{719D2704-7D07-4033-8588-FCACD6DDD1BA}" destId="{A4946A59-5910-4E8E-9D87-B5FD216F137C}" srcOrd="0" destOrd="0" presId="urn:microsoft.com/office/officeart/2005/8/layout/orgChart1"/>
    <dgm:cxn modelId="{26A78C9E-A544-4071-BAD5-5945109E8F15}" srcId="{E9C46B1E-5B2F-4B3D-8AB6-AA753489466E}" destId="{4CBFF521-57FD-47B6-9835-D1AF12C70E02}" srcOrd="0" destOrd="0" parTransId="{C08C5EA3-F1A1-45BD-A6A5-712A6444F0FA}" sibTransId="{C2B7BD65-EA3D-470A-9AEF-359812CB0300}"/>
    <dgm:cxn modelId="{4768F829-3D91-4C40-8ACF-EC718A8A6884}" srcId="{E9C46B1E-5B2F-4B3D-8AB6-AA753489466E}" destId="{717A5073-A554-4C2E-9ADC-EF17CCF67240}" srcOrd="4" destOrd="0" parTransId="{925AB639-BE00-40FA-ABA4-9C80B3ACA838}" sibTransId="{786D43A3-DDF7-4CD8-A5B3-4EC14814D494}"/>
    <dgm:cxn modelId="{39B74740-FD76-4ADF-A4F7-8609269E680F}" type="presOf" srcId="{9BE85D58-91AB-45D2-A823-394706A27E6C}" destId="{1D6D1655-2E78-4C75-947F-6C4A0BC78CEE}" srcOrd="0" destOrd="0" presId="urn:microsoft.com/office/officeart/2005/8/layout/orgChart1"/>
    <dgm:cxn modelId="{18919BBE-569B-4D64-A8CA-72C5B707AB14}" type="presOf" srcId="{4CBFF521-57FD-47B6-9835-D1AF12C70E02}" destId="{A6D91389-EC31-4EC8-9EB0-E560CA20A638}" srcOrd="1" destOrd="0" presId="urn:microsoft.com/office/officeart/2005/8/layout/orgChart1"/>
    <dgm:cxn modelId="{E1436452-B12B-4664-94D6-F3C5BB2DBFEC}" type="presOf" srcId="{717A5073-A554-4C2E-9ADC-EF17CCF67240}" destId="{07A46AC8-89FC-4C14-9363-9E6DE2175BBB}" srcOrd="0" destOrd="0" presId="urn:microsoft.com/office/officeart/2005/8/layout/orgChart1"/>
    <dgm:cxn modelId="{EBA31E60-1FA1-4386-BA79-D14B0EC3F2A5}" type="presOf" srcId="{CC217342-FAFA-495C-AF07-E33B228C0B83}" destId="{DF0A4935-992A-4458-8630-390303FC21E3}" srcOrd="0" destOrd="0" presId="urn:microsoft.com/office/officeart/2005/8/layout/orgChart1"/>
    <dgm:cxn modelId="{AC972CCA-6FC9-4765-A642-35638447076C}" type="presOf" srcId="{4C394AC8-597C-4EBC-BBF4-E7A76F202E62}" destId="{CD6A42FB-8811-47B9-9243-C05BE6232E8B}" srcOrd="0" destOrd="0" presId="urn:microsoft.com/office/officeart/2005/8/layout/orgChart1"/>
    <dgm:cxn modelId="{11E385F0-2400-4879-90FE-85B619A712B5}" srcId="{E9C46B1E-5B2F-4B3D-8AB6-AA753489466E}" destId="{CC217342-FAFA-495C-AF07-E33B228C0B83}" srcOrd="1" destOrd="0" parTransId="{9BE85D58-91AB-45D2-A823-394706A27E6C}" sibTransId="{80625FA1-2EA2-45DC-AEE2-977ADFA281D9}"/>
    <dgm:cxn modelId="{48788D0A-9034-4854-B58C-6D75C7C7B698}" type="presOf" srcId="{CC217342-FAFA-495C-AF07-E33B228C0B83}" destId="{2BA245A7-8CD5-4C2E-9BB8-26D852752BB7}" srcOrd="1" destOrd="0" presId="urn:microsoft.com/office/officeart/2005/8/layout/orgChart1"/>
    <dgm:cxn modelId="{1AB9BEA6-6050-4D14-BFB6-379AA0FE514E}" srcId="{E99BE402-33E7-41A9-8C07-F8B68AB4F4C2}" destId="{E9C46B1E-5B2F-4B3D-8AB6-AA753489466E}" srcOrd="0" destOrd="0" parTransId="{A922D6F0-159B-443D-8A99-293344279F32}" sibTransId="{5D32E0CB-B7CD-47EF-805B-0E6A38310986}"/>
    <dgm:cxn modelId="{96699B77-126F-46AE-95B7-678DCE1005A8}" type="presOf" srcId="{231ECCD7-E481-4B49-B0D3-2A3A504CAC50}" destId="{3A5F2965-E52E-420B-B40E-579F2C0BA445}" srcOrd="0" destOrd="0" presId="urn:microsoft.com/office/officeart/2005/8/layout/orgChart1"/>
    <dgm:cxn modelId="{09E12559-A8F5-49AC-B7B3-5EED3463ACC4}" type="presOf" srcId="{717A5073-A554-4C2E-9ADC-EF17CCF67240}" destId="{44521C05-3BB0-41BD-A1AC-4DA90B668ECA}" srcOrd="1" destOrd="0" presId="urn:microsoft.com/office/officeart/2005/8/layout/orgChart1"/>
    <dgm:cxn modelId="{CD7F4B15-7520-4CDD-BF93-7B453CC88EE5}" type="presOf" srcId="{C08C5EA3-F1A1-45BD-A6A5-712A6444F0FA}" destId="{8446119E-DFCD-48C9-B8AC-899DEA599722}" srcOrd="0" destOrd="0" presId="urn:microsoft.com/office/officeart/2005/8/layout/orgChart1"/>
    <dgm:cxn modelId="{DCB81F17-8C1D-4406-B15C-B1DA34C03B58}" type="presOf" srcId="{E9C46B1E-5B2F-4B3D-8AB6-AA753489466E}" destId="{9B8EC83C-AD4E-45E2-8B74-BAEAF8A38641}" srcOrd="0" destOrd="0" presId="urn:microsoft.com/office/officeart/2005/8/layout/orgChart1"/>
    <dgm:cxn modelId="{C7D73114-B969-4F37-8D72-92CC92C53BFE}" srcId="{E9C46B1E-5B2F-4B3D-8AB6-AA753489466E}" destId="{719D2704-7D07-4033-8588-FCACD6DDD1BA}" srcOrd="2" destOrd="0" parTransId="{231ECCD7-E481-4B49-B0D3-2A3A504CAC50}" sibTransId="{4CD171B2-076E-4F6E-8D20-3250C13C17E4}"/>
    <dgm:cxn modelId="{98DC5DC8-BDD4-4C8A-8667-BE0C9804408D}" type="presOf" srcId="{719D2704-7D07-4033-8588-FCACD6DDD1BA}" destId="{D3782362-7D6C-4A58-AB75-F3587899CE89}" srcOrd="1" destOrd="0" presId="urn:microsoft.com/office/officeart/2005/8/layout/orgChart1"/>
    <dgm:cxn modelId="{EF8620AA-DA50-4ECB-A7BD-E506CC5A884B}" srcId="{E9C46B1E-5B2F-4B3D-8AB6-AA753489466E}" destId="{4C394AC8-597C-4EBC-BBF4-E7A76F202E62}" srcOrd="3" destOrd="0" parTransId="{B71A83CC-2605-42AF-8121-F15B5E8B7D55}" sibTransId="{71861B9A-8596-4F03-A24C-077318FFB9B5}"/>
    <dgm:cxn modelId="{BB6CCE2C-A6B5-46CB-93B7-8DC6DC88F08F}" type="presOf" srcId="{B71A83CC-2605-42AF-8121-F15B5E8B7D55}" destId="{6D13B4F1-964D-4178-BA7E-95C77FCA557C}" srcOrd="0" destOrd="0" presId="urn:microsoft.com/office/officeart/2005/8/layout/orgChart1"/>
    <dgm:cxn modelId="{4728E67E-5B8E-4DE9-A002-0F102CCA4D33}" type="presOf" srcId="{E99BE402-33E7-41A9-8C07-F8B68AB4F4C2}" destId="{E5CE69B5-87E3-434E-9271-5214DD281DB0}" srcOrd="0" destOrd="0" presId="urn:microsoft.com/office/officeart/2005/8/layout/orgChart1"/>
    <dgm:cxn modelId="{A3301ACD-B6A3-4052-AAFF-71B9ADFC5AFA}" type="presOf" srcId="{925AB639-BE00-40FA-ABA4-9C80B3ACA838}" destId="{E221034A-FDEC-4CFB-B16B-0600789DB172}" srcOrd="0" destOrd="0" presId="urn:microsoft.com/office/officeart/2005/8/layout/orgChart1"/>
    <dgm:cxn modelId="{3D96E7C4-DB88-4462-8156-32EE84C246E3}" type="presOf" srcId="{4C394AC8-597C-4EBC-BBF4-E7A76F202E62}" destId="{BE6ECD9E-E359-4754-A125-59EE4787F041}" srcOrd="1" destOrd="0" presId="urn:microsoft.com/office/officeart/2005/8/layout/orgChart1"/>
    <dgm:cxn modelId="{8AC2416D-1F80-492F-AEB3-1FC44CF7684A}" type="presOf" srcId="{E9C46B1E-5B2F-4B3D-8AB6-AA753489466E}" destId="{D1F2D5A3-B382-404D-B92F-16CF0E4F06EB}" srcOrd="1" destOrd="0" presId="urn:microsoft.com/office/officeart/2005/8/layout/orgChart1"/>
    <dgm:cxn modelId="{217A2E8B-1896-41D1-B06B-4EF4A6AC0630}" type="presOf" srcId="{4CBFF521-57FD-47B6-9835-D1AF12C70E02}" destId="{CCB97B78-EB82-4D79-BCF4-42B7CEA809A7}" srcOrd="0" destOrd="0" presId="urn:microsoft.com/office/officeart/2005/8/layout/orgChart1"/>
    <dgm:cxn modelId="{AD3B4B33-AA62-443C-ADA1-D9A65313CBD6}" type="presParOf" srcId="{E5CE69B5-87E3-434E-9271-5214DD281DB0}" destId="{1973B0C6-3747-4E24-A57D-F108B4726841}" srcOrd="0" destOrd="0" presId="urn:microsoft.com/office/officeart/2005/8/layout/orgChart1"/>
    <dgm:cxn modelId="{1204D39E-579E-4EA1-886F-5B307DFF0F09}" type="presParOf" srcId="{1973B0C6-3747-4E24-A57D-F108B4726841}" destId="{2533301F-8276-4703-9A3E-4D51B3DB29DD}" srcOrd="0" destOrd="0" presId="urn:microsoft.com/office/officeart/2005/8/layout/orgChart1"/>
    <dgm:cxn modelId="{89870D01-DBDE-4C9B-952F-E80F3B9F6C7C}" type="presParOf" srcId="{2533301F-8276-4703-9A3E-4D51B3DB29DD}" destId="{9B8EC83C-AD4E-45E2-8B74-BAEAF8A38641}" srcOrd="0" destOrd="0" presId="urn:microsoft.com/office/officeart/2005/8/layout/orgChart1"/>
    <dgm:cxn modelId="{39D2D3D8-EB94-488F-A401-5636167C9958}" type="presParOf" srcId="{2533301F-8276-4703-9A3E-4D51B3DB29DD}" destId="{D1F2D5A3-B382-404D-B92F-16CF0E4F06EB}" srcOrd="1" destOrd="0" presId="urn:microsoft.com/office/officeart/2005/8/layout/orgChart1"/>
    <dgm:cxn modelId="{CAF457DB-8D6D-47F0-A5A0-C2B73C2B11D1}" type="presParOf" srcId="{1973B0C6-3747-4E24-A57D-F108B4726841}" destId="{85CD5E34-CA48-42C1-8075-A58CC4CE46C4}" srcOrd="1" destOrd="0" presId="urn:microsoft.com/office/officeart/2005/8/layout/orgChart1"/>
    <dgm:cxn modelId="{AFBA5E00-AA57-4894-AEE2-5B845A779B6A}" type="presParOf" srcId="{85CD5E34-CA48-42C1-8075-A58CC4CE46C4}" destId="{8446119E-DFCD-48C9-B8AC-899DEA599722}" srcOrd="0" destOrd="0" presId="urn:microsoft.com/office/officeart/2005/8/layout/orgChart1"/>
    <dgm:cxn modelId="{AD46B407-F95C-4BC0-BF57-EAF85E36873C}" type="presParOf" srcId="{85CD5E34-CA48-42C1-8075-A58CC4CE46C4}" destId="{5FAAE830-86B5-47E2-BD22-A0F572DB9E04}" srcOrd="1" destOrd="0" presId="urn:microsoft.com/office/officeart/2005/8/layout/orgChart1"/>
    <dgm:cxn modelId="{175B733F-0D8C-45DD-AA69-B3FE0678A89C}" type="presParOf" srcId="{5FAAE830-86B5-47E2-BD22-A0F572DB9E04}" destId="{9A5FDD58-646A-4009-85F9-127DCBFF33CF}" srcOrd="0" destOrd="0" presId="urn:microsoft.com/office/officeart/2005/8/layout/orgChart1"/>
    <dgm:cxn modelId="{A3E95A41-E6EA-4BFB-8A79-F612C066F0D9}" type="presParOf" srcId="{9A5FDD58-646A-4009-85F9-127DCBFF33CF}" destId="{CCB97B78-EB82-4D79-BCF4-42B7CEA809A7}" srcOrd="0" destOrd="0" presId="urn:microsoft.com/office/officeart/2005/8/layout/orgChart1"/>
    <dgm:cxn modelId="{460CD167-B109-4B4B-B493-19C8EDCF531C}" type="presParOf" srcId="{9A5FDD58-646A-4009-85F9-127DCBFF33CF}" destId="{A6D91389-EC31-4EC8-9EB0-E560CA20A638}" srcOrd="1" destOrd="0" presId="urn:microsoft.com/office/officeart/2005/8/layout/orgChart1"/>
    <dgm:cxn modelId="{010D3CB0-4C6C-4BAF-BC4F-5FADB27D5AA3}" type="presParOf" srcId="{5FAAE830-86B5-47E2-BD22-A0F572DB9E04}" destId="{BA09D7A3-1867-4E09-A8F0-0B251D86696E}" srcOrd="1" destOrd="0" presId="urn:microsoft.com/office/officeart/2005/8/layout/orgChart1"/>
    <dgm:cxn modelId="{99ADB2E1-3DA2-4CB1-BCD8-9A6F7BB08542}" type="presParOf" srcId="{5FAAE830-86B5-47E2-BD22-A0F572DB9E04}" destId="{F3C3FF15-8B64-48EE-A8C8-1043AC1FE07D}" srcOrd="2" destOrd="0" presId="urn:microsoft.com/office/officeart/2005/8/layout/orgChart1"/>
    <dgm:cxn modelId="{0BA775E0-AED2-4FC7-AE3A-5473788A416F}" type="presParOf" srcId="{85CD5E34-CA48-42C1-8075-A58CC4CE46C4}" destId="{1D6D1655-2E78-4C75-947F-6C4A0BC78CEE}" srcOrd="2" destOrd="0" presId="urn:microsoft.com/office/officeart/2005/8/layout/orgChart1"/>
    <dgm:cxn modelId="{CC75F614-3D64-44D3-9293-50A1CD0117BC}" type="presParOf" srcId="{85CD5E34-CA48-42C1-8075-A58CC4CE46C4}" destId="{2D254A37-F59E-44E1-B358-45CCB89427C0}" srcOrd="3" destOrd="0" presId="urn:microsoft.com/office/officeart/2005/8/layout/orgChart1"/>
    <dgm:cxn modelId="{0C63C69E-B08A-4AF1-8294-3122484A38AD}" type="presParOf" srcId="{2D254A37-F59E-44E1-B358-45CCB89427C0}" destId="{1206FAB0-3EF0-445D-8836-1A9FB9CF6C30}" srcOrd="0" destOrd="0" presId="urn:microsoft.com/office/officeart/2005/8/layout/orgChart1"/>
    <dgm:cxn modelId="{9DB56844-44AA-4013-B93B-3FF42D582F4E}" type="presParOf" srcId="{1206FAB0-3EF0-445D-8836-1A9FB9CF6C30}" destId="{DF0A4935-992A-4458-8630-390303FC21E3}" srcOrd="0" destOrd="0" presId="urn:microsoft.com/office/officeart/2005/8/layout/orgChart1"/>
    <dgm:cxn modelId="{CDCB927A-FD88-4F1B-BDC9-D1D6EC90579E}" type="presParOf" srcId="{1206FAB0-3EF0-445D-8836-1A9FB9CF6C30}" destId="{2BA245A7-8CD5-4C2E-9BB8-26D852752BB7}" srcOrd="1" destOrd="0" presId="urn:microsoft.com/office/officeart/2005/8/layout/orgChart1"/>
    <dgm:cxn modelId="{0AA66B6F-68A4-4486-AFD2-40BCEDE9C5BA}" type="presParOf" srcId="{2D254A37-F59E-44E1-B358-45CCB89427C0}" destId="{EE29AB5A-CC6E-4065-AA77-B4FF24CA0809}" srcOrd="1" destOrd="0" presId="urn:microsoft.com/office/officeart/2005/8/layout/orgChart1"/>
    <dgm:cxn modelId="{1B93E610-A201-4358-8D27-66222BBED70F}" type="presParOf" srcId="{2D254A37-F59E-44E1-B358-45CCB89427C0}" destId="{DC595928-64F8-47D7-8A69-CC21187034FE}" srcOrd="2" destOrd="0" presId="urn:microsoft.com/office/officeart/2005/8/layout/orgChart1"/>
    <dgm:cxn modelId="{4F474C21-6B6F-4903-BEFA-C60364621563}" type="presParOf" srcId="{85CD5E34-CA48-42C1-8075-A58CC4CE46C4}" destId="{3A5F2965-E52E-420B-B40E-579F2C0BA445}" srcOrd="4" destOrd="0" presId="urn:microsoft.com/office/officeart/2005/8/layout/orgChart1"/>
    <dgm:cxn modelId="{F415A257-0B72-4BBA-9E84-108CDA3B2624}" type="presParOf" srcId="{85CD5E34-CA48-42C1-8075-A58CC4CE46C4}" destId="{43DC72F3-457C-4A07-8EA4-987178D3559F}" srcOrd="5" destOrd="0" presId="urn:microsoft.com/office/officeart/2005/8/layout/orgChart1"/>
    <dgm:cxn modelId="{5934F3B8-1966-4832-A065-B41B3ADFE3B1}" type="presParOf" srcId="{43DC72F3-457C-4A07-8EA4-987178D3559F}" destId="{8CEFF9DE-EC12-486A-A534-D26B583D4F3E}" srcOrd="0" destOrd="0" presId="urn:microsoft.com/office/officeart/2005/8/layout/orgChart1"/>
    <dgm:cxn modelId="{F417F4D7-7120-4091-966B-1F08C1573650}" type="presParOf" srcId="{8CEFF9DE-EC12-486A-A534-D26B583D4F3E}" destId="{A4946A59-5910-4E8E-9D87-B5FD216F137C}" srcOrd="0" destOrd="0" presId="urn:microsoft.com/office/officeart/2005/8/layout/orgChart1"/>
    <dgm:cxn modelId="{FAD2FAAA-485C-46ED-9C1C-C389ADB6ED20}" type="presParOf" srcId="{8CEFF9DE-EC12-486A-A534-D26B583D4F3E}" destId="{D3782362-7D6C-4A58-AB75-F3587899CE89}" srcOrd="1" destOrd="0" presId="urn:microsoft.com/office/officeart/2005/8/layout/orgChart1"/>
    <dgm:cxn modelId="{92484B08-0AEE-4E97-9FBF-EC1A6AE28828}" type="presParOf" srcId="{43DC72F3-457C-4A07-8EA4-987178D3559F}" destId="{15AB6704-778E-41DE-8BF1-16D29B1CD2DA}" srcOrd="1" destOrd="0" presId="urn:microsoft.com/office/officeart/2005/8/layout/orgChart1"/>
    <dgm:cxn modelId="{952FD6E1-9B7B-4434-9ABF-B175A1106582}" type="presParOf" srcId="{43DC72F3-457C-4A07-8EA4-987178D3559F}" destId="{65934963-A033-46FA-914A-E2BE63AFACB3}" srcOrd="2" destOrd="0" presId="urn:microsoft.com/office/officeart/2005/8/layout/orgChart1"/>
    <dgm:cxn modelId="{08E991FD-F2A2-4C4C-84BD-480A20C7656F}" type="presParOf" srcId="{85CD5E34-CA48-42C1-8075-A58CC4CE46C4}" destId="{6D13B4F1-964D-4178-BA7E-95C77FCA557C}" srcOrd="6" destOrd="0" presId="urn:microsoft.com/office/officeart/2005/8/layout/orgChart1"/>
    <dgm:cxn modelId="{7CB6E1D5-231B-4321-8700-85958EB79D0D}" type="presParOf" srcId="{85CD5E34-CA48-42C1-8075-A58CC4CE46C4}" destId="{6994F34D-F012-48AF-B129-0CB1097F1837}" srcOrd="7" destOrd="0" presId="urn:microsoft.com/office/officeart/2005/8/layout/orgChart1"/>
    <dgm:cxn modelId="{2C99B8ED-B37A-40BD-80EA-8D39B6CD844B}" type="presParOf" srcId="{6994F34D-F012-48AF-B129-0CB1097F1837}" destId="{8806776C-5BD8-4666-A8A8-8D08F2276CF9}" srcOrd="0" destOrd="0" presId="urn:microsoft.com/office/officeart/2005/8/layout/orgChart1"/>
    <dgm:cxn modelId="{72CE16D5-42EF-4943-9EDD-94876516A5BC}" type="presParOf" srcId="{8806776C-5BD8-4666-A8A8-8D08F2276CF9}" destId="{CD6A42FB-8811-47B9-9243-C05BE6232E8B}" srcOrd="0" destOrd="0" presId="urn:microsoft.com/office/officeart/2005/8/layout/orgChart1"/>
    <dgm:cxn modelId="{E0919F0F-879A-488B-9654-0F3D3854C9E3}" type="presParOf" srcId="{8806776C-5BD8-4666-A8A8-8D08F2276CF9}" destId="{BE6ECD9E-E359-4754-A125-59EE4787F041}" srcOrd="1" destOrd="0" presId="urn:microsoft.com/office/officeart/2005/8/layout/orgChart1"/>
    <dgm:cxn modelId="{C23C14F5-7663-43F9-8F2F-DB8546180C7A}" type="presParOf" srcId="{6994F34D-F012-48AF-B129-0CB1097F1837}" destId="{151EAE56-EF7B-4B80-A584-CE0CE8E6C0F2}" srcOrd="1" destOrd="0" presId="urn:microsoft.com/office/officeart/2005/8/layout/orgChart1"/>
    <dgm:cxn modelId="{1396FCDB-7583-46BF-8F2C-1033E9DF6B1E}" type="presParOf" srcId="{6994F34D-F012-48AF-B129-0CB1097F1837}" destId="{8642B295-A771-4435-8752-12C8D261C292}" srcOrd="2" destOrd="0" presId="urn:microsoft.com/office/officeart/2005/8/layout/orgChart1"/>
    <dgm:cxn modelId="{86F465C9-3E70-4EB3-8DEA-1355D056E9D4}" type="presParOf" srcId="{85CD5E34-CA48-42C1-8075-A58CC4CE46C4}" destId="{E221034A-FDEC-4CFB-B16B-0600789DB172}" srcOrd="8" destOrd="0" presId="urn:microsoft.com/office/officeart/2005/8/layout/orgChart1"/>
    <dgm:cxn modelId="{511DFB46-B60C-4EAE-8434-0C405A3867B1}" type="presParOf" srcId="{85CD5E34-CA48-42C1-8075-A58CC4CE46C4}" destId="{0AB9CFB6-A453-4326-91ED-B1E5906D14B0}" srcOrd="9" destOrd="0" presId="urn:microsoft.com/office/officeart/2005/8/layout/orgChart1"/>
    <dgm:cxn modelId="{6B7B5BE0-DAE6-40D6-909E-BBCEC9EB26F1}" type="presParOf" srcId="{0AB9CFB6-A453-4326-91ED-B1E5906D14B0}" destId="{15DA54FA-34BD-49FC-A81D-43AD0B7280A9}" srcOrd="0" destOrd="0" presId="urn:microsoft.com/office/officeart/2005/8/layout/orgChart1"/>
    <dgm:cxn modelId="{8029BDCD-5F9F-449F-B17F-D7B4DE7022E5}" type="presParOf" srcId="{15DA54FA-34BD-49FC-A81D-43AD0B7280A9}" destId="{07A46AC8-89FC-4C14-9363-9E6DE2175BBB}" srcOrd="0" destOrd="0" presId="urn:microsoft.com/office/officeart/2005/8/layout/orgChart1"/>
    <dgm:cxn modelId="{68087A20-0A24-4838-B990-338C37B3B54F}" type="presParOf" srcId="{15DA54FA-34BD-49FC-A81D-43AD0B7280A9}" destId="{44521C05-3BB0-41BD-A1AC-4DA90B668ECA}" srcOrd="1" destOrd="0" presId="urn:microsoft.com/office/officeart/2005/8/layout/orgChart1"/>
    <dgm:cxn modelId="{F05E4A94-D044-4FAD-86C5-D421FEFC7434}" type="presParOf" srcId="{0AB9CFB6-A453-4326-91ED-B1E5906D14B0}" destId="{C455D0DE-0523-4400-B268-7AC7FDFE16A7}" srcOrd="1" destOrd="0" presId="urn:microsoft.com/office/officeart/2005/8/layout/orgChart1"/>
    <dgm:cxn modelId="{AA454547-F156-4C97-A592-3124EEE41DEE}" type="presParOf" srcId="{0AB9CFB6-A453-4326-91ED-B1E5906D14B0}" destId="{D6A20BC5-52EE-406E-9712-2BE4C5581897}" srcOrd="2" destOrd="0" presId="urn:microsoft.com/office/officeart/2005/8/layout/orgChart1"/>
    <dgm:cxn modelId="{B49CC93F-B646-4DFE-A624-0643B1D55524}" type="presParOf" srcId="{1973B0C6-3747-4E24-A57D-F108B4726841}" destId="{32487003-A146-4877-980A-1EC1628EB63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C4A64C4-C53E-4C16-B0C0-73282FD6D56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DF8993C2-32CD-4FF1-96FF-F13C75CDD48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Zr" pitchFamily="2" charset="2"/>
              <a:cs typeface="B Koodak Outline" panose="00000400000000000000" pitchFamily="2" charset="-78"/>
            </a:rPr>
            <a:t>انواع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Zr" pitchFamily="2" charset="2"/>
              <a:cs typeface="B Koodak Outline" panose="00000400000000000000" pitchFamily="2" charset="-78"/>
            </a:rPr>
            <a:t> </a:t>
          </a: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Zr" pitchFamily="2" charset="2"/>
              <a:cs typeface="B Koodak Outline" panose="00000400000000000000" pitchFamily="2" charset="-78"/>
            </a:rPr>
            <a:t>ادغام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Zr" pitchFamily="2" charset="2"/>
            <a:cs typeface="B Koodak Outline" panose="00000400000000000000" pitchFamily="2" charset="-78"/>
          </a:endParaRPr>
        </a:p>
      </dgm:t>
    </dgm:pt>
    <dgm:pt modelId="{61229944-E6BF-4795-B2D2-8A0199E85FAE}" type="parTrans" cxnId="{7125F3D3-7BB5-4919-A375-FFFC73B40C75}">
      <dgm:prSet/>
      <dgm:spPr/>
    </dgm:pt>
    <dgm:pt modelId="{25C30EC2-A57B-4B99-8B2F-57B98A02EA64}" type="sibTrans" cxnId="{7125F3D3-7BB5-4919-A375-FFFC73B40C75}">
      <dgm:prSet/>
      <dgm:spPr/>
    </dgm:pt>
    <dgm:pt modelId="{BDD890FA-2DCB-4A22-9C69-F34E1224092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B Esfehan" panose="00000700000000000000" pitchFamily="2" charset="-78"/>
            </a:rPr>
            <a:t>مـتقاربين</a:t>
          </a:r>
          <a:endParaRPr kumimoji="0" lang="en-US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B Esfehan" panose="00000700000000000000" pitchFamily="2" charset="-78"/>
          </a:endParaRPr>
        </a:p>
      </dgm:t>
    </dgm:pt>
    <dgm:pt modelId="{29A6EBE3-FE55-4B0D-99E4-92F3A965896C}" type="parTrans" cxnId="{42E2C173-3022-4C28-9179-E0F92CB5DCBB}">
      <dgm:prSet/>
      <dgm:spPr/>
    </dgm:pt>
    <dgm:pt modelId="{401FBCA8-110C-4D41-B701-55488823D768}" type="sibTrans" cxnId="{42E2C173-3022-4C28-9179-E0F92CB5DCBB}">
      <dgm:prSet/>
      <dgm:spPr/>
    </dgm:pt>
    <dgm:pt modelId="{7AFACA8A-A075-441A-9C7C-2FC81F79F7E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B Esfehan" panose="00000700000000000000" pitchFamily="2" charset="-78"/>
            </a:rPr>
            <a:t>متجانسين</a:t>
          </a:r>
          <a:endParaRPr kumimoji="0" lang="en-US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B Esfehan" panose="00000700000000000000" pitchFamily="2" charset="-78"/>
          </a:endParaRPr>
        </a:p>
      </dgm:t>
    </dgm:pt>
    <dgm:pt modelId="{D404B165-8DF2-4D79-AAE7-CADE7AAC8D2A}" type="parTrans" cxnId="{A257519E-98BE-4767-ADB7-8A3CC4E15C5F}">
      <dgm:prSet/>
      <dgm:spPr/>
    </dgm:pt>
    <dgm:pt modelId="{A4FE1D63-13E4-4CA3-8919-AE6E34E6E032}" type="sibTrans" cxnId="{A257519E-98BE-4767-ADB7-8A3CC4E15C5F}">
      <dgm:prSet/>
      <dgm:spPr/>
    </dgm:pt>
    <dgm:pt modelId="{04F18813-6D3C-4F33-9490-A9E133A1EB03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B Esfehan" panose="00000700000000000000" pitchFamily="2" charset="-78"/>
            </a:rPr>
            <a:t>مـتـمـاثلين</a:t>
          </a:r>
          <a:endParaRPr kumimoji="0" lang="en-US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B Esfehan" panose="00000700000000000000" pitchFamily="2" charset="-78"/>
          </a:endParaRPr>
        </a:p>
      </dgm:t>
    </dgm:pt>
    <dgm:pt modelId="{85D124C6-3D51-4FBD-BA08-A838662984C8}" type="parTrans" cxnId="{EA5E37F3-3B4E-4C1D-BBE5-E8517708DE89}">
      <dgm:prSet/>
      <dgm:spPr/>
    </dgm:pt>
    <dgm:pt modelId="{99D49D1E-302C-4F84-B0B6-F3D3721F7EF8}" type="sibTrans" cxnId="{EA5E37F3-3B4E-4C1D-BBE5-E8517708DE89}">
      <dgm:prSet/>
      <dgm:spPr/>
    </dgm:pt>
    <dgm:pt modelId="{61733299-93EB-4121-9F36-35A4A68E1C77}" type="pres">
      <dgm:prSet presAssocID="{FC4A64C4-C53E-4C16-B0C0-73282FD6D5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9798B75-3FD7-4D95-8165-6FF425E28B52}" type="pres">
      <dgm:prSet presAssocID="{DF8993C2-32CD-4FF1-96FF-F13C75CDD481}" presName="hierRoot1" presStyleCnt="0">
        <dgm:presLayoutVars>
          <dgm:hierBranch/>
        </dgm:presLayoutVars>
      </dgm:prSet>
      <dgm:spPr/>
    </dgm:pt>
    <dgm:pt modelId="{5FC98278-90D1-462F-B3DB-F2D922862F54}" type="pres">
      <dgm:prSet presAssocID="{DF8993C2-32CD-4FF1-96FF-F13C75CDD481}" presName="rootComposite1" presStyleCnt="0"/>
      <dgm:spPr/>
    </dgm:pt>
    <dgm:pt modelId="{F9CE8FAF-1540-4A85-8AAC-49B1174F6E4A}" type="pres">
      <dgm:prSet presAssocID="{DF8993C2-32CD-4FF1-96FF-F13C75CDD48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1494DB8-8FAD-4D16-9E85-C1CA50BA77C4}" type="pres">
      <dgm:prSet presAssocID="{DF8993C2-32CD-4FF1-96FF-F13C75CDD481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B297C692-44B4-480C-B854-970CCB53909C}" type="pres">
      <dgm:prSet presAssocID="{DF8993C2-32CD-4FF1-96FF-F13C75CDD481}" presName="hierChild2" presStyleCnt="0"/>
      <dgm:spPr/>
    </dgm:pt>
    <dgm:pt modelId="{C4E28364-2E42-42B3-8F5A-B90ED5F886E6}" type="pres">
      <dgm:prSet presAssocID="{29A6EBE3-FE55-4B0D-99E4-92F3A965896C}" presName="Name35" presStyleLbl="parChTrans1D2" presStyleIdx="0" presStyleCnt="3"/>
      <dgm:spPr/>
    </dgm:pt>
    <dgm:pt modelId="{CC228CE8-0927-45D4-BD9D-74A590FD1162}" type="pres">
      <dgm:prSet presAssocID="{BDD890FA-2DCB-4A22-9C69-F34E12240928}" presName="hierRoot2" presStyleCnt="0">
        <dgm:presLayoutVars>
          <dgm:hierBranch/>
        </dgm:presLayoutVars>
      </dgm:prSet>
      <dgm:spPr/>
    </dgm:pt>
    <dgm:pt modelId="{649C1D2F-53BC-464D-B504-AC907D181FC7}" type="pres">
      <dgm:prSet presAssocID="{BDD890FA-2DCB-4A22-9C69-F34E12240928}" presName="rootComposite" presStyleCnt="0"/>
      <dgm:spPr/>
    </dgm:pt>
    <dgm:pt modelId="{D0D721B3-AEF9-4581-9B48-230A4ACB7EF9}" type="pres">
      <dgm:prSet presAssocID="{BDD890FA-2DCB-4A22-9C69-F34E1224092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86A9491-ED0C-477A-AB54-BE8BE0A83689}" type="pres">
      <dgm:prSet presAssocID="{BDD890FA-2DCB-4A22-9C69-F34E12240928}" presName="rootConnector" presStyleLbl="node2" presStyleIdx="0" presStyleCnt="3"/>
      <dgm:spPr/>
      <dgm:t>
        <a:bodyPr/>
        <a:lstStyle/>
        <a:p>
          <a:pPr rtl="1"/>
          <a:endParaRPr lang="fa-IR"/>
        </a:p>
      </dgm:t>
    </dgm:pt>
    <dgm:pt modelId="{5DBCA6F1-0DD6-4CA3-8183-2F633200247B}" type="pres">
      <dgm:prSet presAssocID="{BDD890FA-2DCB-4A22-9C69-F34E12240928}" presName="hierChild4" presStyleCnt="0"/>
      <dgm:spPr/>
    </dgm:pt>
    <dgm:pt modelId="{FAB09893-1EAF-4518-89EF-5FDB4213041F}" type="pres">
      <dgm:prSet presAssocID="{BDD890FA-2DCB-4A22-9C69-F34E12240928}" presName="hierChild5" presStyleCnt="0"/>
      <dgm:spPr/>
    </dgm:pt>
    <dgm:pt modelId="{B6B04F04-91A3-4B92-A987-9A66C42A1284}" type="pres">
      <dgm:prSet presAssocID="{D404B165-8DF2-4D79-AAE7-CADE7AAC8D2A}" presName="Name35" presStyleLbl="parChTrans1D2" presStyleIdx="1" presStyleCnt="3"/>
      <dgm:spPr/>
    </dgm:pt>
    <dgm:pt modelId="{B57CE769-F21E-49F2-8880-9A697280AAFC}" type="pres">
      <dgm:prSet presAssocID="{7AFACA8A-A075-441A-9C7C-2FC81F79F7E1}" presName="hierRoot2" presStyleCnt="0">
        <dgm:presLayoutVars>
          <dgm:hierBranch/>
        </dgm:presLayoutVars>
      </dgm:prSet>
      <dgm:spPr/>
    </dgm:pt>
    <dgm:pt modelId="{D68B4A6D-DFC3-4D5C-ACCC-302EB02DD97C}" type="pres">
      <dgm:prSet presAssocID="{7AFACA8A-A075-441A-9C7C-2FC81F79F7E1}" presName="rootComposite" presStyleCnt="0"/>
      <dgm:spPr/>
    </dgm:pt>
    <dgm:pt modelId="{CF165EBC-49F9-45A4-B06C-94E40FF8471C}" type="pres">
      <dgm:prSet presAssocID="{7AFACA8A-A075-441A-9C7C-2FC81F79F7E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12B4DEB-3692-4142-8E76-5A777501B70F}" type="pres">
      <dgm:prSet presAssocID="{7AFACA8A-A075-441A-9C7C-2FC81F79F7E1}" presName="rootConnector" presStyleLbl="node2" presStyleIdx="1" presStyleCnt="3"/>
      <dgm:spPr/>
      <dgm:t>
        <a:bodyPr/>
        <a:lstStyle/>
        <a:p>
          <a:pPr rtl="1"/>
          <a:endParaRPr lang="fa-IR"/>
        </a:p>
      </dgm:t>
    </dgm:pt>
    <dgm:pt modelId="{B7FEB6A2-6B55-4D85-BA5B-1E9818879FDF}" type="pres">
      <dgm:prSet presAssocID="{7AFACA8A-A075-441A-9C7C-2FC81F79F7E1}" presName="hierChild4" presStyleCnt="0"/>
      <dgm:spPr/>
    </dgm:pt>
    <dgm:pt modelId="{2EF45429-02FA-403B-BE47-0C29CDF5A417}" type="pres">
      <dgm:prSet presAssocID="{7AFACA8A-A075-441A-9C7C-2FC81F79F7E1}" presName="hierChild5" presStyleCnt="0"/>
      <dgm:spPr/>
    </dgm:pt>
    <dgm:pt modelId="{D2CEA18B-16EA-44CE-9DD4-B83FC71EB7FA}" type="pres">
      <dgm:prSet presAssocID="{85D124C6-3D51-4FBD-BA08-A838662984C8}" presName="Name35" presStyleLbl="parChTrans1D2" presStyleIdx="2" presStyleCnt="3"/>
      <dgm:spPr/>
    </dgm:pt>
    <dgm:pt modelId="{EF3092FD-8071-47C3-82B5-F531D21A80D0}" type="pres">
      <dgm:prSet presAssocID="{04F18813-6D3C-4F33-9490-A9E133A1EB03}" presName="hierRoot2" presStyleCnt="0">
        <dgm:presLayoutVars>
          <dgm:hierBranch/>
        </dgm:presLayoutVars>
      </dgm:prSet>
      <dgm:spPr/>
    </dgm:pt>
    <dgm:pt modelId="{1F130052-F5B3-4D20-9C5B-5D523CF46EF3}" type="pres">
      <dgm:prSet presAssocID="{04F18813-6D3C-4F33-9490-A9E133A1EB03}" presName="rootComposite" presStyleCnt="0"/>
      <dgm:spPr/>
    </dgm:pt>
    <dgm:pt modelId="{5A70FD68-D15B-405D-8525-E090D4577D91}" type="pres">
      <dgm:prSet presAssocID="{04F18813-6D3C-4F33-9490-A9E133A1EB0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1B1892F-B44A-42B8-AA98-9CB17CCEF854}" type="pres">
      <dgm:prSet presAssocID="{04F18813-6D3C-4F33-9490-A9E133A1EB03}" presName="rootConnector" presStyleLbl="node2" presStyleIdx="2" presStyleCnt="3"/>
      <dgm:spPr/>
      <dgm:t>
        <a:bodyPr/>
        <a:lstStyle/>
        <a:p>
          <a:pPr rtl="1"/>
          <a:endParaRPr lang="fa-IR"/>
        </a:p>
      </dgm:t>
    </dgm:pt>
    <dgm:pt modelId="{803CD4FA-88DA-4C1F-9DA5-24AF2DA2DB58}" type="pres">
      <dgm:prSet presAssocID="{04F18813-6D3C-4F33-9490-A9E133A1EB03}" presName="hierChild4" presStyleCnt="0"/>
      <dgm:spPr/>
    </dgm:pt>
    <dgm:pt modelId="{F9A84643-AD62-4977-A580-0EE01D4975F4}" type="pres">
      <dgm:prSet presAssocID="{04F18813-6D3C-4F33-9490-A9E133A1EB03}" presName="hierChild5" presStyleCnt="0"/>
      <dgm:spPr/>
    </dgm:pt>
    <dgm:pt modelId="{3D5F110A-ED40-45C0-B05A-9FA54FB922D4}" type="pres">
      <dgm:prSet presAssocID="{DF8993C2-32CD-4FF1-96FF-F13C75CDD481}" presName="hierChild3" presStyleCnt="0"/>
      <dgm:spPr/>
    </dgm:pt>
  </dgm:ptLst>
  <dgm:cxnLst>
    <dgm:cxn modelId="{7125F3D3-7BB5-4919-A375-FFFC73B40C75}" srcId="{FC4A64C4-C53E-4C16-B0C0-73282FD6D566}" destId="{DF8993C2-32CD-4FF1-96FF-F13C75CDD481}" srcOrd="0" destOrd="0" parTransId="{61229944-E6BF-4795-B2D2-8A0199E85FAE}" sibTransId="{25C30EC2-A57B-4B99-8B2F-57B98A02EA64}"/>
    <dgm:cxn modelId="{53165B9C-80F2-41E2-BB0B-798DE06269D2}" type="presOf" srcId="{DF8993C2-32CD-4FF1-96FF-F13C75CDD481}" destId="{F9CE8FAF-1540-4A85-8AAC-49B1174F6E4A}" srcOrd="0" destOrd="0" presId="urn:microsoft.com/office/officeart/2005/8/layout/orgChart1"/>
    <dgm:cxn modelId="{5CA4B065-F80B-4F41-A812-35CEA8F67C62}" type="presOf" srcId="{29A6EBE3-FE55-4B0D-99E4-92F3A965896C}" destId="{C4E28364-2E42-42B3-8F5A-B90ED5F886E6}" srcOrd="0" destOrd="0" presId="urn:microsoft.com/office/officeart/2005/8/layout/orgChart1"/>
    <dgm:cxn modelId="{FF7E3717-CC4F-44DB-9541-5EA30A0C006E}" type="presOf" srcId="{04F18813-6D3C-4F33-9490-A9E133A1EB03}" destId="{31B1892F-B44A-42B8-AA98-9CB17CCEF854}" srcOrd="1" destOrd="0" presId="urn:microsoft.com/office/officeart/2005/8/layout/orgChart1"/>
    <dgm:cxn modelId="{9C638740-0977-41FB-99B4-967F2F1FB516}" type="presOf" srcId="{04F18813-6D3C-4F33-9490-A9E133A1EB03}" destId="{5A70FD68-D15B-405D-8525-E090D4577D91}" srcOrd="0" destOrd="0" presId="urn:microsoft.com/office/officeart/2005/8/layout/orgChart1"/>
    <dgm:cxn modelId="{C6CBD4B6-BAC5-406A-A876-92B596BD90FF}" type="presOf" srcId="{FC4A64C4-C53E-4C16-B0C0-73282FD6D566}" destId="{61733299-93EB-4121-9F36-35A4A68E1C77}" srcOrd="0" destOrd="0" presId="urn:microsoft.com/office/officeart/2005/8/layout/orgChart1"/>
    <dgm:cxn modelId="{A257519E-98BE-4767-ADB7-8A3CC4E15C5F}" srcId="{DF8993C2-32CD-4FF1-96FF-F13C75CDD481}" destId="{7AFACA8A-A075-441A-9C7C-2FC81F79F7E1}" srcOrd="1" destOrd="0" parTransId="{D404B165-8DF2-4D79-AAE7-CADE7AAC8D2A}" sibTransId="{A4FE1D63-13E4-4CA3-8919-AE6E34E6E032}"/>
    <dgm:cxn modelId="{176F7856-B87D-4324-9EAC-DAE40C6AA53C}" type="presOf" srcId="{DF8993C2-32CD-4FF1-96FF-F13C75CDD481}" destId="{F1494DB8-8FAD-4D16-9E85-C1CA50BA77C4}" srcOrd="1" destOrd="0" presId="urn:microsoft.com/office/officeart/2005/8/layout/orgChart1"/>
    <dgm:cxn modelId="{3B1563AD-B10E-4F7E-9527-9675F9D18D9C}" type="presOf" srcId="{BDD890FA-2DCB-4A22-9C69-F34E12240928}" destId="{086A9491-ED0C-477A-AB54-BE8BE0A83689}" srcOrd="1" destOrd="0" presId="urn:microsoft.com/office/officeart/2005/8/layout/orgChart1"/>
    <dgm:cxn modelId="{14092C58-4339-40EC-90D5-CB58166F1940}" type="presOf" srcId="{BDD890FA-2DCB-4A22-9C69-F34E12240928}" destId="{D0D721B3-AEF9-4581-9B48-230A4ACB7EF9}" srcOrd="0" destOrd="0" presId="urn:microsoft.com/office/officeart/2005/8/layout/orgChart1"/>
    <dgm:cxn modelId="{CD04F647-0C0A-4CAB-AC14-666BAE18D344}" type="presOf" srcId="{85D124C6-3D51-4FBD-BA08-A838662984C8}" destId="{D2CEA18B-16EA-44CE-9DD4-B83FC71EB7FA}" srcOrd="0" destOrd="0" presId="urn:microsoft.com/office/officeart/2005/8/layout/orgChart1"/>
    <dgm:cxn modelId="{4E892F7A-2363-43FE-B920-EBE2794611B3}" type="presOf" srcId="{D404B165-8DF2-4D79-AAE7-CADE7AAC8D2A}" destId="{B6B04F04-91A3-4B92-A987-9A66C42A1284}" srcOrd="0" destOrd="0" presId="urn:microsoft.com/office/officeart/2005/8/layout/orgChart1"/>
    <dgm:cxn modelId="{EA5E37F3-3B4E-4C1D-BBE5-E8517708DE89}" srcId="{DF8993C2-32CD-4FF1-96FF-F13C75CDD481}" destId="{04F18813-6D3C-4F33-9490-A9E133A1EB03}" srcOrd="2" destOrd="0" parTransId="{85D124C6-3D51-4FBD-BA08-A838662984C8}" sibTransId="{99D49D1E-302C-4F84-B0B6-F3D3721F7EF8}"/>
    <dgm:cxn modelId="{16D9536D-DE5F-4413-B196-6F7A9B9DEE19}" type="presOf" srcId="{7AFACA8A-A075-441A-9C7C-2FC81F79F7E1}" destId="{CF165EBC-49F9-45A4-B06C-94E40FF8471C}" srcOrd="0" destOrd="0" presId="urn:microsoft.com/office/officeart/2005/8/layout/orgChart1"/>
    <dgm:cxn modelId="{24D806C7-DA5E-4888-A5EB-6114FFD644BB}" type="presOf" srcId="{7AFACA8A-A075-441A-9C7C-2FC81F79F7E1}" destId="{612B4DEB-3692-4142-8E76-5A777501B70F}" srcOrd="1" destOrd="0" presId="urn:microsoft.com/office/officeart/2005/8/layout/orgChart1"/>
    <dgm:cxn modelId="{42E2C173-3022-4C28-9179-E0F92CB5DCBB}" srcId="{DF8993C2-32CD-4FF1-96FF-F13C75CDD481}" destId="{BDD890FA-2DCB-4A22-9C69-F34E12240928}" srcOrd="0" destOrd="0" parTransId="{29A6EBE3-FE55-4B0D-99E4-92F3A965896C}" sibTransId="{401FBCA8-110C-4D41-B701-55488823D768}"/>
    <dgm:cxn modelId="{A6E82CBF-32E5-4105-8A36-563C577157B6}" type="presParOf" srcId="{61733299-93EB-4121-9F36-35A4A68E1C77}" destId="{49798B75-3FD7-4D95-8165-6FF425E28B52}" srcOrd="0" destOrd="0" presId="urn:microsoft.com/office/officeart/2005/8/layout/orgChart1"/>
    <dgm:cxn modelId="{638262FE-DDF5-42DF-A555-5DC866DD221B}" type="presParOf" srcId="{49798B75-3FD7-4D95-8165-6FF425E28B52}" destId="{5FC98278-90D1-462F-B3DB-F2D922862F54}" srcOrd="0" destOrd="0" presId="urn:microsoft.com/office/officeart/2005/8/layout/orgChart1"/>
    <dgm:cxn modelId="{1F258E41-FEA1-4313-A2FC-0759A75EC04C}" type="presParOf" srcId="{5FC98278-90D1-462F-B3DB-F2D922862F54}" destId="{F9CE8FAF-1540-4A85-8AAC-49B1174F6E4A}" srcOrd="0" destOrd="0" presId="urn:microsoft.com/office/officeart/2005/8/layout/orgChart1"/>
    <dgm:cxn modelId="{66D11ADA-6AB5-47EE-B916-30346EDA5666}" type="presParOf" srcId="{5FC98278-90D1-462F-B3DB-F2D922862F54}" destId="{F1494DB8-8FAD-4D16-9E85-C1CA50BA77C4}" srcOrd="1" destOrd="0" presId="urn:microsoft.com/office/officeart/2005/8/layout/orgChart1"/>
    <dgm:cxn modelId="{114D9D11-0FEA-4F46-9B48-8E77134FF465}" type="presParOf" srcId="{49798B75-3FD7-4D95-8165-6FF425E28B52}" destId="{B297C692-44B4-480C-B854-970CCB53909C}" srcOrd="1" destOrd="0" presId="urn:microsoft.com/office/officeart/2005/8/layout/orgChart1"/>
    <dgm:cxn modelId="{6C393B1C-38FE-4D2C-B968-330458177C8E}" type="presParOf" srcId="{B297C692-44B4-480C-B854-970CCB53909C}" destId="{C4E28364-2E42-42B3-8F5A-B90ED5F886E6}" srcOrd="0" destOrd="0" presId="urn:microsoft.com/office/officeart/2005/8/layout/orgChart1"/>
    <dgm:cxn modelId="{A3C51BDA-BB5F-4218-AAC0-51139B9E581A}" type="presParOf" srcId="{B297C692-44B4-480C-B854-970CCB53909C}" destId="{CC228CE8-0927-45D4-BD9D-74A590FD1162}" srcOrd="1" destOrd="0" presId="urn:microsoft.com/office/officeart/2005/8/layout/orgChart1"/>
    <dgm:cxn modelId="{4EB1C374-B958-4E2E-AA63-68C41296ED77}" type="presParOf" srcId="{CC228CE8-0927-45D4-BD9D-74A590FD1162}" destId="{649C1D2F-53BC-464D-B504-AC907D181FC7}" srcOrd="0" destOrd="0" presId="urn:microsoft.com/office/officeart/2005/8/layout/orgChart1"/>
    <dgm:cxn modelId="{016A3914-2744-4766-BD62-B23D5DBF7958}" type="presParOf" srcId="{649C1D2F-53BC-464D-B504-AC907D181FC7}" destId="{D0D721B3-AEF9-4581-9B48-230A4ACB7EF9}" srcOrd="0" destOrd="0" presId="urn:microsoft.com/office/officeart/2005/8/layout/orgChart1"/>
    <dgm:cxn modelId="{739D724D-A80E-40DF-8E81-80263915C502}" type="presParOf" srcId="{649C1D2F-53BC-464D-B504-AC907D181FC7}" destId="{086A9491-ED0C-477A-AB54-BE8BE0A83689}" srcOrd="1" destOrd="0" presId="urn:microsoft.com/office/officeart/2005/8/layout/orgChart1"/>
    <dgm:cxn modelId="{3A0974E2-A259-4DAF-8FFB-DD84B1E929EC}" type="presParOf" srcId="{CC228CE8-0927-45D4-BD9D-74A590FD1162}" destId="{5DBCA6F1-0DD6-4CA3-8183-2F633200247B}" srcOrd="1" destOrd="0" presId="urn:microsoft.com/office/officeart/2005/8/layout/orgChart1"/>
    <dgm:cxn modelId="{9D802844-5921-4EBD-853A-5095992396C0}" type="presParOf" srcId="{CC228CE8-0927-45D4-BD9D-74A590FD1162}" destId="{FAB09893-1EAF-4518-89EF-5FDB4213041F}" srcOrd="2" destOrd="0" presId="urn:microsoft.com/office/officeart/2005/8/layout/orgChart1"/>
    <dgm:cxn modelId="{22802EBA-D527-4B79-B771-93054A265E58}" type="presParOf" srcId="{B297C692-44B4-480C-B854-970CCB53909C}" destId="{B6B04F04-91A3-4B92-A987-9A66C42A1284}" srcOrd="2" destOrd="0" presId="urn:microsoft.com/office/officeart/2005/8/layout/orgChart1"/>
    <dgm:cxn modelId="{B54505D7-6061-4F3A-8BDD-0C9FB364198C}" type="presParOf" srcId="{B297C692-44B4-480C-B854-970CCB53909C}" destId="{B57CE769-F21E-49F2-8880-9A697280AAFC}" srcOrd="3" destOrd="0" presId="urn:microsoft.com/office/officeart/2005/8/layout/orgChart1"/>
    <dgm:cxn modelId="{A7CF301D-B1F0-4695-BE75-7C3F7C26DB26}" type="presParOf" srcId="{B57CE769-F21E-49F2-8880-9A697280AAFC}" destId="{D68B4A6D-DFC3-4D5C-ACCC-302EB02DD97C}" srcOrd="0" destOrd="0" presId="urn:microsoft.com/office/officeart/2005/8/layout/orgChart1"/>
    <dgm:cxn modelId="{DD5AC059-7A87-436F-85DA-9436117A7697}" type="presParOf" srcId="{D68B4A6D-DFC3-4D5C-ACCC-302EB02DD97C}" destId="{CF165EBC-49F9-45A4-B06C-94E40FF8471C}" srcOrd="0" destOrd="0" presId="urn:microsoft.com/office/officeart/2005/8/layout/orgChart1"/>
    <dgm:cxn modelId="{8D482915-3BB2-4B43-84E0-25C093D93F2D}" type="presParOf" srcId="{D68B4A6D-DFC3-4D5C-ACCC-302EB02DD97C}" destId="{612B4DEB-3692-4142-8E76-5A777501B70F}" srcOrd="1" destOrd="0" presId="urn:microsoft.com/office/officeart/2005/8/layout/orgChart1"/>
    <dgm:cxn modelId="{D8DFD436-D988-4F96-88A4-115855E9B984}" type="presParOf" srcId="{B57CE769-F21E-49F2-8880-9A697280AAFC}" destId="{B7FEB6A2-6B55-4D85-BA5B-1E9818879FDF}" srcOrd="1" destOrd="0" presId="urn:microsoft.com/office/officeart/2005/8/layout/orgChart1"/>
    <dgm:cxn modelId="{E18A4070-4DCF-479C-863E-B72BA366AEB2}" type="presParOf" srcId="{B57CE769-F21E-49F2-8880-9A697280AAFC}" destId="{2EF45429-02FA-403B-BE47-0C29CDF5A417}" srcOrd="2" destOrd="0" presId="urn:microsoft.com/office/officeart/2005/8/layout/orgChart1"/>
    <dgm:cxn modelId="{55025367-ECCC-4809-828C-316B33612150}" type="presParOf" srcId="{B297C692-44B4-480C-B854-970CCB53909C}" destId="{D2CEA18B-16EA-44CE-9DD4-B83FC71EB7FA}" srcOrd="4" destOrd="0" presId="urn:microsoft.com/office/officeart/2005/8/layout/orgChart1"/>
    <dgm:cxn modelId="{DC7AB90F-6A16-455A-BFFB-186E00BF8F9C}" type="presParOf" srcId="{B297C692-44B4-480C-B854-970CCB53909C}" destId="{EF3092FD-8071-47C3-82B5-F531D21A80D0}" srcOrd="5" destOrd="0" presId="urn:microsoft.com/office/officeart/2005/8/layout/orgChart1"/>
    <dgm:cxn modelId="{043EBED2-B04B-4F74-9041-69558B809C2F}" type="presParOf" srcId="{EF3092FD-8071-47C3-82B5-F531D21A80D0}" destId="{1F130052-F5B3-4D20-9C5B-5D523CF46EF3}" srcOrd="0" destOrd="0" presId="urn:microsoft.com/office/officeart/2005/8/layout/orgChart1"/>
    <dgm:cxn modelId="{9944E669-F320-44D6-91D7-785A5E5BE9DD}" type="presParOf" srcId="{1F130052-F5B3-4D20-9C5B-5D523CF46EF3}" destId="{5A70FD68-D15B-405D-8525-E090D4577D91}" srcOrd="0" destOrd="0" presId="urn:microsoft.com/office/officeart/2005/8/layout/orgChart1"/>
    <dgm:cxn modelId="{B8F06096-7FBC-4E5D-9083-D414F9AF3E0D}" type="presParOf" srcId="{1F130052-F5B3-4D20-9C5B-5D523CF46EF3}" destId="{31B1892F-B44A-42B8-AA98-9CB17CCEF854}" srcOrd="1" destOrd="0" presId="urn:microsoft.com/office/officeart/2005/8/layout/orgChart1"/>
    <dgm:cxn modelId="{ED1187AE-FD73-45E2-9740-B285C9208BA9}" type="presParOf" srcId="{EF3092FD-8071-47C3-82B5-F531D21A80D0}" destId="{803CD4FA-88DA-4C1F-9DA5-24AF2DA2DB58}" srcOrd="1" destOrd="0" presId="urn:microsoft.com/office/officeart/2005/8/layout/orgChart1"/>
    <dgm:cxn modelId="{CD7DA538-E2A7-491D-B203-02139EB5582A}" type="presParOf" srcId="{EF3092FD-8071-47C3-82B5-F531D21A80D0}" destId="{F9A84643-AD62-4977-A580-0EE01D4975F4}" srcOrd="2" destOrd="0" presId="urn:microsoft.com/office/officeart/2005/8/layout/orgChart1"/>
    <dgm:cxn modelId="{26EF3439-BDD6-425C-AEAF-4BDBEAF76B62}" type="presParOf" srcId="{49798B75-3FD7-4D95-8165-6FF425E28B52}" destId="{3D5F110A-ED40-45C0-B05A-9FA54FB922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6D32D02-1DF2-45E1-B08D-35B8ABFAC41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4B697157-4897-49EC-A390-10F9444DC12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B Koodak" panose="00000700000000000000" pitchFamily="2" charset="-78"/>
            </a:rPr>
            <a:t>احكام تنوين و نون ساكن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/>
              </a:outerShdw>
            </a:effectLst>
            <a:latin typeface="Arial" panose="020B0604020202020204" pitchFamily="34" charset="0"/>
            <a:cs typeface="B Koodak" panose="00000700000000000000" pitchFamily="2" charset="-78"/>
          </a:endParaRPr>
        </a:p>
      </dgm:t>
    </dgm:pt>
    <dgm:pt modelId="{0ADB35A2-72F7-438A-999A-3E1A0CC9440B}" type="parTrans" cxnId="{32B94279-FE0C-4DC2-AA13-CC2C7C845292}">
      <dgm:prSet/>
      <dgm:spPr/>
    </dgm:pt>
    <dgm:pt modelId="{583BECA7-D439-4E23-BF7A-E8E827E7B3C5}" type="sibTrans" cxnId="{32B94279-FE0C-4DC2-AA13-CC2C7C845292}">
      <dgm:prSet/>
      <dgm:spPr/>
    </dgm:pt>
    <dgm:pt modelId="{9D4619DC-3DB2-4887-A0C7-A50764E5F42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اخفا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AACE4E-B930-41B6-84BB-D646B145A406}" type="parTrans" cxnId="{F1494FC5-98A9-445D-A566-368B1E5255E9}">
      <dgm:prSet/>
      <dgm:spPr/>
    </dgm:pt>
    <dgm:pt modelId="{1113B3D6-3816-4633-8DA8-1136A3CC651B}" type="sibTrans" cxnId="{F1494FC5-98A9-445D-A566-368B1E5255E9}">
      <dgm:prSet/>
      <dgm:spPr/>
    </dgm:pt>
    <dgm:pt modelId="{36438D31-0495-41AF-97F2-58BC3E1F70CE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اقلاب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DA20E9-8D14-4F67-B465-0C47A779DD27}" type="parTrans" cxnId="{C326A223-56E4-4488-AC5D-FB2BE8FA486A}">
      <dgm:prSet/>
      <dgm:spPr/>
    </dgm:pt>
    <dgm:pt modelId="{802C13EE-34C4-4C93-82CB-77E7BB0D6CD2}" type="sibTrans" cxnId="{C326A223-56E4-4488-AC5D-FB2BE8FA486A}">
      <dgm:prSet/>
      <dgm:spPr/>
    </dgm:pt>
    <dgm:pt modelId="{93A22893-DED0-4B4E-A6B2-A8A6284AEA0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ادغام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28D46B-0730-4217-B727-4E0F578881F4}" type="parTrans" cxnId="{43EFB036-9182-4C4A-99D3-3EFA1E5DA362}">
      <dgm:prSet/>
      <dgm:spPr/>
    </dgm:pt>
    <dgm:pt modelId="{1BE33ACF-0FED-4CA9-BAB1-F5C7208DA448}" type="sibTrans" cxnId="{43EFB036-9182-4C4A-99D3-3EFA1E5DA362}">
      <dgm:prSet/>
      <dgm:spPr/>
    </dgm:pt>
    <dgm:pt modelId="{E932F709-4B5B-4330-B9D9-86A28D04312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اظهار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ED517B-5202-415A-9243-4BC5562B7F4F}" type="parTrans" cxnId="{B42E1AF2-887E-479B-AD53-AFB31A8F739F}">
      <dgm:prSet/>
      <dgm:spPr/>
    </dgm:pt>
    <dgm:pt modelId="{FD432466-E9DB-4E34-866C-240F632CE26E}" type="sibTrans" cxnId="{B42E1AF2-887E-479B-AD53-AFB31A8F739F}">
      <dgm:prSet/>
      <dgm:spPr/>
    </dgm:pt>
    <dgm:pt modelId="{6D4579F7-69BA-4E86-8CBF-6EB4D8BC6F20}" type="pres">
      <dgm:prSet presAssocID="{A6D32D02-1DF2-45E1-B08D-35B8ABFAC4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7865F32-DFE2-4825-892B-A206049CFAD9}" type="pres">
      <dgm:prSet presAssocID="{4B697157-4897-49EC-A390-10F9444DC127}" presName="hierRoot1" presStyleCnt="0">
        <dgm:presLayoutVars>
          <dgm:hierBranch/>
        </dgm:presLayoutVars>
      </dgm:prSet>
      <dgm:spPr/>
    </dgm:pt>
    <dgm:pt modelId="{6995506C-74C9-40C0-8435-4497DA64B315}" type="pres">
      <dgm:prSet presAssocID="{4B697157-4897-49EC-A390-10F9444DC127}" presName="rootComposite1" presStyleCnt="0"/>
      <dgm:spPr/>
    </dgm:pt>
    <dgm:pt modelId="{8DF4D89B-A169-432F-8589-10F1EEB8BF9B}" type="pres">
      <dgm:prSet presAssocID="{4B697157-4897-49EC-A390-10F9444DC12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853BE17-70A0-4280-BB92-FB5CAD809049}" type="pres">
      <dgm:prSet presAssocID="{4B697157-4897-49EC-A390-10F9444DC127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19FA8C3A-20A9-4503-B3C6-AE60AF051892}" type="pres">
      <dgm:prSet presAssocID="{4B697157-4897-49EC-A390-10F9444DC127}" presName="hierChild2" presStyleCnt="0"/>
      <dgm:spPr/>
    </dgm:pt>
    <dgm:pt modelId="{4B1A3D4A-BFDD-440F-82DE-C8458D650599}" type="pres">
      <dgm:prSet presAssocID="{AFAACE4E-B930-41B6-84BB-D646B145A406}" presName="Name35" presStyleLbl="parChTrans1D2" presStyleIdx="0" presStyleCnt="4"/>
      <dgm:spPr/>
    </dgm:pt>
    <dgm:pt modelId="{78A87967-6492-4B91-A4D4-9F52E784CC84}" type="pres">
      <dgm:prSet presAssocID="{9D4619DC-3DB2-4887-A0C7-A50764E5F42A}" presName="hierRoot2" presStyleCnt="0">
        <dgm:presLayoutVars>
          <dgm:hierBranch/>
        </dgm:presLayoutVars>
      </dgm:prSet>
      <dgm:spPr/>
    </dgm:pt>
    <dgm:pt modelId="{BC1AC8FE-3BCD-42E6-B65A-C567C4B91374}" type="pres">
      <dgm:prSet presAssocID="{9D4619DC-3DB2-4887-A0C7-A50764E5F42A}" presName="rootComposite" presStyleCnt="0"/>
      <dgm:spPr/>
    </dgm:pt>
    <dgm:pt modelId="{71A00A04-A495-48F2-B774-C233D0C8A421}" type="pres">
      <dgm:prSet presAssocID="{9D4619DC-3DB2-4887-A0C7-A50764E5F42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2362F6-2372-400E-B465-2F29E471B1FF}" type="pres">
      <dgm:prSet presAssocID="{9D4619DC-3DB2-4887-A0C7-A50764E5F42A}" presName="rootConnector" presStyleLbl="node2" presStyleIdx="0" presStyleCnt="4"/>
      <dgm:spPr/>
      <dgm:t>
        <a:bodyPr/>
        <a:lstStyle/>
        <a:p>
          <a:pPr rtl="1"/>
          <a:endParaRPr lang="fa-IR"/>
        </a:p>
      </dgm:t>
    </dgm:pt>
    <dgm:pt modelId="{9A59163A-96CD-49CE-9732-2279C35EF27A}" type="pres">
      <dgm:prSet presAssocID="{9D4619DC-3DB2-4887-A0C7-A50764E5F42A}" presName="hierChild4" presStyleCnt="0"/>
      <dgm:spPr/>
    </dgm:pt>
    <dgm:pt modelId="{AB19EEAE-DC45-48F3-B510-A90BA328D243}" type="pres">
      <dgm:prSet presAssocID="{9D4619DC-3DB2-4887-A0C7-A50764E5F42A}" presName="hierChild5" presStyleCnt="0"/>
      <dgm:spPr/>
    </dgm:pt>
    <dgm:pt modelId="{ADE9C2A6-1213-4EDA-8005-E001FCB7B6C5}" type="pres">
      <dgm:prSet presAssocID="{8FDA20E9-8D14-4F67-B465-0C47A779DD27}" presName="Name35" presStyleLbl="parChTrans1D2" presStyleIdx="1" presStyleCnt="4"/>
      <dgm:spPr/>
    </dgm:pt>
    <dgm:pt modelId="{B1D8D399-31C2-4479-9EDD-6F300894D4DD}" type="pres">
      <dgm:prSet presAssocID="{36438D31-0495-41AF-97F2-58BC3E1F70CE}" presName="hierRoot2" presStyleCnt="0">
        <dgm:presLayoutVars>
          <dgm:hierBranch/>
        </dgm:presLayoutVars>
      </dgm:prSet>
      <dgm:spPr/>
    </dgm:pt>
    <dgm:pt modelId="{A0DB4704-AE06-4C11-A905-1D4250248744}" type="pres">
      <dgm:prSet presAssocID="{36438D31-0495-41AF-97F2-58BC3E1F70CE}" presName="rootComposite" presStyleCnt="0"/>
      <dgm:spPr/>
    </dgm:pt>
    <dgm:pt modelId="{FC3ED6D4-04FE-4536-B60E-1060379F01F8}" type="pres">
      <dgm:prSet presAssocID="{36438D31-0495-41AF-97F2-58BC3E1F70C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FA95FDD-FAC6-495A-B281-DA341DB41406}" type="pres">
      <dgm:prSet presAssocID="{36438D31-0495-41AF-97F2-58BC3E1F70CE}" presName="rootConnector" presStyleLbl="node2" presStyleIdx="1" presStyleCnt="4"/>
      <dgm:spPr/>
      <dgm:t>
        <a:bodyPr/>
        <a:lstStyle/>
        <a:p>
          <a:pPr rtl="1"/>
          <a:endParaRPr lang="fa-IR"/>
        </a:p>
      </dgm:t>
    </dgm:pt>
    <dgm:pt modelId="{8D31020E-1757-4CED-8F12-6901B3802EC9}" type="pres">
      <dgm:prSet presAssocID="{36438D31-0495-41AF-97F2-58BC3E1F70CE}" presName="hierChild4" presStyleCnt="0"/>
      <dgm:spPr/>
    </dgm:pt>
    <dgm:pt modelId="{EAF28F96-2439-45BF-8D69-82D887140F08}" type="pres">
      <dgm:prSet presAssocID="{36438D31-0495-41AF-97F2-58BC3E1F70CE}" presName="hierChild5" presStyleCnt="0"/>
      <dgm:spPr/>
    </dgm:pt>
    <dgm:pt modelId="{1D19FE02-1472-4895-9948-9335EA07D31E}" type="pres">
      <dgm:prSet presAssocID="{2228D46B-0730-4217-B727-4E0F578881F4}" presName="Name35" presStyleLbl="parChTrans1D2" presStyleIdx="2" presStyleCnt="4"/>
      <dgm:spPr/>
    </dgm:pt>
    <dgm:pt modelId="{EC298EC8-8EDF-4B58-8B4E-07FF1CD39296}" type="pres">
      <dgm:prSet presAssocID="{93A22893-DED0-4B4E-A6B2-A8A6284AEA07}" presName="hierRoot2" presStyleCnt="0">
        <dgm:presLayoutVars>
          <dgm:hierBranch/>
        </dgm:presLayoutVars>
      </dgm:prSet>
      <dgm:spPr/>
    </dgm:pt>
    <dgm:pt modelId="{C88337AE-8811-4F0D-8F97-49AF45A65F64}" type="pres">
      <dgm:prSet presAssocID="{93A22893-DED0-4B4E-A6B2-A8A6284AEA07}" presName="rootComposite" presStyleCnt="0"/>
      <dgm:spPr/>
    </dgm:pt>
    <dgm:pt modelId="{D03D2BA9-9B54-4DCF-90EE-18F7C9C6C1C2}" type="pres">
      <dgm:prSet presAssocID="{93A22893-DED0-4B4E-A6B2-A8A6284AEA0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E5D61B6-82FA-47CD-9C3E-2F924D58AB69}" type="pres">
      <dgm:prSet presAssocID="{93A22893-DED0-4B4E-A6B2-A8A6284AEA07}" presName="rootConnector" presStyleLbl="node2" presStyleIdx="2" presStyleCnt="4"/>
      <dgm:spPr/>
      <dgm:t>
        <a:bodyPr/>
        <a:lstStyle/>
        <a:p>
          <a:pPr rtl="1"/>
          <a:endParaRPr lang="fa-IR"/>
        </a:p>
      </dgm:t>
    </dgm:pt>
    <dgm:pt modelId="{9A601313-6D51-41D2-B090-07006DC0CB7E}" type="pres">
      <dgm:prSet presAssocID="{93A22893-DED0-4B4E-A6B2-A8A6284AEA07}" presName="hierChild4" presStyleCnt="0"/>
      <dgm:spPr/>
    </dgm:pt>
    <dgm:pt modelId="{CE471D0F-039F-4F0B-B445-CAD44154C9F6}" type="pres">
      <dgm:prSet presAssocID="{93A22893-DED0-4B4E-A6B2-A8A6284AEA07}" presName="hierChild5" presStyleCnt="0"/>
      <dgm:spPr/>
    </dgm:pt>
    <dgm:pt modelId="{F30EFAA3-BFEF-41FA-9863-65029FC38744}" type="pres">
      <dgm:prSet presAssocID="{4CED517B-5202-415A-9243-4BC5562B7F4F}" presName="Name35" presStyleLbl="parChTrans1D2" presStyleIdx="3" presStyleCnt="4"/>
      <dgm:spPr/>
    </dgm:pt>
    <dgm:pt modelId="{5AF7A026-A09F-4B81-B26F-B3B02EC0EC32}" type="pres">
      <dgm:prSet presAssocID="{E932F709-4B5B-4330-B9D9-86A28D043127}" presName="hierRoot2" presStyleCnt="0">
        <dgm:presLayoutVars>
          <dgm:hierBranch/>
        </dgm:presLayoutVars>
      </dgm:prSet>
      <dgm:spPr/>
    </dgm:pt>
    <dgm:pt modelId="{8C9905E7-75E5-4736-9294-0B7FC53F9222}" type="pres">
      <dgm:prSet presAssocID="{E932F709-4B5B-4330-B9D9-86A28D043127}" presName="rootComposite" presStyleCnt="0"/>
      <dgm:spPr/>
    </dgm:pt>
    <dgm:pt modelId="{DF8C2911-8715-4DAB-84AD-76F911A16C87}" type="pres">
      <dgm:prSet presAssocID="{E932F709-4B5B-4330-B9D9-86A28D04312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749416E-102E-48E2-AAF4-C310A2BD65CF}" type="pres">
      <dgm:prSet presAssocID="{E932F709-4B5B-4330-B9D9-86A28D043127}" presName="rootConnector" presStyleLbl="node2" presStyleIdx="3" presStyleCnt="4"/>
      <dgm:spPr/>
      <dgm:t>
        <a:bodyPr/>
        <a:lstStyle/>
        <a:p>
          <a:pPr rtl="1"/>
          <a:endParaRPr lang="fa-IR"/>
        </a:p>
      </dgm:t>
    </dgm:pt>
    <dgm:pt modelId="{DEAFBA6F-586E-45EE-BED9-0A9CA4BFB717}" type="pres">
      <dgm:prSet presAssocID="{E932F709-4B5B-4330-B9D9-86A28D043127}" presName="hierChild4" presStyleCnt="0"/>
      <dgm:spPr/>
    </dgm:pt>
    <dgm:pt modelId="{A9F137C4-3205-41A7-8FBB-6DBDF386F5B8}" type="pres">
      <dgm:prSet presAssocID="{E932F709-4B5B-4330-B9D9-86A28D043127}" presName="hierChild5" presStyleCnt="0"/>
      <dgm:spPr/>
    </dgm:pt>
    <dgm:pt modelId="{CD02A651-78D2-40FA-900E-642B8D9CB57D}" type="pres">
      <dgm:prSet presAssocID="{4B697157-4897-49EC-A390-10F9444DC127}" presName="hierChild3" presStyleCnt="0"/>
      <dgm:spPr/>
    </dgm:pt>
  </dgm:ptLst>
  <dgm:cxnLst>
    <dgm:cxn modelId="{368D537D-8661-4A03-B1AE-49CE500896B0}" type="presOf" srcId="{E932F709-4B5B-4330-B9D9-86A28D043127}" destId="{D749416E-102E-48E2-AAF4-C310A2BD65CF}" srcOrd="1" destOrd="0" presId="urn:microsoft.com/office/officeart/2005/8/layout/orgChart1"/>
    <dgm:cxn modelId="{B42E1AF2-887E-479B-AD53-AFB31A8F739F}" srcId="{4B697157-4897-49EC-A390-10F9444DC127}" destId="{E932F709-4B5B-4330-B9D9-86A28D043127}" srcOrd="3" destOrd="0" parTransId="{4CED517B-5202-415A-9243-4BC5562B7F4F}" sibTransId="{FD432466-E9DB-4E34-866C-240F632CE26E}"/>
    <dgm:cxn modelId="{3F0A87B3-C47A-4B95-B05A-18534532CCE2}" type="presOf" srcId="{36438D31-0495-41AF-97F2-58BC3E1F70CE}" destId="{6FA95FDD-FAC6-495A-B281-DA341DB41406}" srcOrd="1" destOrd="0" presId="urn:microsoft.com/office/officeart/2005/8/layout/orgChart1"/>
    <dgm:cxn modelId="{406E8722-7933-4969-ACCD-C70623CE4779}" type="presOf" srcId="{E932F709-4B5B-4330-B9D9-86A28D043127}" destId="{DF8C2911-8715-4DAB-84AD-76F911A16C87}" srcOrd="0" destOrd="0" presId="urn:microsoft.com/office/officeart/2005/8/layout/orgChart1"/>
    <dgm:cxn modelId="{43EFB036-9182-4C4A-99D3-3EFA1E5DA362}" srcId="{4B697157-4897-49EC-A390-10F9444DC127}" destId="{93A22893-DED0-4B4E-A6B2-A8A6284AEA07}" srcOrd="2" destOrd="0" parTransId="{2228D46B-0730-4217-B727-4E0F578881F4}" sibTransId="{1BE33ACF-0FED-4CA9-BAB1-F5C7208DA448}"/>
    <dgm:cxn modelId="{E70253DF-F921-4DE4-97BE-84293FC0C52C}" type="presOf" srcId="{8FDA20E9-8D14-4F67-B465-0C47A779DD27}" destId="{ADE9C2A6-1213-4EDA-8005-E001FCB7B6C5}" srcOrd="0" destOrd="0" presId="urn:microsoft.com/office/officeart/2005/8/layout/orgChart1"/>
    <dgm:cxn modelId="{82E2BEF3-E0E5-4092-8F8A-27ADAF004909}" type="presOf" srcId="{4B697157-4897-49EC-A390-10F9444DC127}" destId="{5853BE17-70A0-4280-BB92-FB5CAD809049}" srcOrd="1" destOrd="0" presId="urn:microsoft.com/office/officeart/2005/8/layout/orgChart1"/>
    <dgm:cxn modelId="{32B94279-FE0C-4DC2-AA13-CC2C7C845292}" srcId="{A6D32D02-1DF2-45E1-B08D-35B8ABFAC41E}" destId="{4B697157-4897-49EC-A390-10F9444DC127}" srcOrd="0" destOrd="0" parTransId="{0ADB35A2-72F7-438A-999A-3E1A0CC9440B}" sibTransId="{583BECA7-D439-4E23-BF7A-E8E827E7B3C5}"/>
    <dgm:cxn modelId="{65F5877B-AE21-4332-8D8A-8ECB56CCE9F3}" type="presOf" srcId="{36438D31-0495-41AF-97F2-58BC3E1F70CE}" destId="{FC3ED6D4-04FE-4536-B60E-1060379F01F8}" srcOrd="0" destOrd="0" presId="urn:microsoft.com/office/officeart/2005/8/layout/orgChart1"/>
    <dgm:cxn modelId="{EFC17747-1E85-4152-9E12-36FDE74ABD9F}" type="presOf" srcId="{9D4619DC-3DB2-4887-A0C7-A50764E5F42A}" destId="{71A00A04-A495-48F2-B774-C233D0C8A421}" srcOrd="0" destOrd="0" presId="urn:microsoft.com/office/officeart/2005/8/layout/orgChart1"/>
    <dgm:cxn modelId="{C326A223-56E4-4488-AC5D-FB2BE8FA486A}" srcId="{4B697157-4897-49EC-A390-10F9444DC127}" destId="{36438D31-0495-41AF-97F2-58BC3E1F70CE}" srcOrd="1" destOrd="0" parTransId="{8FDA20E9-8D14-4F67-B465-0C47A779DD27}" sibTransId="{802C13EE-34C4-4C93-82CB-77E7BB0D6CD2}"/>
    <dgm:cxn modelId="{25F44A56-78B1-4896-BACA-CB51D6F58660}" type="presOf" srcId="{9D4619DC-3DB2-4887-A0C7-A50764E5F42A}" destId="{272362F6-2372-400E-B465-2F29E471B1FF}" srcOrd="1" destOrd="0" presId="urn:microsoft.com/office/officeart/2005/8/layout/orgChart1"/>
    <dgm:cxn modelId="{39FFF22F-DA56-4F51-89CB-B2A9D09C161B}" type="presOf" srcId="{4B697157-4897-49EC-A390-10F9444DC127}" destId="{8DF4D89B-A169-432F-8589-10F1EEB8BF9B}" srcOrd="0" destOrd="0" presId="urn:microsoft.com/office/officeart/2005/8/layout/orgChart1"/>
    <dgm:cxn modelId="{F1494FC5-98A9-445D-A566-368B1E5255E9}" srcId="{4B697157-4897-49EC-A390-10F9444DC127}" destId="{9D4619DC-3DB2-4887-A0C7-A50764E5F42A}" srcOrd="0" destOrd="0" parTransId="{AFAACE4E-B930-41B6-84BB-D646B145A406}" sibTransId="{1113B3D6-3816-4633-8DA8-1136A3CC651B}"/>
    <dgm:cxn modelId="{2D8FFF6A-9815-40F1-9A7A-3827760F08C5}" type="presOf" srcId="{2228D46B-0730-4217-B727-4E0F578881F4}" destId="{1D19FE02-1472-4895-9948-9335EA07D31E}" srcOrd="0" destOrd="0" presId="urn:microsoft.com/office/officeart/2005/8/layout/orgChart1"/>
    <dgm:cxn modelId="{9E498AD7-F703-47F4-B2F2-3380A9BD5590}" type="presOf" srcId="{93A22893-DED0-4B4E-A6B2-A8A6284AEA07}" destId="{BE5D61B6-82FA-47CD-9C3E-2F924D58AB69}" srcOrd="1" destOrd="0" presId="urn:microsoft.com/office/officeart/2005/8/layout/orgChart1"/>
    <dgm:cxn modelId="{543F8EB1-1F89-4006-BAE0-87D9C77E2387}" type="presOf" srcId="{A6D32D02-1DF2-45E1-B08D-35B8ABFAC41E}" destId="{6D4579F7-69BA-4E86-8CBF-6EB4D8BC6F20}" srcOrd="0" destOrd="0" presId="urn:microsoft.com/office/officeart/2005/8/layout/orgChart1"/>
    <dgm:cxn modelId="{CD6015B8-B390-4500-B7C9-5B5D97E0AF35}" type="presOf" srcId="{93A22893-DED0-4B4E-A6B2-A8A6284AEA07}" destId="{D03D2BA9-9B54-4DCF-90EE-18F7C9C6C1C2}" srcOrd="0" destOrd="0" presId="urn:microsoft.com/office/officeart/2005/8/layout/orgChart1"/>
    <dgm:cxn modelId="{5B422F16-2D54-4B8E-9532-3E787402385F}" type="presOf" srcId="{4CED517B-5202-415A-9243-4BC5562B7F4F}" destId="{F30EFAA3-BFEF-41FA-9863-65029FC38744}" srcOrd="0" destOrd="0" presId="urn:microsoft.com/office/officeart/2005/8/layout/orgChart1"/>
    <dgm:cxn modelId="{9C80818D-3A5C-4F56-988B-4C84889891CF}" type="presOf" srcId="{AFAACE4E-B930-41B6-84BB-D646B145A406}" destId="{4B1A3D4A-BFDD-440F-82DE-C8458D650599}" srcOrd="0" destOrd="0" presId="urn:microsoft.com/office/officeart/2005/8/layout/orgChart1"/>
    <dgm:cxn modelId="{0B59AC3E-E11E-488F-8A99-E808E17CBEA7}" type="presParOf" srcId="{6D4579F7-69BA-4E86-8CBF-6EB4D8BC6F20}" destId="{77865F32-DFE2-4825-892B-A206049CFAD9}" srcOrd="0" destOrd="0" presId="urn:microsoft.com/office/officeart/2005/8/layout/orgChart1"/>
    <dgm:cxn modelId="{3A3FEB9C-8E2C-45C9-B442-F29E8B602D71}" type="presParOf" srcId="{77865F32-DFE2-4825-892B-A206049CFAD9}" destId="{6995506C-74C9-40C0-8435-4497DA64B315}" srcOrd="0" destOrd="0" presId="urn:microsoft.com/office/officeart/2005/8/layout/orgChart1"/>
    <dgm:cxn modelId="{642AFFB1-7470-469D-AD18-45F8087A3B10}" type="presParOf" srcId="{6995506C-74C9-40C0-8435-4497DA64B315}" destId="{8DF4D89B-A169-432F-8589-10F1EEB8BF9B}" srcOrd="0" destOrd="0" presId="urn:microsoft.com/office/officeart/2005/8/layout/orgChart1"/>
    <dgm:cxn modelId="{26360B49-5388-4807-9F9C-1E4BE6FF5A60}" type="presParOf" srcId="{6995506C-74C9-40C0-8435-4497DA64B315}" destId="{5853BE17-70A0-4280-BB92-FB5CAD809049}" srcOrd="1" destOrd="0" presId="urn:microsoft.com/office/officeart/2005/8/layout/orgChart1"/>
    <dgm:cxn modelId="{E2CBBD36-600A-4866-8F07-178F8040E540}" type="presParOf" srcId="{77865F32-DFE2-4825-892B-A206049CFAD9}" destId="{19FA8C3A-20A9-4503-B3C6-AE60AF051892}" srcOrd="1" destOrd="0" presId="urn:microsoft.com/office/officeart/2005/8/layout/orgChart1"/>
    <dgm:cxn modelId="{AD161BF6-1FDC-42E1-8F97-B3B41A74386F}" type="presParOf" srcId="{19FA8C3A-20A9-4503-B3C6-AE60AF051892}" destId="{4B1A3D4A-BFDD-440F-82DE-C8458D650599}" srcOrd="0" destOrd="0" presId="urn:microsoft.com/office/officeart/2005/8/layout/orgChart1"/>
    <dgm:cxn modelId="{47E9A2EE-2DBA-4B71-8082-F1F68C3529E9}" type="presParOf" srcId="{19FA8C3A-20A9-4503-B3C6-AE60AF051892}" destId="{78A87967-6492-4B91-A4D4-9F52E784CC84}" srcOrd="1" destOrd="0" presId="urn:microsoft.com/office/officeart/2005/8/layout/orgChart1"/>
    <dgm:cxn modelId="{80C5B4BA-A932-4DA1-981E-4A581D646EE0}" type="presParOf" srcId="{78A87967-6492-4B91-A4D4-9F52E784CC84}" destId="{BC1AC8FE-3BCD-42E6-B65A-C567C4B91374}" srcOrd="0" destOrd="0" presId="urn:microsoft.com/office/officeart/2005/8/layout/orgChart1"/>
    <dgm:cxn modelId="{0156A4BD-2081-4A52-8DDF-2C4B441C8268}" type="presParOf" srcId="{BC1AC8FE-3BCD-42E6-B65A-C567C4B91374}" destId="{71A00A04-A495-48F2-B774-C233D0C8A421}" srcOrd="0" destOrd="0" presId="urn:microsoft.com/office/officeart/2005/8/layout/orgChart1"/>
    <dgm:cxn modelId="{0AC049A7-1778-45B3-A23B-360DD37D9113}" type="presParOf" srcId="{BC1AC8FE-3BCD-42E6-B65A-C567C4B91374}" destId="{272362F6-2372-400E-B465-2F29E471B1FF}" srcOrd="1" destOrd="0" presId="urn:microsoft.com/office/officeart/2005/8/layout/orgChart1"/>
    <dgm:cxn modelId="{B5147250-87DC-4E3C-9E32-A420DDDCC183}" type="presParOf" srcId="{78A87967-6492-4B91-A4D4-9F52E784CC84}" destId="{9A59163A-96CD-49CE-9732-2279C35EF27A}" srcOrd="1" destOrd="0" presId="urn:microsoft.com/office/officeart/2005/8/layout/orgChart1"/>
    <dgm:cxn modelId="{F4AD4011-31D0-4B30-A4EE-520F4B59BF2D}" type="presParOf" srcId="{78A87967-6492-4B91-A4D4-9F52E784CC84}" destId="{AB19EEAE-DC45-48F3-B510-A90BA328D243}" srcOrd="2" destOrd="0" presId="urn:microsoft.com/office/officeart/2005/8/layout/orgChart1"/>
    <dgm:cxn modelId="{BDD3AA3F-7A67-4C7A-870E-F2790E5C81E9}" type="presParOf" srcId="{19FA8C3A-20A9-4503-B3C6-AE60AF051892}" destId="{ADE9C2A6-1213-4EDA-8005-E001FCB7B6C5}" srcOrd="2" destOrd="0" presId="urn:microsoft.com/office/officeart/2005/8/layout/orgChart1"/>
    <dgm:cxn modelId="{6C4CCAB4-E742-4E3B-A784-6AB026BB3F71}" type="presParOf" srcId="{19FA8C3A-20A9-4503-B3C6-AE60AF051892}" destId="{B1D8D399-31C2-4479-9EDD-6F300894D4DD}" srcOrd="3" destOrd="0" presId="urn:microsoft.com/office/officeart/2005/8/layout/orgChart1"/>
    <dgm:cxn modelId="{DDEB6217-A33A-4C12-A6A1-413F7E89BA19}" type="presParOf" srcId="{B1D8D399-31C2-4479-9EDD-6F300894D4DD}" destId="{A0DB4704-AE06-4C11-A905-1D4250248744}" srcOrd="0" destOrd="0" presId="urn:microsoft.com/office/officeart/2005/8/layout/orgChart1"/>
    <dgm:cxn modelId="{65006972-1B9F-40BE-A311-7C138DDB38F5}" type="presParOf" srcId="{A0DB4704-AE06-4C11-A905-1D4250248744}" destId="{FC3ED6D4-04FE-4536-B60E-1060379F01F8}" srcOrd="0" destOrd="0" presId="urn:microsoft.com/office/officeart/2005/8/layout/orgChart1"/>
    <dgm:cxn modelId="{70D93824-BCDF-446E-A8D7-2AD45652F336}" type="presParOf" srcId="{A0DB4704-AE06-4C11-A905-1D4250248744}" destId="{6FA95FDD-FAC6-495A-B281-DA341DB41406}" srcOrd="1" destOrd="0" presId="urn:microsoft.com/office/officeart/2005/8/layout/orgChart1"/>
    <dgm:cxn modelId="{0460B3B4-936A-46B6-903B-675777987FA5}" type="presParOf" srcId="{B1D8D399-31C2-4479-9EDD-6F300894D4DD}" destId="{8D31020E-1757-4CED-8F12-6901B3802EC9}" srcOrd="1" destOrd="0" presId="urn:microsoft.com/office/officeart/2005/8/layout/orgChart1"/>
    <dgm:cxn modelId="{ACC74AE3-3E53-4A72-BEF7-55E2A746D1B2}" type="presParOf" srcId="{B1D8D399-31C2-4479-9EDD-6F300894D4DD}" destId="{EAF28F96-2439-45BF-8D69-82D887140F08}" srcOrd="2" destOrd="0" presId="urn:microsoft.com/office/officeart/2005/8/layout/orgChart1"/>
    <dgm:cxn modelId="{F2991C9F-3570-4099-8A4F-836E627284CF}" type="presParOf" srcId="{19FA8C3A-20A9-4503-B3C6-AE60AF051892}" destId="{1D19FE02-1472-4895-9948-9335EA07D31E}" srcOrd="4" destOrd="0" presId="urn:microsoft.com/office/officeart/2005/8/layout/orgChart1"/>
    <dgm:cxn modelId="{B60D339F-840A-46B7-A83A-027230AF5A0B}" type="presParOf" srcId="{19FA8C3A-20A9-4503-B3C6-AE60AF051892}" destId="{EC298EC8-8EDF-4B58-8B4E-07FF1CD39296}" srcOrd="5" destOrd="0" presId="urn:microsoft.com/office/officeart/2005/8/layout/orgChart1"/>
    <dgm:cxn modelId="{47BC0E57-DAD2-4FF3-B4E9-035743A1ECED}" type="presParOf" srcId="{EC298EC8-8EDF-4B58-8B4E-07FF1CD39296}" destId="{C88337AE-8811-4F0D-8F97-49AF45A65F64}" srcOrd="0" destOrd="0" presId="urn:microsoft.com/office/officeart/2005/8/layout/orgChart1"/>
    <dgm:cxn modelId="{540F8442-F171-461B-B49A-86E96C8A17ED}" type="presParOf" srcId="{C88337AE-8811-4F0D-8F97-49AF45A65F64}" destId="{D03D2BA9-9B54-4DCF-90EE-18F7C9C6C1C2}" srcOrd="0" destOrd="0" presId="urn:microsoft.com/office/officeart/2005/8/layout/orgChart1"/>
    <dgm:cxn modelId="{6B11475B-CB57-42AC-A37F-53FAE4B93BE0}" type="presParOf" srcId="{C88337AE-8811-4F0D-8F97-49AF45A65F64}" destId="{BE5D61B6-82FA-47CD-9C3E-2F924D58AB69}" srcOrd="1" destOrd="0" presId="urn:microsoft.com/office/officeart/2005/8/layout/orgChart1"/>
    <dgm:cxn modelId="{9FC5142D-729D-4260-AAC9-C13AF911AD5C}" type="presParOf" srcId="{EC298EC8-8EDF-4B58-8B4E-07FF1CD39296}" destId="{9A601313-6D51-41D2-B090-07006DC0CB7E}" srcOrd="1" destOrd="0" presId="urn:microsoft.com/office/officeart/2005/8/layout/orgChart1"/>
    <dgm:cxn modelId="{991EC5E3-B994-4477-BBA6-671B2F757D17}" type="presParOf" srcId="{EC298EC8-8EDF-4B58-8B4E-07FF1CD39296}" destId="{CE471D0F-039F-4F0B-B445-CAD44154C9F6}" srcOrd="2" destOrd="0" presId="urn:microsoft.com/office/officeart/2005/8/layout/orgChart1"/>
    <dgm:cxn modelId="{9B99DB53-E042-4ADC-888D-00F1539A3DFF}" type="presParOf" srcId="{19FA8C3A-20A9-4503-B3C6-AE60AF051892}" destId="{F30EFAA3-BFEF-41FA-9863-65029FC38744}" srcOrd="6" destOrd="0" presId="urn:microsoft.com/office/officeart/2005/8/layout/orgChart1"/>
    <dgm:cxn modelId="{D4A32D23-3FE0-4C1D-9C4F-A96D549611DA}" type="presParOf" srcId="{19FA8C3A-20A9-4503-B3C6-AE60AF051892}" destId="{5AF7A026-A09F-4B81-B26F-B3B02EC0EC32}" srcOrd="7" destOrd="0" presId="urn:microsoft.com/office/officeart/2005/8/layout/orgChart1"/>
    <dgm:cxn modelId="{7038C66A-0ADD-427D-A43E-0C0851DF58EB}" type="presParOf" srcId="{5AF7A026-A09F-4B81-B26F-B3B02EC0EC32}" destId="{8C9905E7-75E5-4736-9294-0B7FC53F9222}" srcOrd="0" destOrd="0" presId="urn:microsoft.com/office/officeart/2005/8/layout/orgChart1"/>
    <dgm:cxn modelId="{86F6815E-8ABE-4CC2-B784-56B7ACE2E3F0}" type="presParOf" srcId="{8C9905E7-75E5-4736-9294-0B7FC53F9222}" destId="{DF8C2911-8715-4DAB-84AD-76F911A16C87}" srcOrd="0" destOrd="0" presId="urn:microsoft.com/office/officeart/2005/8/layout/orgChart1"/>
    <dgm:cxn modelId="{06E96B8C-2800-46AE-AD26-4BC8C7C50CDD}" type="presParOf" srcId="{8C9905E7-75E5-4736-9294-0B7FC53F9222}" destId="{D749416E-102E-48E2-AAF4-C310A2BD65CF}" srcOrd="1" destOrd="0" presId="urn:microsoft.com/office/officeart/2005/8/layout/orgChart1"/>
    <dgm:cxn modelId="{0562499B-BF43-41EB-BB26-F796CCC09B09}" type="presParOf" srcId="{5AF7A026-A09F-4B81-B26F-B3B02EC0EC32}" destId="{DEAFBA6F-586E-45EE-BED9-0A9CA4BFB717}" srcOrd="1" destOrd="0" presId="urn:microsoft.com/office/officeart/2005/8/layout/orgChart1"/>
    <dgm:cxn modelId="{19CB9864-0886-4595-8730-6AB3B016C50F}" type="presParOf" srcId="{5AF7A026-A09F-4B81-B26F-B3B02EC0EC32}" destId="{A9F137C4-3205-41A7-8FBB-6DBDF386F5B8}" srcOrd="2" destOrd="0" presId="urn:microsoft.com/office/officeart/2005/8/layout/orgChart1"/>
    <dgm:cxn modelId="{D47C5675-6A4A-4375-BB5B-656EC423C626}" type="presParOf" srcId="{77865F32-DFE2-4825-892B-A206049CFAD9}" destId="{CD02A651-78D2-40FA-900E-642B8D9CB57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544F6F9-749D-4F6C-86AE-BD978A50ED4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D01B531-B4D1-4795-A2ED-24458E9271B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احكام </a:t>
          </a: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میم</a:t>
          </a:r>
          <a:r>
            <a:rPr kumimoji="0" lang="ar-SA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ساكن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29B20C-7E4C-435F-8465-45E5699DC653}" type="parTrans" cxnId="{11FB3CC4-A470-4292-A5E9-2AE171CC1F16}">
      <dgm:prSet/>
      <dgm:spPr/>
    </dgm:pt>
    <dgm:pt modelId="{BBA194D2-86EC-450F-BA74-E47FB317D6CD}" type="sibTrans" cxnId="{11FB3CC4-A470-4292-A5E9-2AE171CC1F16}">
      <dgm:prSet/>
      <dgm:spPr/>
    </dgm:pt>
    <dgm:pt modelId="{D9C20EED-148F-4C5B-8DA1-E52C85D8683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  <a:cs typeface="B Esfehan" panose="00000700000000000000" pitchFamily="2" charset="-78"/>
            </a:rPr>
            <a:t>اظهار</a:t>
          </a:r>
          <a:endParaRPr kumimoji="0" lang="en-US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  <a:cs typeface="B Esfehan" panose="00000700000000000000" pitchFamily="2" charset="-78"/>
          </a:endParaRPr>
        </a:p>
      </dgm:t>
    </dgm:pt>
    <dgm:pt modelId="{077F1814-BED4-404D-8A52-96A5940CA617}" type="parTrans" cxnId="{FBEB3AD5-D7B3-4C9D-A024-F3681B1A573C}">
      <dgm:prSet/>
      <dgm:spPr/>
    </dgm:pt>
    <dgm:pt modelId="{8B77EB81-A3C2-4336-BDA3-FAA0A60BD0AC}" type="sibTrans" cxnId="{FBEB3AD5-D7B3-4C9D-A024-F3681B1A573C}">
      <dgm:prSet/>
      <dgm:spPr/>
    </dgm:pt>
    <dgm:pt modelId="{9185E7B4-A3FB-4DA4-B280-D1E734930C1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  <a:cs typeface="B Esfehan" panose="00000700000000000000" pitchFamily="2" charset="-78"/>
            </a:rPr>
            <a:t>اخفا</a:t>
          </a:r>
          <a:endParaRPr kumimoji="0" lang="en-US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  <a:cs typeface="B Esfehan" panose="00000700000000000000" pitchFamily="2" charset="-78"/>
          </a:endParaRPr>
        </a:p>
      </dgm:t>
    </dgm:pt>
    <dgm:pt modelId="{3D7221CA-AA56-42B5-92AE-B2872BFFA60C}" type="parTrans" cxnId="{5D4F1E7C-BCDF-4915-8DF6-94B553099D4D}">
      <dgm:prSet/>
      <dgm:spPr/>
    </dgm:pt>
    <dgm:pt modelId="{3BB369F8-7DEC-4164-BDFB-53D025F6BFD1}" type="sibTrans" cxnId="{5D4F1E7C-BCDF-4915-8DF6-94B553099D4D}">
      <dgm:prSet/>
      <dgm:spPr/>
    </dgm:pt>
    <dgm:pt modelId="{7723FB51-3E93-41CD-AF05-85A5EAD4D89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  <a:cs typeface="B Esfehan" panose="00000700000000000000" pitchFamily="2" charset="-78"/>
            </a:rPr>
            <a:t>ادغام</a:t>
          </a:r>
          <a:endParaRPr kumimoji="0" lang="en-US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  <a:cs typeface="B Esfehan" panose="00000700000000000000" pitchFamily="2" charset="-78"/>
          </a:endParaRPr>
        </a:p>
      </dgm:t>
    </dgm:pt>
    <dgm:pt modelId="{3F2718A8-0B35-4A26-9905-9417F14CA55F}" type="parTrans" cxnId="{CBC9CEBD-4A3E-4BEB-A136-6A71F39D925B}">
      <dgm:prSet/>
      <dgm:spPr/>
    </dgm:pt>
    <dgm:pt modelId="{E2A8A074-88E3-4320-953C-6229DACFCA8B}" type="sibTrans" cxnId="{CBC9CEBD-4A3E-4BEB-A136-6A71F39D925B}">
      <dgm:prSet/>
      <dgm:spPr/>
    </dgm:pt>
    <dgm:pt modelId="{C67EB929-5DCC-4ADB-867D-3DB736C464B4}" type="pres">
      <dgm:prSet presAssocID="{C544F6F9-749D-4F6C-86AE-BD978A50ED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13646BE-7153-498C-ACF9-08793571EDD3}" type="pres">
      <dgm:prSet presAssocID="{3D01B531-B4D1-4795-A2ED-24458E9271B4}" presName="hierRoot1" presStyleCnt="0">
        <dgm:presLayoutVars>
          <dgm:hierBranch/>
        </dgm:presLayoutVars>
      </dgm:prSet>
      <dgm:spPr/>
    </dgm:pt>
    <dgm:pt modelId="{A4F0F126-008A-4377-9D07-7020220B59D5}" type="pres">
      <dgm:prSet presAssocID="{3D01B531-B4D1-4795-A2ED-24458E9271B4}" presName="rootComposite1" presStyleCnt="0"/>
      <dgm:spPr/>
    </dgm:pt>
    <dgm:pt modelId="{13B88B61-830B-49DA-B2C4-38A14F210A20}" type="pres">
      <dgm:prSet presAssocID="{3D01B531-B4D1-4795-A2ED-24458E9271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9F77ED8-9F34-49A5-920A-8D8E4B099140}" type="pres">
      <dgm:prSet presAssocID="{3D01B531-B4D1-4795-A2ED-24458E9271B4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7458B1EC-60C6-47CA-A5B5-D98FAE8FF89A}" type="pres">
      <dgm:prSet presAssocID="{3D01B531-B4D1-4795-A2ED-24458E9271B4}" presName="hierChild2" presStyleCnt="0"/>
      <dgm:spPr/>
    </dgm:pt>
    <dgm:pt modelId="{728740C5-E6B5-4DFF-B822-9E7D98419AC9}" type="pres">
      <dgm:prSet presAssocID="{077F1814-BED4-404D-8A52-96A5940CA617}" presName="Name35" presStyleLbl="parChTrans1D2" presStyleIdx="0" presStyleCnt="3"/>
      <dgm:spPr/>
    </dgm:pt>
    <dgm:pt modelId="{B6BEC75A-8929-4262-955B-D6A5E379039F}" type="pres">
      <dgm:prSet presAssocID="{D9C20EED-148F-4C5B-8DA1-E52C85D8683D}" presName="hierRoot2" presStyleCnt="0">
        <dgm:presLayoutVars>
          <dgm:hierBranch/>
        </dgm:presLayoutVars>
      </dgm:prSet>
      <dgm:spPr/>
    </dgm:pt>
    <dgm:pt modelId="{40E9BC5B-BAA3-4709-96F6-AAA6E1A156E6}" type="pres">
      <dgm:prSet presAssocID="{D9C20EED-148F-4C5B-8DA1-E52C85D8683D}" presName="rootComposite" presStyleCnt="0"/>
      <dgm:spPr/>
    </dgm:pt>
    <dgm:pt modelId="{33E298E9-8566-49C9-B2C0-F7EA7FA85411}" type="pres">
      <dgm:prSet presAssocID="{D9C20EED-148F-4C5B-8DA1-E52C85D8683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6AF61E-0F6A-4143-A36C-C43700153F5D}" type="pres">
      <dgm:prSet presAssocID="{D9C20EED-148F-4C5B-8DA1-E52C85D8683D}" presName="rootConnector" presStyleLbl="node2" presStyleIdx="0" presStyleCnt="3"/>
      <dgm:spPr/>
      <dgm:t>
        <a:bodyPr/>
        <a:lstStyle/>
        <a:p>
          <a:pPr rtl="1"/>
          <a:endParaRPr lang="fa-IR"/>
        </a:p>
      </dgm:t>
    </dgm:pt>
    <dgm:pt modelId="{9DCB8B5D-7485-4D37-B25A-87BE87501DDE}" type="pres">
      <dgm:prSet presAssocID="{D9C20EED-148F-4C5B-8DA1-E52C85D8683D}" presName="hierChild4" presStyleCnt="0"/>
      <dgm:spPr/>
    </dgm:pt>
    <dgm:pt modelId="{056E05EF-8C3A-42EB-9352-31EDF16C14BC}" type="pres">
      <dgm:prSet presAssocID="{D9C20EED-148F-4C5B-8DA1-E52C85D8683D}" presName="hierChild5" presStyleCnt="0"/>
      <dgm:spPr/>
    </dgm:pt>
    <dgm:pt modelId="{FEFB2D20-624E-44DB-864B-BDE7C9D7972A}" type="pres">
      <dgm:prSet presAssocID="{3D7221CA-AA56-42B5-92AE-B2872BFFA60C}" presName="Name35" presStyleLbl="parChTrans1D2" presStyleIdx="1" presStyleCnt="3"/>
      <dgm:spPr/>
    </dgm:pt>
    <dgm:pt modelId="{3E265BEF-2E5C-4333-8F05-5D0768C00D02}" type="pres">
      <dgm:prSet presAssocID="{9185E7B4-A3FB-4DA4-B280-D1E734930C14}" presName="hierRoot2" presStyleCnt="0">
        <dgm:presLayoutVars>
          <dgm:hierBranch/>
        </dgm:presLayoutVars>
      </dgm:prSet>
      <dgm:spPr/>
    </dgm:pt>
    <dgm:pt modelId="{BD7B3A05-28BF-4574-A18C-EAA95CE49FC4}" type="pres">
      <dgm:prSet presAssocID="{9185E7B4-A3FB-4DA4-B280-D1E734930C14}" presName="rootComposite" presStyleCnt="0"/>
      <dgm:spPr/>
    </dgm:pt>
    <dgm:pt modelId="{CF50554E-2E1E-40E7-A94F-389F17ADCEFE}" type="pres">
      <dgm:prSet presAssocID="{9185E7B4-A3FB-4DA4-B280-D1E734930C1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E05B300-2B58-48D3-ABA1-63BF8DED625E}" type="pres">
      <dgm:prSet presAssocID="{9185E7B4-A3FB-4DA4-B280-D1E734930C14}" presName="rootConnector" presStyleLbl="node2" presStyleIdx="1" presStyleCnt="3"/>
      <dgm:spPr/>
      <dgm:t>
        <a:bodyPr/>
        <a:lstStyle/>
        <a:p>
          <a:pPr rtl="1"/>
          <a:endParaRPr lang="fa-IR"/>
        </a:p>
      </dgm:t>
    </dgm:pt>
    <dgm:pt modelId="{548A8ED3-FF34-4662-8897-885C6AD27576}" type="pres">
      <dgm:prSet presAssocID="{9185E7B4-A3FB-4DA4-B280-D1E734930C14}" presName="hierChild4" presStyleCnt="0"/>
      <dgm:spPr/>
    </dgm:pt>
    <dgm:pt modelId="{CE75E5A3-99A5-464C-BBE7-0D5E2077EA1E}" type="pres">
      <dgm:prSet presAssocID="{9185E7B4-A3FB-4DA4-B280-D1E734930C14}" presName="hierChild5" presStyleCnt="0"/>
      <dgm:spPr/>
    </dgm:pt>
    <dgm:pt modelId="{E6242830-9EA2-4AF9-AFA1-B88C6EE46909}" type="pres">
      <dgm:prSet presAssocID="{3F2718A8-0B35-4A26-9905-9417F14CA55F}" presName="Name35" presStyleLbl="parChTrans1D2" presStyleIdx="2" presStyleCnt="3"/>
      <dgm:spPr/>
    </dgm:pt>
    <dgm:pt modelId="{47FA23AD-3821-4480-97D5-1862803E3783}" type="pres">
      <dgm:prSet presAssocID="{7723FB51-3E93-41CD-AF05-85A5EAD4D894}" presName="hierRoot2" presStyleCnt="0">
        <dgm:presLayoutVars>
          <dgm:hierBranch/>
        </dgm:presLayoutVars>
      </dgm:prSet>
      <dgm:spPr/>
    </dgm:pt>
    <dgm:pt modelId="{F7F6EC6E-14CF-4DE1-8B54-001AC0B54F00}" type="pres">
      <dgm:prSet presAssocID="{7723FB51-3E93-41CD-AF05-85A5EAD4D894}" presName="rootComposite" presStyleCnt="0"/>
      <dgm:spPr/>
    </dgm:pt>
    <dgm:pt modelId="{040B0C77-2D16-4862-9692-53F0068B3A5C}" type="pres">
      <dgm:prSet presAssocID="{7723FB51-3E93-41CD-AF05-85A5EAD4D8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ABB0BC5-0D39-48F6-956B-766C63F07760}" type="pres">
      <dgm:prSet presAssocID="{7723FB51-3E93-41CD-AF05-85A5EAD4D894}" presName="rootConnector" presStyleLbl="node2" presStyleIdx="2" presStyleCnt="3"/>
      <dgm:spPr/>
      <dgm:t>
        <a:bodyPr/>
        <a:lstStyle/>
        <a:p>
          <a:pPr rtl="1"/>
          <a:endParaRPr lang="fa-IR"/>
        </a:p>
      </dgm:t>
    </dgm:pt>
    <dgm:pt modelId="{B978C6C2-AA95-47C8-8D21-C922713ED07D}" type="pres">
      <dgm:prSet presAssocID="{7723FB51-3E93-41CD-AF05-85A5EAD4D894}" presName="hierChild4" presStyleCnt="0"/>
      <dgm:spPr/>
    </dgm:pt>
    <dgm:pt modelId="{D7244483-D6EA-474D-88E8-BEC1900AA8A6}" type="pres">
      <dgm:prSet presAssocID="{7723FB51-3E93-41CD-AF05-85A5EAD4D894}" presName="hierChild5" presStyleCnt="0"/>
      <dgm:spPr/>
    </dgm:pt>
    <dgm:pt modelId="{4E87530D-403B-449C-9EC5-68118734D84D}" type="pres">
      <dgm:prSet presAssocID="{3D01B531-B4D1-4795-A2ED-24458E9271B4}" presName="hierChild3" presStyleCnt="0"/>
      <dgm:spPr/>
    </dgm:pt>
  </dgm:ptLst>
  <dgm:cxnLst>
    <dgm:cxn modelId="{ACA288BB-A93C-4C94-8EE2-B7BA90D34E06}" type="presOf" srcId="{3D7221CA-AA56-42B5-92AE-B2872BFFA60C}" destId="{FEFB2D20-624E-44DB-864B-BDE7C9D7972A}" srcOrd="0" destOrd="0" presId="urn:microsoft.com/office/officeart/2005/8/layout/orgChart1"/>
    <dgm:cxn modelId="{05F3176B-E1DA-4753-898B-7B4D2DED1660}" type="presOf" srcId="{D9C20EED-148F-4C5B-8DA1-E52C85D8683D}" destId="{33E298E9-8566-49C9-B2C0-F7EA7FA85411}" srcOrd="0" destOrd="0" presId="urn:microsoft.com/office/officeart/2005/8/layout/orgChart1"/>
    <dgm:cxn modelId="{C07B9FA6-78D2-482C-B159-73B0B5F6EDFC}" type="presOf" srcId="{077F1814-BED4-404D-8A52-96A5940CA617}" destId="{728740C5-E6B5-4DFF-B822-9E7D98419AC9}" srcOrd="0" destOrd="0" presId="urn:microsoft.com/office/officeart/2005/8/layout/orgChart1"/>
    <dgm:cxn modelId="{B68792E5-F4D7-42F0-95ED-65F06D9E39AD}" type="presOf" srcId="{7723FB51-3E93-41CD-AF05-85A5EAD4D894}" destId="{3ABB0BC5-0D39-48F6-956B-766C63F07760}" srcOrd="1" destOrd="0" presId="urn:microsoft.com/office/officeart/2005/8/layout/orgChart1"/>
    <dgm:cxn modelId="{84CD2037-E917-4152-B7D4-FDAEEA429022}" type="presOf" srcId="{C544F6F9-749D-4F6C-86AE-BD978A50ED42}" destId="{C67EB929-5DCC-4ADB-867D-3DB736C464B4}" srcOrd="0" destOrd="0" presId="urn:microsoft.com/office/officeart/2005/8/layout/orgChart1"/>
    <dgm:cxn modelId="{FBEB3AD5-D7B3-4C9D-A024-F3681B1A573C}" srcId="{3D01B531-B4D1-4795-A2ED-24458E9271B4}" destId="{D9C20EED-148F-4C5B-8DA1-E52C85D8683D}" srcOrd="0" destOrd="0" parTransId="{077F1814-BED4-404D-8A52-96A5940CA617}" sibTransId="{8B77EB81-A3C2-4336-BDA3-FAA0A60BD0AC}"/>
    <dgm:cxn modelId="{D3CCE794-3C6C-46F0-BDEC-90001264C302}" type="presOf" srcId="{3D01B531-B4D1-4795-A2ED-24458E9271B4}" destId="{59F77ED8-9F34-49A5-920A-8D8E4B099140}" srcOrd="1" destOrd="0" presId="urn:microsoft.com/office/officeart/2005/8/layout/orgChart1"/>
    <dgm:cxn modelId="{5D4F1E7C-BCDF-4915-8DF6-94B553099D4D}" srcId="{3D01B531-B4D1-4795-A2ED-24458E9271B4}" destId="{9185E7B4-A3FB-4DA4-B280-D1E734930C14}" srcOrd="1" destOrd="0" parTransId="{3D7221CA-AA56-42B5-92AE-B2872BFFA60C}" sibTransId="{3BB369F8-7DEC-4164-BDFB-53D025F6BFD1}"/>
    <dgm:cxn modelId="{240E6D01-BB02-4EE4-8909-CE2F46C56AF7}" type="presOf" srcId="{9185E7B4-A3FB-4DA4-B280-D1E734930C14}" destId="{6E05B300-2B58-48D3-ABA1-63BF8DED625E}" srcOrd="1" destOrd="0" presId="urn:microsoft.com/office/officeart/2005/8/layout/orgChart1"/>
    <dgm:cxn modelId="{9E4DF9E8-761F-49B1-BE0E-77CF02DDC35E}" type="presOf" srcId="{3F2718A8-0B35-4A26-9905-9417F14CA55F}" destId="{E6242830-9EA2-4AF9-AFA1-B88C6EE46909}" srcOrd="0" destOrd="0" presId="urn:microsoft.com/office/officeart/2005/8/layout/orgChart1"/>
    <dgm:cxn modelId="{97FC8310-204E-4798-AEF9-74700422AFF1}" type="presOf" srcId="{7723FB51-3E93-41CD-AF05-85A5EAD4D894}" destId="{040B0C77-2D16-4862-9692-53F0068B3A5C}" srcOrd="0" destOrd="0" presId="urn:microsoft.com/office/officeart/2005/8/layout/orgChart1"/>
    <dgm:cxn modelId="{CBC9CEBD-4A3E-4BEB-A136-6A71F39D925B}" srcId="{3D01B531-B4D1-4795-A2ED-24458E9271B4}" destId="{7723FB51-3E93-41CD-AF05-85A5EAD4D894}" srcOrd="2" destOrd="0" parTransId="{3F2718A8-0B35-4A26-9905-9417F14CA55F}" sibTransId="{E2A8A074-88E3-4320-953C-6229DACFCA8B}"/>
    <dgm:cxn modelId="{5CD22ABC-04D9-4ADD-A88E-BE42C3F0E3C7}" type="presOf" srcId="{9185E7B4-A3FB-4DA4-B280-D1E734930C14}" destId="{CF50554E-2E1E-40E7-A94F-389F17ADCEFE}" srcOrd="0" destOrd="0" presId="urn:microsoft.com/office/officeart/2005/8/layout/orgChart1"/>
    <dgm:cxn modelId="{D61BF84A-F7ED-4767-9F65-A15A8513BA47}" type="presOf" srcId="{3D01B531-B4D1-4795-A2ED-24458E9271B4}" destId="{13B88B61-830B-49DA-B2C4-38A14F210A20}" srcOrd="0" destOrd="0" presId="urn:microsoft.com/office/officeart/2005/8/layout/orgChart1"/>
    <dgm:cxn modelId="{11FB3CC4-A470-4292-A5E9-2AE171CC1F16}" srcId="{C544F6F9-749D-4F6C-86AE-BD978A50ED42}" destId="{3D01B531-B4D1-4795-A2ED-24458E9271B4}" srcOrd="0" destOrd="0" parTransId="{9929B20C-7E4C-435F-8465-45E5699DC653}" sibTransId="{BBA194D2-86EC-450F-BA74-E47FB317D6CD}"/>
    <dgm:cxn modelId="{7A4A24C0-BFF3-4F85-9383-69FFD0CF6859}" type="presOf" srcId="{D9C20EED-148F-4C5B-8DA1-E52C85D8683D}" destId="{186AF61E-0F6A-4143-A36C-C43700153F5D}" srcOrd="1" destOrd="0" presId="urn:microsoft.com/office/officeart/2005/8/layout/orgChart1"/>
    <dgm:cxn modelId="{E4455F45-6F0D-4C02-9563-7E95E7E8AEF9}" type="presParOf" srcId="{C67EB929-5DCC-4ADB-867D-3DB736C464B4}" destId="{A13646BE-7153-498C-ACF9-08793571EDD3}" srcOrd="0" destOrd="0" presId="urn:microsoft.com/office/officeart/2005/8/layout/orgChart1"/>
    <dgm:cxn modelId="{9523473D-1EAC-4515-B4C3-8D3662118EE7}" type="presParOf" srcId="{A13646BE-7153-498C-ACF9-08793571EDD3}" destId="{A4F0F126-008A-4377-9D07-7020220B59D5}" srcOrd="0" destOrd="0" presId="urn:microsoft.com/office/officeart/2005/8/layout/orgChart1"/>
    <dgm:cxn modelId="{83160D0D-60E7-4327-8815-4A2A09FC2F98}" type="presParOf" srcId="{A4F0F126-008A-4377-9D07-7020220B59D5}" destId="{13B88B61-830B-49DA-B2C4-38A14F210A20}" srcOrd="0" destOrd="0" presId="urn:microsoft.com/office/officeart/2005/8/layout/orgChart1"/>
    <dgm:cxn modelId="{1A1DBF70-48AE-4FA6-A0DA-D0556B89F2FE}" type="presParOf" srcId="{A4F0F126-008A-4377-9D07-7020220B59D5}" destId="{59F77ED8-9F34-49A5-920A-8D8E4B099140}" srcOrd="1" destOrd="0" presId="urn:microsoft.com/office/officeart/2005/8/layout/orgChart1"/>
    <dgm:cxn modelId="{EBD52911-56B5-44F6-8BFC-5CE2086EBE6D}" type="presParOf" srcId="{A13646BE-7153-498C-ACF9-08793571EDD3}" destId="{7458B1EC-60C6-47CA-A5B5-D98FAE8FF89A}" srcOrd="1" destOrd="0" presId="urn:microsoft.com/office/officeart/2005/8/layout/orgChart1"/>
    <dgm:cxn modelId="{F2D53D49-DD48-4742-AA74-9278A623456A}" type="presParOf" srcId="{7458B1EC-60C6-47CA-A5B5-D98FAE8FF89A}" destId="{728740C5-E6B5-4DFF-B822-9E7D98419AC9}" srcOrd="0" destOrd="0" presId="urn:microsoft.com/office/officeart/2005/8/layout/orgChart1"/>
    <dgm:cxn modelId="{79CCB613-8840-467D-821E-CC4B32FF3E2C}" type="presParOf" srcId="{7458B1EC-60C6-47CA-A5B5-D98FAE8FF89A}" destId="{B6BEC75A-8929-4262-955B-D6A5E379039F}" srcOrd="1" destOrd="0" presId="urn:microsoft.com/office/officeart/2005/8/layout/orgChart1"/>
    <dgm:cxn modelId="{A5FC9DAC-CD01-4FB3-A6FF-CDF031CE7606}" type="presParOf" srcId="{B6BEC75A-8929-4262-955B-D6A5E379039F}" destId="{40E9BC5B-BAA3-4709-96F6-AAA6E1A156E6}" srcOrd="0" destOrd="0" presId="urn:microsoft.com/office/officeart/2005/8/layout/orgChart1"/>
    <dgm:cxn modelId="{41F77F08-6BE8-45F2-B7BA-44A2A1ACC429}" type="presParOf" srcId="{40E9BC5B-BAA3-4709-96F6-AAA6E1A156E6}" destId="{33E298E9-8566-49C9-B2C0-F7EA7FA85411}" srcOrd="0" destOrd="0" presId="urn:microsoft.com/office/officeart/2005/8/layout/orgChart1"/>
    <dgm:cxn modelId="{822A4061-B392-48E5-93CC-8050579AE97B}" type="presParOf" srcId="{40E9BC5B-BAA3-4709-96F6-AAA6E1A156E6}" destId="{186AF61E-0F6A-4143-A36C-C43700153F5D}" srcOrd="1" destOrd="0" presId="urn:microsoft.com/office/officeart/2005/8/layout/orgChart1"/>
    <dgm:cxn modelId="{2A080FEA-E3EB-48C0-8CC6-3DD29BF8CDC2}" type="presParOf" srcId="{B6BEC75A-8929-4262-955B-D6A5E379039F}" destId="{9DCB8B5D-7485-4D37-B25A-87BE87501DDE}" srcOrd="1" destOrd="0" presId="urn:microsoft.com/office/officeart/2005/8/layout/orgChart1"/>
    <dgm:cxn modelId="{BE368843-2885-4D49-ADA0-27653E51D55F}" type="presParOf" srcId="{B6BEC75A-8929-4262-955B-D6A5E379039F}" destId="{056E05EF-8C3A-42EB-9352-31EDF16C14BC}" srcOrd="2" destOrd="0" presId="urn:microsoft.com/office/officeart/2005/8/layout/orgChart1"/>
    <dgm:cxn modelId="{58F91859-1AB4-4A9C-9CF9-0E86E3519226}" type="presParOf" srcId="{7458B1EC-60C6-47CA-A5B5-D98FAE8FF89A}" destId="{FEFB2D20-624E-44DB-864B-BDE7C9D7972A}" srcOrd="2" destOrd="0" presId="urn:microsoft.com/office/officeart/2005/8/layout/orgChart1"/>
    <dgm:cxn modelId="{E180F420-DE1D-4B30-B18B-B7ACBC9C70CB}" type="presParOf" srcId="{7458B1EC-60C6-47CA-A5B5-D98FAE8FF89A}" destId="{3E265BEF-2E5C-4333-8F05-5D0768C00D02}" srcOrd="3" destOrd="0" presId="urn:microsoft.com/office/officeart/2005/8/layout/orgChart1"/>
    <dgm:cxn modelId="{47A924A5-6A1F-4A66-8D26-2F868DB3AE57}" type="presParOf" srcId="{3E265BEF-2E5C-4333-8F05-5D0768C00D02}" destId="{BD7B3A05-28BF-4574-A18C-EAA95CE49FC4}" srcOrd="0" destOrd="0" presId="urn:microsoft.com/office/officeart/2005/8/layout/orgChart1"/>
    <dgm:cxn modelId="{5CBB20E3-1BDA-4BA3-9CA2-7CCC4C8C285E}" type="presParOf" srcId="{BD7B3A05-28BF-4574-A18C-EAA95CE49FC4}" destId="{CF50554E-2E1E-40E7-A94F-389F17ADCEFE}" srcOrd="0" destOrd="0" presId="urn:microsoft.com/office/officeart/2005/8/layout/orgChart1"/>
    <dgm:cxn modelId="{7BD1FA17-D072-41FC-9660-DD4EA87F6858}" type="presParOf" srcId="{BD7B3A05-28BF-4574-A18C-EAA95CE49FC4}" destId="{6E05B300-2B58-48D3-ABA1-63BF8DED625E}" srcOrd="1" destOrd="0" presId="urn:microsoft.com/office/officeart/2005/8/layout/orgChart1"/>
    <dgm:cxn modelId="{CADC02AC-E54B-46F3-A44D-9864CB932CCD}" type="presParOf" srcId="{3E265BEF-2E5C-4333-8F05-5D0768C00D02}" destId="{548A8ED3-FF34-4662-8897-885C6AD27576}" srcOrd="1" destOrd="0" presId="urn:microsoft.com/office/officeart/2005/8/layout/orgChart1"/>
    <dgm:cxn modelId="{C143D7AF-CBD0-44DD-9C1F-01BC8E05961B}" type="presParOf" srcId="{3E265BEF-2E5C-4333-8F05-5D0768C00D02}" destId="{CE75E5A3-99A5-464C-BBE7-0D5E2077EA1E}" srcOrd="2" destOrd="0" presId="urn:microsoft.com/office/officeart/2005/8/layout/orgChart1"/>
    <dgm:cxn modelId="{14ED416E-B6EA-4D95-B41B-044A8F139243}" type="presParOf" srcId="{7458B1EC-60C6-47CA-A5B5-D98FAE8FF89A}" destId="{E6242830-9EA2-4AF9-AFA1-B88C6EE46909}" srcOrd="4" destOrd="0" presId="urn:microsoft.com/office/officeart/2005/8/layout/orgChart1"/>
    <dgm:cxn modelId="{5ED9FF29-E23E-4C04-BF26-4BE0BDF59132}" type="presParOf" srcId="{7458B1EC-60C6-47CA-A5B5-D98FAE8FF89A}" destId="{47FA23AD-3821-4480-97D5-1862803E3783}" srcOrd="5" destOrd="0" presId="urn:microsoft.com/office/officeart/2005/8/layout/orgChart1"/>
    <dgm:cxn modelId="{D72CF561-D110-4A03-948E-1DE49821BFAB}" type="presParOf" srcId="{47FA23AD-3821-4480-97D5-1862803E3783}" destId="{F7F6EC6E-14CF-4DE1-8B54-001AC0B54F00}" srcOrd="0" destOrd="0" presId="urn:microsoft.com/office/officeart/2005/8/layout/orgChart1"/>
    <dgm:cxn modelId="{391FCC21-EAB3-4749-8F94-F360B9E385D6}" type="presParOf" srcId="{F7F6EC6E-14CF-4DE1-8B54-001AC0B54F00}" destId="{040B0C77-2D16-4862-9692-53F0068B3A5C}" srcOrd="0" destOrd="0" presId="urn:microsoft.com/office/officeart/2005/8/layout/orgChart1"/>
    <dgm:cxn modelId="{E7C042E7-EAA3-4B65-8A50-5CAB8A2A97EA}" type="presParOf" srcId="{F7F6EC6E-14CF-4DE1-8B54-001AC0B54F00}" destId="{3ABB0BC5-0D39-48F6-956B-766C63F07760}" srcOrd="1" destOrd="0" presId="urn:microsoft.com/office/officeart/2005/8/layout/orgChart1"/>
    <dgm:cxn modelId="{96D5B10E-2434-4D9C-8A44-AE534F30CF73}" type="presParOf" srcId="{47FA23AD-3821-4480-97D5-1862803E3783}" destId="{B978C6C2-AA95-47C8-8D21-C922713ED07D}" srcOrd="1" destOrd="0" presId="urn:microsoft.com/office/officeart/2005/8/layout/orgChart1"/>
    <dgm:cxn modelId="{2E5CAA8B-D023-4CC5-B52F-664A848C00FF}" type="presParOf" srcId="{47FA23AD-3821-4480-97D5-1862803E3783}" destId="{D7244483-D6EA-474D-88E8-BEC1900AA8A6}" srcOrd="2" destOrd="0" presId="urn:microsoft.com/office/officeart/2005/8/layout/orgChart1"/>
    <dgm:cxn modelId="{91EBDFB4-D1B0-45BD-98A7-FF28ABC27AA0}" type="presParOf" srcId="{A13646BE-7153-498C-ACF9-08793571EDD3}" destId="{4E87530D-403B-449C-9EC5-68118734D8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8BC96B0-6A34-43C4-B137-C5E9EA54C5B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82E93577-22F3-4183-BD4F-C0157E5C63C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حروف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7E0D14-1206-4785-B027-93BDF4D1FAEF}" type="parTrans" cxnId="{A6370C7F-AE09-469D-B43F-0EA63F9B754E}">
      <dgm:prSet/>
      <dgm:spPr/>
    </dgm:pt>
    <dgm:pt modelId="{81AAD83E-80E0-45F9-A3E8-791AEDAB8557}" type="sibTrans" cxnId="{A6370C7F-AE09-469D-B43F-0EA63F9B754E}">
      <dgm:prSet/>
      <dgm:spPr/>
    </dgm:pt>
    <dgm:pt modelId="{A255F9DA-B731-4A13-81AD-F89A1BCFBE95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1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الف مـاقـبـل مـفـتـوح</a:t>
          </a:r>
          <a:r>
            <a:rPr kumimoji="0" lang="ar-SA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kumimoji="0" lang="en-US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55438B-BED9-4E92-82DA-D02D177153F0}" type="parTrans" cxnId="{FDA1AA4C-B32C-4975-BB16-A5C5D6F2C949}">
      <dgm:prSet/>
      <dgm:spPr/>
    </dgm:pt>
    <dgm:pt modelId="{F24369B6-E48F-404D-ADE6-415CDB7FF594}" type="sibTrans" cxnId="{FDA1AA4C-B32C-4975-BB16-A5C5D6F2C949}">
      <dgm:prSet/>
      <dgm:spPr/>
    </dgm:pt>
    <dgm:pt modelId="{135327BE-F86D-44AF-8FE3-3523BEB6F626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1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يـاء ماقبل مكسور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76992D9B-56DA-49DF-B73E-118C1F070BDE}" type="parTrans" cxnId="{4B1C25E8-B70C-4674-92B0-0111AE4D332D}">
      <dgm:prSet/>
      <dgm:spPr/>
    </dgm:pt>
    <dgm:pt modelId="{428E131A-E4DE-405D-BE6E-6A99BB397D85}" type="sibTrans" cxnId="{4B1C25E8-B70C-4674-92B0-0111AE4D332D}">
      <dgm:prSet/>
      <dgm:spPr/>
    </dgm:pt>
    <dgm:pt modelId="{05FE11BB-01C7-4E1A-9B44-469D39B60166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1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واو ماقبل مضموم</a:t>
          </a:r>
          <a:r>
            <a:rPr kumimoji="0" lang="ar-SA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kumimoji="0" lang="en-US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E90745-1FBA-4CC4-88DA-0715C2D411BC}" type="parTrans" cxnId="{7EFE986F-DC8E-476B-ABD9-2F808A6A6035}">
      <dgm:prSet/>
      <dgm:spPr/>
    </dgm:pt>
    <dgm:pt modelId="{296EA5F0-42DD-4B25-81D8-4ED1658DDA51}" type="sibTrans" cxnId="{7EFE986F-DC8E-476B-ABD9-2F808A6A6035}">
      <dgm:prSet/>
      <dgm:spPr/>
    </dgm:pt>
    <dgm:pt modelId="{26EED481-2383-4E6F-AAA2-67E0D29884C1}" type="pres">
      <dgm:prSet presAssocID="{78BC96B0-6A34-43C4-B137-C5E9EA54C5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7B4FAB4-C839-469D-89A3-A634F0FCA3DD}" type="pres">
      <dgm:prSet presAssocID="{82E93577-22F3-4183-BD4F-C0157E5C63CA}" presName="hierRoot1" presStyleCnt="0">
        <dgm:presLayoutVars>
          <dgm:hierBranch val="l"/>
        </dgm:presLayoutVars>
      </dgm:prSet>
      <dgm:spPr/>
    </dgm:pt>
    <dgm:pt modelId="{7DFEFE30-E073-4D20-88DB-CFB891742B13}" type="pres">
      <dgm:prSet presAssocID="{82E93577-22F3-4183-BD4F-C0157E5C63CA}" presName="rootComposite1" presStyleCnt="0"/>
      <dgm:spPr/>
    </dgm:pt>
    <dgm:pt modelId="{09A0AE27-A1B8-4D4D-894E-5A4C11E8B348}" type="pres">
      <dgm:prSet presAssocID="{82E93577-22F3-4183-BD4F-C0157E5C63C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3F0F0CA-91E3-41AF-AC44-3BFF8F88901E}" type="pres">
      <dgm:prSet presAssocID="{82E93577-22F3-4183-BD4F-C0157E5C63CA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4471769F-DDBF-4FF9-9D3E-DDF71531E681}" type="pres">
      <dgm:prSet presAssocID="{82E93577-22F3-4183-BD4F-C0157E5C63CA}" presName="hierChild2" presStyleCnt="0"/>
      <dgm:spPr/>
    </dgm:pt>
    <dgm:pt modelId="{0EE522E1-9D0B-4571-8AA8-8ADC65112F10}" type="pres">
      <dgm:prSet presAssocID="{6C55438B-BED9-4E92-82DA-D02D177153F0}" presName="Name50" presStyleLbl="parChTrans1D2" presStyleIdx="0" presStyleCnt="3"/>
      <dgm:spPr/>
    </dgm:pt>
    <dgm:pt modelId="{40AAF778-19AA-4457-B309-81C830178424}" type="pres">
      <dgm:prSet presAssocID="{A255F9DA-B731-4A13-81AD-F89A1BCFBE95}" presName="hierRoot2" presStyleCnt="0">
        <dgm:presLayoutVars>
          <dgm:hierBranch/>
        </dgm:presLayoutVars>
      </dgm:prSet>
      <dgm:spPr/>
    </dgm:pt>
    <dgm:pt modelId="{4C09FE2E-9443-4D79-B1E2-4DF6D8BA9DEE}" type="pres">
      <dgm:prSet presAssocID="{A255F9DA-B731-4A13-81AD-F89A1BCFBE95}" presName="rootComposite" presStyleCnt="0"/>
      <dgm:spPr/>
    </dgm:pt>
    <dgm:pt modelId="{13F7C1C9-ADA0-4512-A9C1-9A0CF3C4ADD0}" type="pres">
      <dgm:prSet presAssocID="{A255F9DA-B731-4A13-81AD-F89A1BCFBE9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F698050-6140-4007-B5B8-4C8415F93433}" type="pres">
      <dgm:prSet presAssocID="{A255F9DA-B731-4A13-81AD-F89A1BCFBE95}" presName="rootConnector" presStyleLbl="node2" presStyleIdx="0" presStyleCnt="3"/>
      <dgm:spPr/>
      <dgm:t>
        <a:bodyPr/>
        <a:lstStyle/>
        <a:p>
          <a:pPr rtl="1"/>
          <a:endParaRPr lang="fa-IR"/>
        </a:p>
      </dgm:t>
    </dgm:pt>
    <dgm:pt modelId="{970ECEB1-8DA3-4B55-B6FC-B886B7C64728}" type="pres">
      <dgm:prSet presAssocID="{A255F9DA-B731-4A13-81AD-F89A1BCFBE95}" presName="hierChild4" presStyleCnt="0"/>
      <dgm:spPr/>
    </dgm:pt>
    <dgm:pt modelId="{087F13CB-3BC5-41C2-9F8B-A7AC75DAD3A1}" type="pres">
      <dgm:prSet presAssocID="{A255F9DA-B731-4A13-81AD-F89A1BCFBE95}" presName="hierChild5" presStyleCnt="0"/>
      <dgm:spPr/>
    </dgm:pt>
    <dgm:pt modelId="{797E3408-7B42-4319-B01C-961553B3C2E7}" type="pres">
      <dgm:prSet presAssocID="{76992D9B-56DA-49DF-B73E-118C1F070BDE}" presName="Name50" presStyleLbl="parChTrans1D2" presStyleIdx="1" presStyleCnt="3"/>
      <dgm:spPr/>
    </dgm:pt>
    <dgm:pt modelId="{A2D07BB1-56BF-4E27-833C-442A8C1EE78B}" type="pres">
      <dgm:prSet presAssocID="{135327BE-F86D-44AF-8FE3-3523BEB6F626}" presName="hierRoot2" presStyleCnt="0">
        <dgm:presLayoutVars>
          <dgm:hierBranch/>
        </dgm:presLayoutVars>
      </dgm:prSet>
      <dgm:spPr/>
    </dgm:pt>
    <dgm:pt modelId="{49849B5E-EA61-4D0E-8672-BFC0A10BC500}" type="pres">
      <dgm:prSet presAssocID="{135327BE-F86D-44AF-8FE3-3523BEB6F626}" presName="rootComposite" presStyleCnt="0"/>
      <dgm:spPr/>
    </dgm:pt>
    <dgm:pt modelId="{C247927F-9A6C-49AE-AED0-27306CD0823D}" type="pres">
      <dgm:prSet presAssocID="{135327BE-F86D-44AF-8FE3-3523BEB6F62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C297CF8-443B-4076-860A-568368CB8A03}" type="pres">
      <dgm:prSet presAssocID="{135327BE-F86D-44AF-8FE3-3523BEB6F626}" presName="rootConnector" presStyleLbl="node2" presStyleIdx="1" presStyleCnt="3"/>
      <dgm:spPr/>
      <dgm:t>
        <a:bodyPr/>
        <a:lstStyle/>
        <a:p>
          <a:pPr rtl="1"/>
          <a:endParaRPr lang="fa-IR"/>
        </a:p>
      </dgm:t>
    </dgm:pt>
    <dgm:pt modelId="{4C2CD9AF-2B5A-415B-9FD9-898703AC2907}" type="pres">
      <dgm:prSet presAssocID="{135327BE-F86D-44AF-8FE3-3523BEB6F626}" presName="hierChild4" presStyleCnt="0"/>
      <dgm:spPr/>
    </dgm:pt>
    <dgm:pt modelId="{0D7BBEAF-2130-4DCC-A866-914731BD5730}" type="pres">
      <dgm:prSet presAssocID="{135327BE-F86D-44AF-8FE3-3523BEB6F626}" presName="hierChild5" presStyleCnt="0"/>
      <dgm:spPr/>
    </dgm:pt>
    <dgm:pt modelId="{26E67F4C-7A26-4A68-B361-F777F3F8F269}" type="pres">
      <dgm:prSet presAssocID="{CCE90745-1FBA-4CC4-88DA-0715C2D411BC}" presName="Name50" presStyleLbl="parChTrans1D2" presStyleIdx="2" presStyleCnt="3"/>
      <dgm:spPr/>
    </dgm:pt>
    <dgm:pt modelId="{4C443AD9-B8E1-405A-A749-367078649764}" type="pres">
      <dgm:prSet presAssocID="{05FE11BB-01C7-4E1A-9B44-469D39B60166}" presName="hierRoot2" presStyleCnt="0">
        <dgm:presLayoutVars>
          <dgm:hierBranch/>
        </dgm:presLayoutVars>
      </dgm:prSet>
      <dgm:spPr/>
    </dgm:pt>
    <dgm:pt modelId="{73F312A3-7993-48F0-9AD0-3633EC765951}" type="pres">
      <dgm:prSet presAssocID="{05FE11BB-01C7-4E1A-9B44-469D39B60166}" presName="rootComposite" presStyleCnt="0"/>
      <dgm:spPr/>
    </dgm:pt>
    <dgm:pt modelId="{BC15321A-F215-46B0-A55A-EDC4543DABB2}" type="pres">
      <dgm:prSet presAssocID="{05FE11BB-01C7-4E1A-9B44-469D39B6016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6F15FE0-0470-482A-9CBC-57D63B8E759A}" type="pres">
      <dgm:prSet presAssocID="{05FE11BB-01C7-4E1A-9B44-469D39B60166}" presName="rootConnector" presStyleLbl="node2" presStyleIdx="2" presStyleCnt="3"/>
      <dgm:spPr/>
      <dgm:t>
        <a:bodyPr/>
        <a:lstStyle/>
        <a:p>
          <a:pPr rtl="1"/>
          <a:endParaRPr lang="fa-IR"/>
        </a:p>
      </dgm:t>
    </dgm:pt>
    <dgm:pt modelId="{9E0288E8-8A24-4DED-A2EC-EF2EB2D0CE1E}" type="pres">
      <dgm:prSet presAssocID="{05FE11BB-01C7-4E1A-9B44-469D39B60166}" presName="hierChild4" presStyleCnt="0"/>
      <dgm:spPr/>
    </dgm:pt>
    <dgm:pt modelId="{7FDA30D3-9541-49B5-927C-645E2DAEE2A1}" type="pres">
      <dgm:prSet presAssocID="{05FE11BB-01C7-4E1A-9B44-469D39B60166}" presName="hierChild5" presStyleCnt="0"/>
      <dgm:spPr/>
    </dgm:pt>
    <dgm:pt modelId="{14D2EEBE-2B7E-4799-AD90-D2A53C0B90F0}" type="pres">
      <dgm:prSet presAssocID="{82E93577-22F3-4183-BD4F-C0157E5C63CA}" presName="hierChild3" presStyleCnt="0"/>
      <dgm:spPr/>
    </dgm:pt>
  </dgm:ptLst>
  <dgm:cxnLst>
    <dgm:cxn modelId="{E63B28F4-C740-41BA-809D-82D3AC080086}" type="presOf" srcId="{A255F9DA-B731-4A13-81AD-F89A1BCFBE95}" destId="{0F698050-6140-4007-B5B8-4C8415F93433}" srcOrd="1" destOrd="0" presId="urn:microsoft.com/office/officeart/2005/8/layout/orgChart1"/>
    <dgm:cxn modelId="{4E8A407C-1B62-4F2B-A7D1-7530062C4308}" type="presOf" srcId="{05FE11BB-01C7-4E1A-9B44-469D39B60166}" destId="{26F15FE0-0470-482A-9CBC-57D63B8E759A}" srcOrd="1" destOrd="0" presId="urn:microsoft.com/office/officeart/2005/8/layout/orgChart1"/>
    <dgm:cxn modelId="{0A804725-F58C-4272-8900-D7D28954B190}" type="presOf" srcId="{6C55438B-BED9-4E92-82DA-D02D177153F0}" destId="{0EE522E1-9D0B-4571-8AA8-8ADC65112F10}" srcOrd="0" destOrd="0" presId="urn:microsoft.com/office/officeart/2005/8/layout/orgChart1"/>
    <dgm:cxn modelId="{4B1C25E8-B70C-4674-92B0-0111AE4D332D}" srcId="{82E93577-22F3-4183-BD4F-C0157E5C63CA}" destId="{135327BE-F86D-44AF-8FE3-3523BEB6F626}" srcOrd="1" destOrd="0" parTransId="{76992D9B-56DA-49DF-B73E-118C1F070BDE}" sibTransId="{428E131A-E4DE-405D-BE6E-6A99BB397D85}"/>
    <dgm:cxn modelId="{7EFE986F-DC8E-476B-ABD9-2F808A6A6035}" srcId="{82E93577-22F3-4183-BD4F-C0157E5C63CA}" destId="{05FE11BB-01C7-4E1A-9B44-469D39B60166}" srcOrd="2" destOrd="0" parTransId="{CCE90745-1FBA-4CC4-88DA-0715C2D411BC}" sibTransId="{296EA5F0-42DD-4B25-81D8-4ED1658DDA51}"/>
    <dgm:cxn modelId="{D5B48A98-15E2-4243-BD35-803F020D97B8}" type="presOf" srcId="{82E93577-22F3-4183-BD4F-C0157E5C63CA}" destId="{09A0AE27-A1B8-4D4D-894E-5A4C11E8B348}" srcOrd="0" destOrd="0" presId="urn:microsoft.com/office/officeart/2005/8/layout/orgChart1"/>
    <dgm:cxn modelId="{1688243E-B1F7-49E3-8258-474C259DF088}" type="presOf" srcId="{135327BE-F86D-44AF-8FE3-3523BEB6F626}" destId="{DC297CF8-443B-4076-860A-568368CB8A03}" srcOrd="1" destOrd="0" presId="urn:microsoft.com/office/officeart/2005/8/layout/orgChart1"/>
    <dgm:cxn modelId="{BEBAE4E8-2F61-41C5-8AD0-9066F4C123AC}" type="presOf" srcId="{78BC96B0-6A34-43C4-B137-C5E9EA54C5BD}" destId="{26EED481-2383-4E6F-AAA2-67E0D29884C1}" srcOrd="0" destOrd="0" presId="urn:microsoft.com/office/officeart/2005/8/layout/orgChart1"/>
    <dgm:cxn modelId="{3356F963-B0B0-483C-BBBA-ACB8C1CC3A58}" type="presOf" srcId="{CCE90745-1FBA-4CC4-88DA-0715C2D411BC}" destId="{26E67F4C-7A26-4A68-B361-F777F3F8F269}" srcOrd="0" destOrd="0" presId="urn:microsoft.com/office/officeart/2005/8/layout/orgChart1"/>
    <dgm:cxn modelId="{FDA1AA4C-B32C-4975-BB16-A5C5D6F2C949}" srcId="{82E93577-22F3-4183-BD4F-C0157E5C63CA}" destId="{A255F9DA-B731-4A13-81AD-F89A1BCFBE95}" srcOrd="0" destOrd="0" parTransId="{6C55438B-BED9-4E92-82DA-D02D177153F0}" sibTransId="{F24369B6-E48F-404D-ADE6-415CDB7FF594}"/>
    <dgm:cxn modelId="{6B08B513-C3E1-4D1B-9C17-DF9F2D97D46E}" type="presOf" srcId="{76992D9B-56DA-49DF-B73E-118C1F070BDE}" destId="{797E3408-7B42-4319-B01C-961553B3C2E7}" srcOrd="0" destOrd="0" presId="urn:microsoft.com/office/officeart/2005/8/layout/orgChart1"/>
    <dgm:cxn modelId="{F56CFA2F-0DF2-4644-BD11-100EE36646A8}" type="presOf" srcId="{135327BE-F86D-44AF-8FE3-3523BEB6F626}" destId="{C247927F-9A6C-49AE-AED0-27306CD0823D}" srcOrd="0" destOrd="0" presId="urn:microsoft.com/office/officeart/2005/8/layout/orgChart1"/>
    <dgm:cxn modelId="{494E8D69-E4D5-4284-AD20-8067381B67B9}" type="presOf" srcId="{A255F9DA-B731-4A13-81AD-F89A1BCFBE95}" destId="{13F7C1C9-ADA0-4512-A9C1-9A0CF3C4ADD0}" srcOrd="0" destOrd="0" presId="urn:microsoft.com/office/officeart/2005/8/layout/orgChart1"/>
    <dgm:cxn modelId="{D6DFD914-FCEC-41B3-BB3B-6F9A3C19FE66}" type="presOf" srcId="{82E93577-22F3-4183-BD4F-C0157E5C63CA}" destId="{83F0F0CA-91E3-41AF-AC44-3BFF8F88901E}" srcOrd="1" destOrd="0" presId="urn:microsoft.com/office/officeart/2005/8/layout/orgChart1"/>
    <dgm:cxn modelId="{25B48A70-A15C-4376-9782-88A5289C10D7}" type="presOf" srcId="{05FE11BB-01C7-4E1A-9B44-469D39B60166}" destId="{BC15321A-F215-46B0-A55A-EDC4543DABB2}" srcOrd="0" destOrd="0" presId="urn:microsoft.com/office/officeart/2005/8/layout/orgChart1"/>
    <dgm:cxn modelId="{A6370C7F-AE09-469D-B43F-0EA63F9B754E}" srcId="{78BC96B0-6A34-43C4-B137-C5E9EA54C5BD}" destId="{82E93577-22F3-4183-BD4F-C0157E5C63CA}" srcOrd="0" destOrd="0" parTransId="{407E0D14-1206-4785-B027-93BDF4D1FAEF}" sibTransId="{81AAD83E-80E0-45F9-A3E8-791AEDAB8557}"/>
    <dgm:cxn modelId="{E912BE30-5ED9-4AA0-B4C1-0B27E9BA124A}" type="presParOf" srcId="{26EED481-2383-4E6F-AAA2-67E0D29884C1}" destId="{47B4FAB4-C839-469D-89A3-A634F0FCA3DD}" srcOrd="0" destOrd="0" presId="urn:microsoft.com/office/officeart/2005/8/layout/orgChart1"/>
    <dgm:cxn modelId="{B75E3CD4-E773-4759-89CC-C3512811471C}" type="presParOf" srcId="{47B4FAB4-C839-469D-89A3-A634F0FCA3DD}" destId="{7DFEFE30-E073-4D20-88DB-CFB891742B13}" srcOrd="0" destOrd="0" presId="urn:microsoft.com/office/officeart/2005/8/layout/orgChart1"/>
    <dgm:cxn modelId="{9FB6C060-8F28-4AE3-B82F-64356995CF92}" type="presParOf" srcId="{7DFEFE30-E073-4D20-88DB-CFB891742B13}" destId="{09A0AE27-A1B8-4D4D-894E-5A4C11E8B348}" srcOrd="0" destOrd="0" presId="urn:microsoft.com/office/officeart/2005/8/layout/orgChart1"/>
    <dgm:cxn modelId="{9E5A15E5-4B58-432C-B42B-19BEC0972582}" type="presParOf" srcId="{7DFEFE30-E073-4D20-88DB-CFB891742B13}" destId="{83F0F0CA-91E3-41AF-AC44-3BFF8F88901E}" srcOrd="1" destOrd="0" presId="urn:microsoft.com/office/officeart/2005/8/layout/orgChart1"/>
    <dgm:cxn modelId="{919030AA-27E5-4E02-BDDC-8B7EEAD7D559}" type="presParOf" srcId="{47B4FAB4-C839-469D-89A3-A634F0FCA3DD}" destId="{4471769F-DDBF-4FF9-9D3E-DDF71531E681}" srcOrd="1" destOrd="0" presId="urn:microsoft.com/office/officeart/2005/8/layout/orgChart1"/>
    <dgm:cxn modelId="{46C05A0B-9730-4B2F-A10F-BF064E2DF60A}" type="presParOf" srcId="{4471769F-DDBF-4FF9-9D3E-DDF71531E681}" destId="{0EE522E1-9D0B-4571-8AA8-8ADC65112F10}" srcOrd="0" destOrd="0" presId="urn:microsoft.com/office/officeart/2005/8/layout/orgChart1"/>
    <dgm:cxn modelId="{79603D33-2639-4F0E-8CDC-B9767F0A36DE}" type="presParOf" srcId="{4471769F-DDBF-4FF9-9D3E-DDF71531E681}" destId="{40AAF778-19AA-4457-B309-81C830178424}" srcOrd="1" destOrd="0" presId="urn:microsoft.com/office/officeart/2005/8/layout/orgChart1"/>
    <dgm:cxn modelId="{54F5F1DF-2CCE-4858-B79C-6D8F75BCF675}" type="presParOf" srcId="{40AAF778-19AA-4457-B309-81C830178424}" destId="{4C09FE2E-9443-4D79-B1E2-4DF6D8BA9DEE}" srcOrd="0" destOrd="0" presId="urn:microsoft.com/office/officeart/2005/8/layout/orgChart1"/>
    <dgm:cxn modelId="{D061ACA4-C34F-4044-B195-5ED954BF19E2}" type="presParOf" srcId="{4C09FE2E-9443-4D79-B1E2-4DF6D8BA9DEE}" destId="{13F7C1C9-ADA0-4512-A9C1-9A0CF3C4ADD0}" srcOrd="0" destOrd="0" presId="urn:microsoft.com/office/officeart/2005/8/layout/orgChart1"/>
    <dgm:cxn modelId="{88C43547-FFC2-47BE-8497-1DE085470B08}" type="presParOf" srcId="{4C09FE2E-9443-4D79-B1E2-4DF6D8BA9DEE}" destId="{0F698050-6140-4007-B5B8-4C8415F93433}" srcOrd="1" destOrd="0" presId="urn:microsoft.com/office/officeart/2005/8/layout/orgChart1"/>
    <dgm:cxn modelId="{29FC8964-CCA9-4452-A335-F5DF7BBAB4BB}" type="presParOf" srcId="{40AAF778-19AA-4457-B309-81C830178424}" destId="{970ECEB1-8DA3-4B55-B6FC-B886B7C64728}" srcOrd="1" destOrd="0" presId="urn:microsoft.com/office/officeart/2005/8/layout/orgChart1"/>
    <dgm:cxn modelId="{27E2D490-E54E-456D-8B45-8E1C35E011DF}" type="presParOf" srcId="{40AAF778-19AA-4457-B309-81C830178424}" destId="{087F13CB-3BC5-41C2-9F8B-A7AC75DAD3A1}" srcOrd="2" destOrd="0" presId="urn:microsoft.com/office/officeart/2005/8/layout/orgChart1"/>
    <dgm:cxn modelId="{25BBCBFC-3FF1-4DE4-9420-CE3A7F9D1041}" type="presParOf" srcId="{4471769F-DDBF-4FF9-9D3E-DDF71531E681}" destId="{797E3408-7B42-4319-B01C-961553B3C2E7}" srcOrd="2" destOrd="0" presId="urn:microsoft.com/office/officeart/2005/8/layout/orgChart1"/>
    <dgm:cxn modelId="{E37F7217-C9F9-4871-B240-619C9028D7D3}" type="presParOf" srcId="{4471769F-DDBF-4FF9-9D3E-DDF71531E681}" destId="{A2D07BB1-56BF-4E27-833C-442A8C1EE78B}" srcOrd="3" destOrd="0" presId="urn:microsoft.com/office/officeart/2005/8/layout/orgChart1"/>
    <dgm:cxn modelId="{6E4FC9ED-3A0B-4DFF-AF1D-7686E1D90B42}" type="presParOf" srcId="{A2D07BB1-56BF-4E27-833C-442A8C1EE78B}" destId="{49849B5E-EA61-4D0E-8672-BFC0A10BC500}" srcOrd="0" destOrd="0" presId="urn:microsoft.com/office/officeart/2005/8/layout/orgChart1"/>
    <dgm:cxn modelId="{9ED2209B-5B47-42FE-AB74-9DE4596807FC}" type="presParOf" srcId="{49849B5E-EA61-4D0E-8672-BFC0A10BC500}" destId="{C247927F-9A6C-49AE-AED0-27306CD0823D}" srcOrd="0" destOrd="0" presId="urn:microsoft.com/office/officeart/2005/8/layout/orgChart1"/>
    <dgm:cxn modelId="{74C95E0A-0F35-452F-9BEA-261465FE2949}" type="presParOf" srcId="{49849B5E-EA61-4D0E-8672-BFC0A10BC500}" destId="{DC297CF8-443B-4076-860A-568368CB8A03}" srcOrd="1" destOrd="0" presId="urn:microsoft.com/office/officeart/2005/8/layout/orgChart1"/>
    <dgm:cxn modelId="{D08F2B39-8B69-466A-9EFD-4D6689FDFC63}" type="presParOf" srcId="{A2D07BB1-56BF-4E27-833C-442A8C1EE78B}" destId="{4C2CD9AF-2B5A-415B-9FD9-898703AC2907}" srcOrd="1" destOrd="0" presId="urn:microsoft.com/office/officeart/2005/8/layout/orgChart1"/>
    <dgm:cxn modelId="{4729E07C-FE5E-4885-AC16-0B8422BA2677}" type="presParOf" srcId="{A2D07BB1-56BF-4E27-833C-442A8C1EE78B}" destId="{0D7BBEAF-2130-4DCC-A866-914731BD5730}" srcOrd="2" destOrd="0" presId="urn:microsoft.com/office/officeart/2005/8/layout/orgChart1"/>
    <dgm:cxn modelId="{63DCCA2D-B716-4092-B1A7-8308E037B959}" type="presParOf" srcId="{4471769F-DDBF-4FF9-9D3E-DDF71531E681}" destId="{26E67F4C-7A26-4A68-B361-F777F3F8F269}" srcOrd="4" destOrd="0" presId="urn:microsoft.com/office/officeart/2005/8/layout/orgChart1"/>
    <dgm:cxn modelId="{F5B95AFD-FAB1-41A5-970E-BFEAD967D01B}" type="presParOf" srcId="{4471769F-DDBF-4FF9-9D3E-DDF71531E681}" destId="{4C443AD9-B8E1-405A-A749-367078649764}" srcOrd="5" destOrd="0" presId="urn:microsoft.com/office/officeart/2005/8/layout/orgChart1"/>
    <dgm:cxn modelId="{E5E16F11-84FD-41DD-A4FB-98E568F13A5A}" type="presParOf" srcId="{4C443AD9-B8E1-405A-A749-367078649764}" destId="{73F312A3-7993-48F0-9AD0-3633EC765951}" srcOrd="0" destOrd="0" presId="urn:microsoft.com/office/officeart/2005/8/layout/orgChart1"/>
    <dgm:cxn modelId="{C22A83B6-9D41-4157-A6BB-DF7458F39DD6}" type="presParOf" srcId="{73F312A3-7993-48F0-9AD0-3633EC765951}" destId="{BC15321A-F215-46B0-A55A-EDC4543DABB2}" srcOrd="0" destOrd="0" presId="urn:microsoft.com/office/officeart/2005/8/layout/orgChart1"/>
    <dgm:cxn modelId="{53CF0983-791C-4C89-84A1-FB08B654BC08}" type="presParOf" srcId="{73F312A3-7993-48F0-9AD0-3633EC765951}" destId="{26F15FE0-0470-482A-9CBC-57D63B8E759A}" srcOrd="1" destOrd="0" presId="urn:microsoft.com/office/officeart/2005/8/layout/orgChart1"/>
    <dgm:cxn modelId="{B298798F-50DA-48FC-A4D6-EE11A80F03F6}" type="presParOf" srcId="{4C443AD9-B8E1-405A-A749-367078649764}" destId="{9E0288E8-8A24-4DED-A2EC-EF2EB2D0CE1E}" srcOrd="1" destOrd="0" presId="urn:microsoft.com/office/officeart/2005/8/layout/orgChart1"/>
    <dgm:cxn modelId="{C9E95A4D-C414-4E98-B65B-9B64F8F205B7}" type="presParOf" srcId="{4C443AD9-B8E1-405A-A749-367078649764}" destId="{7FDA30D3-9541-49B5-927C-645E2DAEE2A1}" srcOrd="2" destOrd="0" presId="urn:microsoft.com/office/officeart/2005/8/layout/orgChart1"/>
    <dgm:cxn modelId="{DB368BD4-917A-4762-A246-12E3E459DA1B}" type="presParOf" srcId="{47B4FAB4-C839-469D-89A3-A634F0FCA3DD}" destId="{14D2EEBE-2B7E-4799-AD90-D2A53C0B90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28F3309-2D7C-4CBD-B88F-0E72924B84D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ABDF5204-00A0-4C0D-9598-EC9C990772DF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انواع</a:t>
          </a:r>
          <a:r>
            <a:rPr kumimoji="0" lang="ar-S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مدّ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6525A916-B2EC-4326-B46B-CBD9301AA43E}" type="parTrans" cxnId="{7DF6B357-EF34-427C-8464-0603D68FA2BB}">
      <dgm:prSet/>
      <dgm:spPr/>
    </dgm:pt>
    <dgm:pt modelId="{7CA3B144-DD38-4AE5-80B7-43CA668B9089}" type="sibTrans" cxnId="{7DF6B357-EF34-427C-8464-0603D68FA2BB}">
      <dgm:prSet/>
      <dgm:spPr/>
    </dgm:pt>
    <dgm:pt modelId="{651FC522-AC95-4F16-B13C-91BE85C0AA4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مدی که سبب آن سکون است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0033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214862-88EF-48CD-A248-96879D54AB68}" type="parTrans" cxnId="{D5A9F3D9-73B0-4EBE-B663-ED59C501D72F}">
      <dgm:prSet/>
      <dgm:spPr/>
    </dgm:pt>
    <dgm:pt modelId="{F48B9208-5EE1-4D9D-9E37-4443E3276276}" type="sibTrans" cxnId="{D5A9F3D9-73B0-4EBE-B663-ED59C501D72F}">
      <dgm:prSet/>
      <dgm:spPr/>
    </dgm:pt>
    <dgm:pt modelId="{5C0F3F5D-1A86-4E83-A57E-283310D235D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مد عارض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3E43E6-F15A-43B4-9D9E-08D4C3A0FF65}" type="parTrans" cxnId="{E76CBC49-4E4F-4ABC-90CC-9AD7A1074903}">
      <dgm:prSet/>
      <dgm:spPr/>
    </dgm:pt>
    <dgm:pt modelId="{148A25B9-2C8B-472B-B713-9752C1E9FD42}" type="sibTrans" cxnId="{E76CBC49-4E4F-4ABC-90CC-9AD7A1074903}">
      <dgm:prSet/>
      <dgm:spPr/>
    </dgm:pt>
    <dgm:pt modelId="{5F7B904F-2F8A-4922-AFF2-523587029F46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مد لازم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16C032-8CD0-49E0-9004-E340E29BC02A}" type="parTrans" cxnId="{FDCCF6A3-406B-4C82-AB06-EE4987BBC01F}">
      <dgm:prSet/>
      <dgm:spPr/>
    </dgm:pt>
    <dgm:pt modelId="{FAB70286-8B4B-4D8B-8209-32776786ACCD}" type="sibTrans" cxnId="{FDCCF6A3-406B-4C82-AB06-EE4987BBC01F}">
      <dgm:prSet/>
      <dgm:spPr/>
    </dgm:pt>
    <dgm:pt modelId="{935EFB0C-3A9F-4CD9-B4C2-CA11F3A59303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مدی که سبب آن همزه است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0033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FDE76-2BA9-4745-8CB5-D8D927E8FB55}" type="parTrans" cxnId="{7FB7DF15-D514-451E-BA77-85FC720A6F57}">
      <dgm:prSet/>
      <dgm:spPr/>
    </dgm:pt>
    <dgm:pt modelId="{1556BD81-4C34-439D-B098-6FFD3569DE03}" type="sibTrans" cxnId="{7FB7DF15-D514-451E-BA77-85FC720A6F57}">
      <dgm:prSet/>
      <dgm:spPr/>
    </dgm:pt>
    <dgm:pt modelId="{03B58313-6E6E-4B4D-9072-0A9FCC3DB4A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مد منفصل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7557F2-DD21-4900-AF57-AE7F675EA120}" type="parTrans" cxnId="{A518EFD3-386A-4E6B-BF04-4A7CDF00C5DF}">
      <dgm:prSet/>
      <dgm:spPr/>
    </dgm:pt>
    <dgm:pt modelId="{B6F45CB9-C792-4DD5-899C-4C1A52CED415}" type="sibTrans" cxnId="{A518EFD3-386A-4E6B-BF04-4A7CDF00C5DF}">
      <dgm:prSet/>
      <dgm:spPr/>
    </dgm:pt>
    <dgm:pt modelId="{69B9D9C7-0215-481C-8D29-7DB9D662A48E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مد متصل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D6C3AB-555D-4A46-A34F-643AEE2658F9}" type="parTrans" cxnId="{23AD906C-D7ED-4EB2-B0FB-C1F373850013}">
      <dgm:prSet/>
      <dgm:spPr/>
    </dgm:pt>
    <dgm:pt modelId="{634BE33F-D634-4DF6-9985-543BA42B9EC5}" type="sibTrans" cxnId="{23AD906C-D7ED-4EB2-B0FB-C1F373850013}">
      <dgm:prSet/>
      <dgm:spPr/>
    </dgm:pt>
    <dgm:pt modelId="{04E7903E-02DB-478A-A186-30F17D6E0542}" type="pres">
      <dgm:prSet presAssocID="{128F3309-2D7C-4CBD-B88F-0E72924B84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17BCB91-DEE1-4558-966A-E1F275CEFAB2}" type="pres">
      <dgm:prSet presAssocID="{ABDF5204-00A0-4C0D-9598-EC9C990772DF}" presName="hierRoot1" presStyleCnt="0">
        <dgm:presLayoutVars>
          <dgm:hierBranch/>
        </dgm:presLayoutVars>
      </dgm:prSet>
      <dgm:spPr/>
    </dgm:pt>
    <dgm:pt modelId="{50CDAD76-D748-442A-B32C-C7F27E77BF27}" type="pres">
      <dgm:prSet presAssocID="{ABDF5204-00A0-4C0D-9598-EC9C990772DF}" presName="rootComposite1" presStyleCnt="0"/>
      <dgm:spPr/>
    </dgm:pt>
    <dgm:pt modelId="{F8C55BB2-07C8-4FB1-AF97-1310146A5115}" type="pres">
      <dgm:prSet presAssocID="{ABDF5204-00A0-4C0D-9598-EC9C990772D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AB3DAA8-D5DE-47A1-AE00-E46ABC6ABF30}" type="pres">
      <dgm:prSet presAssocID="{ABDF5204-00A0-4C0D-9598-EC9C990772DF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20B42A33-CFCB-4EDB-A324-4AA6C22D92E1}" type="pres">
      <dgm:prSet presAssocID="{ABDF5204-00A0-4C0D-9598-EC9C990772DF}" presName="hierChild2" presStyleCnt="0"/>
      <dgm:spPr/>
    </dgm:pt>
    <dgm:pt modelId="{F47EFEEC-3811-47C4-BC19-50F9BD0AF431}" type="pres">
      <dgm:prSet presAssocID="{EE214862-88EF-48CD-A248-96879D54AB68}" presName="Name35" presStyleLbl="parChTrans1D2" presStyleIdx="0" presStyleCnt="2"/>
      <dgm:spPr/>
    </dgm:pt>
    <dgm:pt modelId="{62500F0E-716F-4AD5-A144-A5323E31169D}" type="pres">
      <dgm:prSet presAssocID="{651FC522-AC95-4F16-B13C-91BE85C0AA48}" presName="hierRoot2" presStyleCnt="0">
        <dgm:presLayoutVars>
          <dgm:hierBranch/>
        </dgm:presLayoutVars>
      </dgm:prSet>
      <dgm:spPr/>
    </dgm:pt>
    <dgm:pt modelId="{49B3063C-EC97-42F9-B399-BC71DB56DD9F}" type="pres">
      <dgm:prSet presAssocID="{651FC522-AC95-4F16-B13C-91BE85C0AA48}" presName="rootComposite" presStyleCnt="0"/>
      <dgm:spPr/>
    </dgm:pt>
    <dgm:pt modelId="{DF9FBB57-B1C8-44BC-B9BB-468D921EEEAC}" type="pres">
      <dgm:prSet presAssocID="{651FC522-AC95-4F16-B13C-91BE85C0AA4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FD61E5C-D2F7-4A79-B923-D459FE765C25}" type="pres">
      <dgm:prSet presAssocID="{651FC522-AC95-4F16-B13C-91BE85C0AA48}" presName="rootConnector" presStyleLbl="node2" presStyleIdx="0" presStyleCnt="2"/>
      <dgm:spPr/>
      <dgm:t>
        <a:bodyPr/>
        <a:lstStyle/>
        <a:p>
          <a:pPr rtl="1"/>
          <a:endParaRPr lang="fa-IR"/>
        </a:p>
      </dgm:t>
    </dgm:pt>
    <dgm:pt modelId="{443A697E-8B5D-4949-8BFD-54A38DA3150A}" type="pres">
      <dgm:prSet presAssocID="{651FC522-AC95-4F16-B13C-91BE85C0AA48}" presName="hierChild4" presStyleCnt="0"/>
      <dgm:spPr/>
    </dgm:pt>
    <dgm:pt modelId="{22829148-ADAE-4521-A01F-4A4F18902DE9}" type="pres">
      <dgm:prSet presAssocID="{FB3E43E6-F15A-43B4-9D9E-08D4C3A0FF65}" presName="Name35" presStyleLbl="parChTrans1D3" presStyleIdx="0" presStyleCnt="4"/>
      <dgm:spPr/>
    </dgm:pt>
    <dgm:pt modelId="{74CDEEA5-6F4C-4D72-859D-E16A9661A9B4}" type="pres">
      <dgm:prSet presAssocID="{5C0F3F5D-1A86-4E83-A57E-283310D235D2}" presName="hierRoot2" presStyleCnt="0">
        <dgm:presLayoutVars>
          <dgm:hierBranch val="r"/>
        </dgm:presLayoutVars>
      </dgm:prSet>
      <dgm:spPr/>
    </dgm:pt>
    <dgm:pt modelId="{000F9467-5CEB-4AF0-8FFF-7E1A04D43570}" type="pres">
      <dgm:prSet presAssocID="{5C0F3F5D-1A86-4E83-A57E-283310D235D2}" presName="rootComposite" presStyleCnt="0"/>
      <dgm:spPr/>
    </dgm:pt>
    <dgm:pt modelId="{95D982C3-2E9B-4DDD-809E-5E173ACFE48F}" type="pres">
      <dgm:prSet presAssocID="{5C0F3F5D-1A86-4E83-A57E-283310D235D2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75BD7A2-D0BC-4762-A6A8-8D65FFD71B0A}" type="pres">
      <dgm:prSet presAssocID="{5C0F3F5D-1A86-4E83-A57E-283310D235D2}" presName="rootConnector" presStyleLbl="node3" presStyleIdx="0" presStyleCnt="4"/>
      <dgm:spPr/>
      <dgm:t>
        <a:bodyPr/>
        <a:lstStyle/>
        <a:p>
          <a:pPr rtl="1"/>
          <a:endParaRPr lang="fa-IR"/>
        </a:p>
      </dgm:t>
    </dgm:pt>
    <dgm:pt modelId="{35388E51-4FE0-43D7-BD4C-5A9663E92566}" type="pres">
      <dgm:prSet presAssocID="{5C0F3F5D-1A86-4E83-A57E-283310D235D2}" presName="hierChild4" presStyleCnt="0"/>
      <dgm:spPr/>
    </dgm:pt>
    <dgm:pt modelId="{4ABAD56A-36DB-4DC8-B7E2-28A7BA8B9F04}" type="pres">
      <dgm:prSet presAssocID="{5C0F3F5D-1A86-4E83-A57E-283310D235D2}" presName="hierChild5" presStyleCnt="0"/>
      <dgm:spPr/>
    </dgm:pt>
    <dgm:pt modelId="{F6EAB158-90A0-4322-8AAF-55C6430239FD}" type="pres">
      <dgm:prSet presAssocID="{7D16C032-8CD0-49E0-9004-E340E29BC02A}" presName="Name35" presStyleLbl="parChTrans1D3" presStyleIdx="1" presStyleCnt="4"/>
      <dgm:spPr/>
    </dgm:pt>
    <dgm:pt modelId="{40611794-5826-4E10-B332-ED1386027AB5}" type="pres">
      <dgm:prSet presAssocID="{5F7B904F-2F8A-4922-AFF2-523587029F46}" presName="hierRoot2" presStyleCnt="0">
        <dgm:presLayoutVars>
          <dgm:hierBranch val="r"/>
        </dgm:presLayoutVars>
      </dgm:prSet>
      <dgm:spPr/>
    </dgm:pt>
    <dgm:pt modelId="{41CC647B-FC7F-4055-9A3F-6603C3BB1A51}" type="pres">
      <dgm:prSet presAssocID="{5F7B904F-2F8A-4922-AFF2-523587029F46}" presName="rootComposite" presStyleCnt="0"/>
      <dgm:spPr/>
    </dgm:pt>
    <dgm:pt modelId="{26E327DC-B4FF-4794-A599-CC0E609C128A}" type="pres">
      <dgm:prSet presAssocID="{5F7B904F-2F8A-4922-AFF2-523587029F46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779A256-486F-4B31-B7FD-5D3BC349A520}" type="pres">
      <dgm:prSet presAssocID="{5F7B904F-2F8A-4922-AFF2-523587029F46}" presName="rootConnector" presStyleLbl="node3" presStyleIdx="1" presStyleCnt="4"/>
      <dgm:spPr/>
      <dgm:t>
        <a:bodyPr/>
        <a:lstStyle/>
        <a:p>
          <a:pPr rtl="1"/>
          <a:endParaRPr lang="fa-IR"/>
        </a:p>
      </dgm:t>
    </dgm:pt>
    <dgm:pt modelId="{CF609ECC-0DF5-41ED-B37B-DDEFFED9732E}" type="pres">
      <dgm:prSet presAssocID="{5F7B904F-2F8A-4922-AFF2-523587029F46}" presName="hierChild4" presStyleCnt="0"/>
      <dgm:spPr/>
    </dgm:pt>
    <dgm:pt modelId="{5FDFFAE0-30C0-4A87-BD04-327F72E2EDF0}" type="pres">
      <dgm:prSet presAssocID="{5F7B904F-2F8A-4922-AFF2-523587029F46}" presName="hierChild5" presStyleCnt="0"/>
      <dgm:spPr/>
    </dgm:pt>
    <dgm:pt modelId="{3DFA3B45-49BF-4F02-8E19-CA276E862F39}" type="pres">
      <dgm:prSet presAssocID="{651FC522-AC95-4F16-B13C-91BE85C0AA48}" presName="hierChild5" presStyleCnt="0"/>
      <dgm:spPr/>
    </dgm:pt>
    <dgm:pt modelId="{7167FED1-0C0E-4BAB-9B7D-BA8FF44BA851}" type="pres">
      <dgm:prSet presAssocID="{D04FDE76-2BA9-4745-8CB5-D8D927E8FB55}" presName="Name35" presStyleLbl="parChTrans1D2" presStyleIdx="1" presStyleCnt="2"/>
      <dgm:spPr/>
    </dgm:pt>
    <dgm:pt modelId="{E71FBC21-7218-4269-B6DF-1CBB42ED42A0}" type="pres">
      <dgm:prSet presAssocID="{935EFB0C-3A9F-4CD9-B4C2-CA11F3A59303}" presName="hierRoot2" presStyleCnt="0">
        <dgm:presLayoutVars>
          <dgm:hierBranch/>
        </dgm:presLayoutVars>
      </dgm:prSet>
      <dgm:spPr/>
    </dgm:pt>
    <dgm:pt modelId="{0E73FF0A-712F-4106-BDFC-6DF1E7B57FF7}" type="pres">
      <dgm:prSet presAssocID="{935EFB0C-3A9F-4CD9-B4C2-CA11F3A59303}" presName="rootComposite" presStyleCnt="0"/>
      <dgm:spPr/>
    </dgm:pt>
    <dgm:pt modelId="{46F1BE3D-CBCF-4480-892A-A371A4A2D4BA}" type="pres">
      <dgm:prSet presAssocID="{935EFB0C-3A9F-4CD9-B4C2-CA11F3A5930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6AF7660-BE9F-4391-8543-A72F88E65C17}" type="pres">
      <dgm:prSet presAssocID="{935EFB0C-3A9F-4CD9-B4C2-CA11F3A59303}" presName="rootConnector" presStyleLbl="node2" presStyleIdx="1" presStyleCnt="2"/>
      <dgm:spPr/>
      <dgm:t>
        <a:bodyPr/>
        <a:lstStyle/>
        <a:p>
          <a:pPr rtl="1"/>
          <a:endParaRPr lang="fa-IR"/>
        </a:p>
      </dgm:t>
    </dgm:pt>
    <dgm:pt modelId="{F0C5DC18-D3AA-44C6-A5E2-8BA3EF570E7D}" type="pres">
      <dgm:prSet presAssocID="{935EFB0C-3A9F-4CD9-B4C2-CA11F3A59303}" presName="hierChild4" presStyleCnt="0"/>
      <dgm:spPr/>
    </dgm:pt>
    <dgm:pt modelId="{CC38CD18-F316-43C0-BC3D-7F47F8CC9EFB}" type="pres">
      <dgm:prSet presAssocID="{5F7557F2-DD21-4900-AF57-AE7F675EA120}" presName="Name35" presStyleLbl="parChTrans1D3" presStyleIdx="2" presStyleCnt="4"/>
      <dgm:spPr/>
    </dgm:pt>
    <dgm:pt modelId="{55CB4501-3FDB-4B7F-B747-1F27F782BDAE}" type="pres">
      <dgm:prSet presAssocID="{03B58313-6E6E-4B4D-9072-0A9FCC3DB4AA}" presName="hierRoot2" presStyleCnt="0">
        <dgm:presLayoutVars>
          <dgm:hierBranch val="r"/>
        </dgm:presLayoutVars>
      </dgm:prSet>
      <dgm:spPr/>
    </dgm:pt>
    <dgm:pt modelId="{C5473CB0-8AB8-40E4-A4FA-B221993BA4F2}" type="pres">
      <dgm:prSet presAssocID="{03B58313-6E6E-4B4D-9072-0A9FCC3DB4AA}" presName="rootComposite" presStyleCnt="0"/>
      <dgm:spPr/>
    </dgm:pt>
    <dgm:pt modelId="{3304E28F-5792-4428-A6FB-85AA64CD80F6}" type="pres">
      <dgm:prSet presAssocID="{03B58313-6E6E-4B4D-9072-0A9FCC3DB4AA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A08112C-41BF-45F8-8E0C-0C7AA15C04D9}" type="pres">
      <dgm:prSet presAssocID="{03B58313-6E6E-4B4D-9072-0A9FCC3DB4AA}" presName="rootConnector" presStyleLbl="node3" presStyleIdx="2" presStyleCnt="4"/>
      <dgm:spPr/>
      <dgm:t>
        <a:bodyPr/>
        <a:lstStyle/>
        <a:p>
          <a:pPr rtl="1"/>
          <a:endParaRPr lang="fa-IR"/>
        </a:p>
      </dgm:t>
    </dgm:pt>
    <dgm:pt modelId="{C545F925-78B6-4243-8F0C-9F980C331C63}" type="pres">
      <dgm:prSet presAssocID="{03B58313-6E6E-4B4D-9072-0A9FCC3DB4AA}" presName="hierChild4" presStyleCnt="0"/>
      <dgm:spPr/>
    </dgm:pt>
    <dgm:pt modelId="{00F33651-889A-4346-AE9C-308EA7F1C9DF}" type="pres">
      <dgm:prSet presAssocID="{03B58313-6E6E-4B4D-9072-0A9FCC3DB4AA}" presName="hierChild5" presStyleCnt="0"/>
      <dgm:spPr/>
    </dgm:pt>
    <dgm:pt modelId="{8DD5BAB4-5546-4DD5-BDF4-4A8E34D80DDE}" type="pres">
      <dgm:prSet presAssocID="{8DD6C3AB-555D-4A46-A34F-643AEE2658F9}" presName="Name35" presStyleLbl="parChTrans1D3" presStyleIdx="3" presStyleCnt="4"/>
      <dgm:spPr/>
    </dgm:pt>
    <dgm:pt modelId="{CBF2932B-10FA-46DE-9B03-83B8A6AD0E67}" type="pres">
      <dgm:prSet presAssocID="{69B9D9C7-0215-481C-8D29-7DB9D662A48E}" presName="hierRoot2" presStyleCnt="0">
        <dgm:presLayoutVars>
          <dgm:hierBranch val="r"/>
        </dgm:presLayoutVars>
      </dgm:prSet>
      <dgm:spPr/>
    </dgm:pt>
    <dgm:pt modelId="{55137039-3060-4FE1-977A-BC761F03805F}" type="pres">
      <dgm:prSet presAssocID="{69B9D9C7-0215-481C-8D29-7DB9D662A48E}" presName="rootComposite" presStyleCnt="0"/>
      <dgm:spPr/>
    </dgm:pt>
    <dgm:pt modelId="{4535B2FC-DB98-4F38-A42A-4223957E665E}" type="pres">
      <dgm:prSet presAssocID="{69B9D9C7-0215-481C-8D29-7DB9D662A48E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E413512-AE30-44E8-AECA-A19CFEA9B168}" type="pres">
      <dgm:prSet presAssocID="{69B9D9C7-0215-481C-8D29-7DB9D662A48E}" presName="rootConnector" presStyleLbl="node3" presStyleIdx="3" presStyleCnt="4"/>
      <dgm:spPr/>
      <dgm:t>
        <a:bodyPr/>
        <a:lstStyle/>
        <a:p>
          <a:pPr rtl="1"/>
          <a:endParaRPr lang="fa-IR"/>
        </a:p>
      </dgm:t>
    </dgm:pt>
    <dgm:pt modelId="{1B4C3003-F395-4D9E-AF5A-66ECA55BD532}" type="pres">
      <dgm:prSet presAssocID="{69B9D9C7-0215-481C-8D29-7DB9D662A48E}" presName="hierChild4" presStyleCnt="0"/>
      <dgm:spPr/>
    </dgm:pt>
    <dgm:pt modelId="{6A432B1F-79FE-444F-B708-C5F815D6D7A3}" type="pres">
      <dgm:prSet presAssocID="{69B9D9C7-0215-481C-8D29-7DB9D662A48E}" presName="hierChild5" presStyleCnt="0"/>
      <dgm:spPr/>
    </dgm:pt>
    <dgm:pt modelId="{9B4F4320-2C1D-49D8-8B4A-E64447E62CA1}" type="pres">
      <dgm:prSet presAssocID="{935EFB0C-3A9F-4CD9-B4C2-CA11F3A59303}" presName="hierChild5" presStyleCnt="0"/>
      <dgm:spPr/>
    </dgm:pt>
    <dgm:pt modelId="{3A389E2D-18AF-45ED-96F3-77AF82FE4571}" type="pres">
      <dgm:prSet presAssocID="{ABDF5204-00A0-4C0D-9598-EC9C990772DF}" presName="hierChild3" presStyleCnt="0"/>
      <dgm:spPr/>
    </dgm:pt>
  </dgm:ptLst>
  <dgm:cxnLst>
    <dgm:cxn modelId="{23AD906C-D7ED-4EB2-B0FB-C1F373850013}" srcId="{935EFB0C-3A9F-4CD9-B4C2-CA11F3A59303}" destId="{69B9D9C7-0215-481C-8D29-7DB9D662A48E}" srcOrd="1" destOrd="0" parTransId="{8DD6C3AB-555D-4A46-A34F-643AEE2658F9}" sibTransId="{634BE33F-D634-4DF6-9985-543BA42B9EC5}"/>
    <dgm:cxn modelId="{7DF6B357-EF34-427C-8464-0603D68FA2BB}" srcId="{128F3309-2D7C-4CBD-B88F-0E72924B84D1}" destId="{ABDF5204-00A0-4C0D-9598-EC9C990772DF}" srcOrd="0" destOrd="0" parTransId="{6525A916-B2EC-4326-B46B-CBD9301AA43E}" sibTransId="{7CA3B144-DD38-4AE5-80B7-43CA668B9089}"/>
    <dgm:cxn modelId="{45216718-61C7-4E67-8B6F-89456DD8C1EA}" type="presOf" srcId="{651FC522-AC95-4F16-B13C-91BE85C0AA48}" destId="{2FD61E5C-D2F7-4A79-B923-D459FE765C25}" srcOrd="1" destOrd="0" presId="urn:microsoft.com/office/officeart/2005/8/layout/orgChart1"/>
    <dgm:cxn modelId="{AA6D81A8-7579-40E3-9691-9D2ABEC45783}" type="presOf" srcId="{5F7B904F-2F8A-4922-AFF2-523587029F46}" destId="{26E327DC-B4FF-4794-A599-CC0E609C128A}" srcOrd="0" destOrd="0" presId="urn:microsoft.com/office/officeart/2005/8/layout/orgChart1"/>
    <dgm:cxn modelId="{62A62BF2-E918-4841-BFAA-F02D491F95EF}" type="presOf" srcId="{935EFB0C-3A9F-4CD9-B4C2-CA11F3A59303}" destId="{46AF7660-BE9F-4391-8543-A72F88E65C17}" srcOrd="1" destOrd="0" presId="urn:microsoft.com/office/officeart/2005/8/layout/orgChart1"/>
    <dgm:cxn modelId="{D5A9F3D9-73B0-4EBE-B663-ED59C501D72F}" srcId="{ABDF5204-00A0-4C0D-9598-EC9C990772DF}" destId="{651FC522-AC95-4F16-B13C-91BE85C0AA48}" srcOrd="0" destOrd="0" parTransId="{EE214862-88EF-48CD-A248-96879D54AB68}" sibTransId="{F48B9208-5EE1-4D9D-9E37-4443E3276276}"/>
    <dgm:cxn modelId="{E6A53E6F-96D1-44F3-A919-B49162B26B43}" type="presOf" srcId="{ABDF5204-00A0-4C0D-9598-EC9C990772DF}" destId="{3AB3DAA8-D5DE-47A1-AE00-E46ABC6ABF30}" srcOrd="1" destOrd="0" presId="urn:microsoft.com/office/officeart/2005/8/layout/orgChart1"/>
    <dgm:cxn modelId="{65B1A699-BB26-4AB9-B96B-F4FA9ACCD968}" type="presOf" srcId="{03B58313-6E6E-4B4D-9072-0A9FCC3DB4AA}" destId="{7A08112C-41BF-45F8-8E0C-0C7AA15C04D9}" srcOrd="1" destOrd="0" presId="urn:microsoft.com/office/officeart/2005/8/layout/orgChart1"/>
    <dgm:cxn modelId="{6450C559-1BCC-4519-8743-CBB50FFC35AA}" type="presOf" srcId="{03B58313-6E6E-4B4D-9072-0A9FCC3DB4AA}" destId="{3304E28F-5792-4428-A6FB-85AA64CD80F6}" srcOrd="0" destOrd="0" presId="urn:microsoft.com/office/officeart/2005/8/layout/orgChart1"/>
    <dgm:cxn modelId="{639D08DB-3673-4D16-8966-C03446C7FB4B}" type="presOf" srcId="{69B9D9C7-0215-481C-8D29-7DB9D662A48E}" destId="{4535B2FC-DB98-4F38-A42A-4223957E665E}" srcOrd="0" destOrd="0" presId="urn:microsoft.com/office/officeart/2005/8/layout/orgChart1"/>
    <dgm:cxn modelId="{D4AD9960-1CA1-49F1-B739-B7F1388D1870}" type="presOf" srcId="{935EFB0C-3A9F-4CD9-B4C2-CA11F3A59303}" destId="{46F1BE3D-CBCF-4480-892A-A371A4A2D4BA}" srcOrd="0" destOrd="0" presId="urn:microsoft.com/office/officeart/2005/8/layout/orgChart1"/>
    <dgm:cxn modelId="{9558562E-ACB8-4B11-9631-BDB0302B17AA}" type="presOf" srcId="{8DD6C3AB-555D-4A46-A34F-643AEE2658F9}" destId="{8DD5BAB4-5546-4DD5-BDF4-4A8E34D80DDE}" srcOrd="0" destOrd="0" presId="urn:microsoft.com/office/officeart/2005/8/layout/orgChart1"/>
    <dgm:cxn modelId="{FDCCF6A3-406B-4C82-AB06-EE4987BBC01F}" srcId="{651FC522-AC95-4F16-B13C-91BE85C0AA48}" destId="{5F7B904F-2F8A-4922-AFF2-523587029F46}" srcOrd="1" destOrd="0" parTransId="{7D16C032-8CD0-49E0-9004-E340E29BC02A}" sibTransId="{FAB70286-8B4B-4D8B-8209-32776786ACCD}"/>
    <dgm:cxn modelId="{E5BAAD55-577C-4EBA-9AC2-6A50DD70152E}" type="presOf" srcId="{5F7B904F-2F8A-4922-AFF2-523587029F46}" destId="{8779A256-486F-4B31-B7FD-5D3BC349A520}" srcOrd="1" destOrd="0" presId="urn:microsoft.com/office/officeart/2005/8/layout/orgChart1"/>
    <dgm:cxn modelId="{A518EFD3-386A-4E6B-BF04-4A7CDF00C5DF}" srcId="{935EFB0C-3A9F-4CD9-B4C2-CA11F3A59303}" destId="{03B58313-6E6E-4B4D-9072-0A9FCC3DB4AA}" srcOrd="0" destOrd="0" parTransId="{5F7557F2-DD21-4900-AF57-AE7F675EA120}" sibTransId="{B6F45CB9-C792-4DD5-899C-4C1A52CED415}"/>
    <dgm:cxn modelId="{4488F5E5-628A-4398-8C3C-6C5EF8A3453C}" type="presOf" srcId="{69B9D9C7-0215-481C-8D29-7DB9D662A48E}" destId="{9E413512-AE30-44E8-AECA-A19CFEA9B168}" srcOrd="1" destOrd="0" presId="urn:microsoft.com/office/officeart/2005/8/layout/orgChart1"/>
    <dgm:cxn modelId="{693894D5-3D21-4FCA-8435-5F803ADDDAB3}" type="presOf" srcId="{5C0F3F5D-1A86-4E83-A57E-283310D235D2}" destId="{075BD7A2-D0BC-4762-A6A8-8D65FFD71B0A}" srcOrd="1" destOrd="0" presId="urn:microsoft.com/office/officeart/2005/8/layout/orgChart1"/>
    <dgm:cxn modelId="{9C0E4B7B-03DA-4097-A589-64D0211EAA51}" type="presOf" srcId="{5C0F3F5D-1A86-4E83-A57E-283310D235D2}" destId="{95D982C3-2E9B-4DDD-809E-5E173ACFE48F}" srcOrd="0" destOrd="0" presId="urn:microsoft.com/office/officeart/2005/8/layout/orgChart1"/>
    <dgm:cxn modelId="{10E2AEC6-3B37-4D4A-A96D-5B1E14F570B2}" type="presOf" srcId="{EE214862-88EF-48CD-A248-96879D54AB68}" destId="{F47EFEEC-3811-47C4-BC19-50F9BD0AF431}" srcOrd="0" destOrd="0" presId="urn:microsoft.com/office/officeart/2005/8/layout/orgChart1"/>
    <dgm:cxn modelId="{1D2A2AC5-C000-4D27-A617-3A7B8C272D5E}" type="presOf" srcId="{651FC522-AC95-4F16-B13C-91BE85C0AA48}" destId="{DF9FBB57-B1C8-44BC-B9BB-468D921EEEAC}" srcOrd="0" destOrd="0" presId="urn:microsoft.com/office/officeart/2005/8/layout/orgChart1"/>
    <dgm:cxn modelId="{EFEE6F16-E439-4624-84CF-AE9173F53712}" type="presOf" srcId="{FB3E43E6-F15A-43B4-9D9E-08D4C3A0FF65}" destId="{22829148-ADAE-4521-A01F-4A4F18902DE9}" srcOrd="0" destOrd="0" presId="urn:microsoft.com/office/officeart/2005/8/layout/orgChart1"/>
    <dgm:cxn modelId="{98C57B16-5625-4572-921D-1260E3473AD7}" type="presOf" srcId="{D04FDE76-2BA9-4745-8CB5-D8D927E8FB55}" destId="{7167FED1-0C0E-4BAB-9B7D-BA8FF44BA851}" srcOrd="0" destOrd="0" presId="urn:microsoft.com/office/officeart/2005/8/layout/orgChart1"/>
    <dgm:cxn modelId="{2F41A28C-DFB7-4935-A558-56F7D931FE3E}" type="presOf" srcId="{128F3309-2D7C-4CBD-B88F-0E72924B84D1}" destId="{04E7903E-02DB-478A-A186-30F17D6E0542}" srcOrd="0" destOrd="0" presId="urn:microsoft.com/office/officeart/2005/8/layout/orgChart1"/>
    <dgm:cxn modelId="{7FB7DF15-D514-451E-BA77-85FC720A6F57}" srcId="{ABDF5204-00A0-4C0D-9598-EC9C990772DF}" destId="{935EFB0C-3A9F-4CD9-B4C2-CA11F3A59303}" srcOrd="1" destOrd="0" parTransId="{D04FDE76-2BA9-4745-8CB5-D8D927E8FB55}" sibTransId="{1556BD81-4C34-439D-B098-6FFD3569DE03}"/>
    <dgm:cxn modelId="{02C03A00-6A56-4F67-8FAA-27EEC4856D37}" type="presOf" srcId="{ABDF5204-00A0-4C0D-9598-EC9C990772DF}" destId="{F8C55BB2-07C8-4FB1-AF97-1310146A5115}" srcOrd="0" destOrd="0" presId="urn:microsoft.com/office/officeart/2005/8/layout/orgChart1"/>
    <dgm:cxn modelId="{9A90594B-EE85-4113-B641-F4B757019062}" type="presOf" srcId="{5F7557F2-DD21-4900-AF57-AE7F675EA120}" destId="{CC38CD18-F316-43C0-BC3D-7F47F8CC9EFB}" srcOrd="0" destOrd="0" presId="urn:microsoft.com/office/officeart/2005/8/layout/orgChart1"/>
    <dgm:cxn modelId="{E76CBC49-4E4F-4ABC-90CC-9AD7A1074903}" srcId="{651FC522-AC95-4F16-B13C-91BE85C0AA48}" destId="{5C0F3F5D-1A86-4E83-A57E-283310D235D2}" srcOrd="0" destOrd="0" parTransId="{FB3E43E6-F15A-43B4-9D9E-08D4C3A0FF65}" sibTransId="{148A25B9-2C8B-472B-B713-9752C1E9FD42}"/>
    <dgm:cxn modelId="{278B5F0C-3632-4256-B540-792CB7CFD577}" type="presOf" srcId="{7D16C032-8CD0-49E0-9004-E340E29BC02A}" destId="{F6EAB158-90A0-4322-8AAF-55C6430239FD}" srcOrd="0" destOrd="0" presId="urn:microsoft.com/office/officeart/2005/8/layout/orgChart1"/>
    <dgm:cxn modelId="{E9A3B33C-D0F4-4327-B238-64B7CDC9681D}" type="presParOf" srcId="{04E7903E-02DB-478A-A186-30F17D6E0542}" destId="{217BCB91-DEE1-4558-966A-E1F275CEFAB2}" srcOrd="0" destOrd="0" presId="urn:microsoft.com/office/officeart/2005/8/layout/orgChart1"/>
    <dgm:cxn modelId="{28744882-772E-4B9C-9156-1FE6955F4C53}" type="presParOf" srcId="{217BCB91-DEE1-4558-966A-E1F275CEFAB2}" destId="{50CDAD76-D748-442A-B32C-C7F27E77BF27}" srcOrd="0" destOrd="0" presId="urn:microsoft.com/office/officeart/2005/8/layout/orgChart1"/>
    <dgm:cxn modelId="{FFD5F458-EEBF-40CB-BCF3-93C92730D0FB}" type="presParOf" srcId="{50CDAD76-D748-442A-B32C-C7F27E77BF27}" destId="{F8C55BB2-07C8-4FB1-AF97-1310146A5115}" srcOrd="0" destOrd="0" presId="urn:microsoft.com/office/officeart/2005/8/layout/orgChart1"/>
    <dgm:cxn modelId="{19FBB6E4-A29D-4EA4-9558-C2B70E2C333E}" type="presParOf" srcId="{50CDAD76-D748-442A-B32C-C7F27E77BF27}" destId="{3AB3DAA8-D5DE-47A1-AE00-E46ABC6ABF30}" srcOrd="1" destOrd="0" presId="urn:microsoft.com/office/officeart/2005/8/layout/orgChart1"/>
    <dgm:cxn modelId="{042437B6-D51A-4949-8239-3826FDFDE371}" type="presParOf" srcId="{217BCB91-DEE1-4558-966A-E1F275CEFAB2}" destId="{20B42A33-CFCB-4EDB-A324-4AA6C22D92E1}" srcOrd="1" destOrd="0" presId="urn:microsoft.com/office/officeart/2005/8/layout/orgChart1"/>
    <dgm:cxn modelId="{94EACB79-9CA7-4453-A50E-613B14C6A90B}" type="presParOf" srcId="{20B42A33-CFCB-4EDB-A324-4AA6C22D92E1}" destId="{F47EFEEC-3811-47C4-BC19-50F9BD0AF431}" srcOrd="0" destOrd="0" presId="urn:microsoft.com/office/officeart/2005/8/layout/orgChart1"/>
    <dgm:cxn modelId="{D2320C44-642B-4B38-A13E-A15353647BD2}" type="presParOf" srcId="{20B42A33-CFCB-4EDB-A324-4AA6C22D92E1}" destId="{62500F0E-716F-4AD5-A144-A5323E31169D}" srcOrd="1" destOrd="0" presId="urn:microsoft.com/office/officeart/2005/8/layout/orgChart1"/>
    <dgm:cxn modelId="{26D5F094-9E90-49D6-A8BF-70558904266D}" type="presParOf" srcId="{62500F0E-716F-4AD5-A144-A5323E31169D}" destId="{49B3063C-EC97-42F9-B399-BC71DB56DD9F}" srcOrd="0" destOrd="0" presId="urn:microsoft.com/office/officeart/2005/8/layout/orgChart1"/>
    <dgm:cxn modelId="{33EA82E6-4ADF-4FD2-A305-9FD7B4EF6CE6}" type="presParOf" srcId="{49B3063C-EC97-42F9-B399-BC71DB56DD9F}" destId="{DF9FBB57-B1C8-44BC-B9BB-468D921EEEAC}" srcOrd="0" destOrd="0" presId="urn:microsoft.com/office/officeart/2005/8/layout/orgChart1"/>
    <dgm:cxn modelId="{C1FC50EF-ED02-4B26-8AE3-A619C2758D16}" type="presParOf" srcId="{49B3063C-EC97-42F9-B399-BC71DB56DD9F}" destId="{2FD61E5C-D2F7-4A79-B923-D459FE765C25}" srcOrd="1" destOrd="0" presId="urn:microsoft.com/office/officeart/2005/8/layout/orgChart1"/>
    <dgm:cxn modelId="{52955BCC-4FFA-4197-A6CB-45F4D08518E0}" type="presParOf" srcId="{62500F0E-716F-4AD5-A144-A5323E31169D}" destId="{443A697E-8B5D-4949-8BFD-54A38DA3150A}" srcOrd="1" destOrd="0" presId="urn:microsoft.com/office/officeart/2005/8/layout/orgChart1"/>
    <dgm:cxn modelId="{0EDE4578-4068-4AFC-9BD6-AB310D4348E2}" type="presParOf" srcId="{443A697E-8B5D-4949-8BFD-54A38DA3150A}" destId="{22829148-ADAE-4521-A01F-4A4F18902DE9}" srcOrd="0" destOrd="0" presId="urn:microsoft.com/office/officeart/2005/8/layout/orgChart1"/>
    <dgm:cxn modelId="{7FC50C60-2E0A-4618-9158-6EC1FB498F03}" type="presParOf" srcId="{443A697E-8B5D-4949-8BFD-54A38DA3150A}" destId="{74CDEEA5-6F4C-4D72-859D-E16A9661A9B4}" srcOrd="1" destOrd="0" presId="urn:microsoft.com/office/officeart/2005/8/layout/orgChart1"/>
    <dgm:cxn modelId="{E17ECAD1-C233-4FCB-AAC6-9A03B8E4DD41}" type="presParOf" srcId="{74CDEEA5-6F4C-4D72-859D-E16A9661A9B4}" destId="{000F9467-5CEB-4AF0-8FFF-7E1A04D43570}" srcOrd="0" destOrd="0" presId="urn:microsoft.com/office/officeart/2005/8/layout/orgChart1"/>
    <dgm:cxn modelId="{4E9B4271-8217-4611-9F9B-35555E8369BE}" type="presParOf" srcId="{000F9467-5CEB-4AF0-8FFF-7E1A04D43570}" destId="{95D982C3-2E9B-4DDD-809E-5E173ACFE48F}" srcOrd="0" destOrd="0" presId="urn:microsoft.com/office/officeart/2005/8/layout/orgChart1"/>
    <dgm:cxn modelId="{D8867A28-95BB-4E8F-8CAA-1E7D348615C0}" type="presParOf" srcId="{000F9467-5CEB-4AF0-8FFF-7E1A04D43570}" destId="{075BD7A2-D0BC-4762-A6A8-8D65FFD71B0A}" srcOrd="1" destOrd="0" presId="urn:microsoft.com/office/officeart/2005/8/layout/orgChart1"/>
    <dgm:cxn modelId="{3C5D8CF8-20BE-487C-BD46-D7DC7AC0DB9A}" type="presParOf" srcId="{74CDEEA5-6F4C-4D72-859D-E16A9661A9B4}" destId="{35388E51-4FE0-43D7-BD4C-5A9663E92566}" srcOrd="1" destOrd="0" presId="urn:microsoft.com/office/officeart/2005/8/layout/orgChart1"/>
    <dgm:cxn modelId="{BA14F923-775C-4494-A42B-C9698CD6708A}" type="presParOf" srcId="{74CDEEA5-6F4C-4D72-859D-E16A9661A9B4}" destId="{4ABAD56A-36DB-4DC8-B7E2-28A7BA8B9F04}" srcOrd="2" destOrd="0" presId="urn:microsoft.com/office/officeart/2005/8/layout/orgChart1"/>
    <dgm:cxn modelId="{90542B9C-0FC6-472E-B207-3919A0529C19}" type="presParOf" srcId="{443A697E-8B5D-4949-8BFD-54A38DA3150A}" destId="{F6EAB158-90A0-4322-8AAF-55C6430239FD}" srcOrd="2" destOrd="0" presId="urn:microsoft.com/office/officeart/2005/8/layout/orgChart1"/>
    <dgm:cxn modelId="{04254CEF-0CD4-4DF7-A8F6-328A84F457DA}" type="presParOf" srcId="{443A697E-8B5D-4949-8BFD-54A38DA3150A}" destId="{40611794-5826-4E10-B332-ED1386027AB5}" srcOrd="3" destOrd="0" presId="urn:microsoft.com/office/officeart/2005/8/layout/orgChart1"/>
    <dgm:cxn modelId="{D2B8EB2B-F2CC-43C6-B0AC-10F2B214B5CF}" type="presParOf" srcId="{40611794-5826-4E10-B332-ED1386027AB5}" destId="{41CC647B-FC7F-4055-9A3F-6603C3BB1A51}" srcOrd="0" destOrd="0" presId="urn:microsoft.com/office/officeart/2005/8/layout/orgChart1"/>
    <dgm:cxn modelId="{DD3DC28D-3621-47A1-951E-52CB91B8985D}" type="presParOf" srcId="{41CC647B-FC7F-4055-9A3F-6603C3BB1A51}" destId="{26E327DC-B4FF-4794-A599-CC0E609C128A}" srcOrd="0" destOrd="0" presId="urn:microsoft.com/office/officeart/2005/8/layout/orgChart1"/>
    <dgm:cxn modelId="{DD4AA579-353A-4923-BF79-87AEC6ACD590}" type="presParOf" srcId="{41CC647B-FC7F-4055-9A3F-6603C3BB1A51}" destId="{8779A256-486F-4B31-B7FD-5D3BC349A520}" srcOrd="1" destOrd="0" presId="urn:microsoft.com/office/officeart/2005/8/layout/orgChart1"/>
    <dgm:cxn modelId="{96029DAF-416A-4F50-8808-DB13D49B9FBE}" type="presParOf" srcId="{40611794-5826-4E10-B332-ED1386027AB5}" destId="{CF609ECC-0DF5-41ED-B37B-DDEFFED9732E}" srcOrd="1" destOrd="0" presId="urn:microsoft.com/office/officeart/2005/8/layout/orgChart1"/>
    <dgm:cxn modelId="{30D9B4FC-1CAE-4834-8C9F-00DAFD63DEEE}" type="presParOf" srcId="{40611794-5826-4E10-B332-ED1386027AB5}" destId="{5FDFFAE0-30C0-4A87-BD04-327F72E2EDF0}" srcOrd="2" destOrd="0" presId="urn:microsoft.com/office/officeart/2005/8/layout/orgChart1"/>
    <dgm:cxn modelId="{4851695A-C647-409A-A0A3-A3D8DCD10F4B}" type="presParOf" srcId="{62500F0E-716F-4AD5-A144-A5323E31169D}" destId="{3DFA3B45-49BF-4F02-8E19-CA276E862F39}" srcOrd="2" destOrd="0" presId="urn:microsoft.com/office/officeart/2005/8/layout/orgChart1"/>
    <dgm:cxn modelId="{A8C2E430-258C-4BEA-ACF6-2BFDB4FF956A}" type="presParOf" srcId="{20B42A33-CFCB-4EDB-A324-4AA6C22D92E1}" destId="{7167FED1-0C0E-4BAB-9B7D-BA8FF44BA851}" srcOrd="2" destOrd="0" presId="urn:microsoft.com/office/officeart/2005/8/layout/orgChart1"/>
    <dgm:cxn modelId="{94E53F6A-3BAB-444F-BE2C-2C727B8DA9A8}" type="presParOf" srcId="{20B42A33-CFCB-4EDB-A324-4AA6C22D92E1}" destId="{E71FBC21-7218-4269-B6DF-1CBB42ED42A0}" srcOrd="3" destOrd="0" presId="urn:microsoft.com/office/officeart/2005/8/layout/orgChart1"/>
    <dgm:cxn modelId="{A5941636-90FC-4E17-8965-1D627D23D82A}" type="presParOf" srcId="{E71FBC21-7218-4269-B6DF-1CBB42ED42A0}" destId="{0E73FF0A-712F-4106-BDFC-6DF1E7B57FF7}" srcOrd="0" destOrd="0" presId="urn:microsoft.com/office/officeart/2005/8/layout/orgChart1"/>
    <dgm:cxn modelId="{A7936313-C326-4C1A-8392-616640D7F5F3}" type="presParOf" srcId="{0E73FF0A-712F-4106-BDFC-6DF1E7B57FF7}" destId="{46F1BE3D-CBCF-4480-892A-A371A4A2D4BA}" srcOrd="0" destOrd="0" presId="urn:microsoft.com/office/officeart/2005/8/layout/orgChart1"/>
    <dgm:cxn modelId="{9544B2DD-C6DA-4AD5-A12E-37D3C4415B89}" type="presParOf" srcId="{0E73FF0A-712F-4106-BDFC-6DF1E7B57FF7}" destId="{46AF7660-BE9F-4391-8543-A72F88E65C17}" srcOrd="1" destOrd="0" presId="urn:microsoft.com/office/officeart/2005/8/layout/orgChart1"/>
    <dgm:cxn modelId="{47E463A9-6847-4482-A232-2E3F65853E72}" type="presParOf" srcId="{E71FBC21-7218-4269-B6DF-1CBB42ED42A0}" destId="{F0C5DC18-D3AA-44C6-A5E2-8BA3EF570E7D}" srcOrd="1" destOrd="0" presId="urn:microsoft.com/office/officeart/2005/8/layout/orgChart1"/>
    <dgm:cxn modelId="{E9E80C66-C107-4AE2-BA5D-84CCEEE404EB}" type="presParOf" srcId="{F0C5DC18-D3AA-44C6-A5E2-8BA3EF570E7D}" destId="{CC38CD18-F316-43C0-BC3D-7F47F8CC9EFB}" srcOrd="0" destOrd="0" presId="urn:microsoft.com/office/officeart/2005/8/layout/orgChart1"/>
    <dgm:cxn modelId="{D6F24469-5F55-4962-9DBC-EB63800BA9B8}" type="presParOf" srcId="{F0C5DC18-D3AA-44C6-A5E2-8BA3EF570E7D}" destId="{55CB4501-3FDB-4B7F-B747-1F27F782BDAE}" srcOrd="1" destOrd="0" presId="urn:microsoft.com/office/officeart/2005/8/layout/orgChart1"/>
    <dgm:cxn modelId="{588091D3-F217-4F57-80D1-85DC11C4B2AD}" type="presParOf" srcId="{55CB4501-3FDB-4B7F-B747-1F27F782BDAE}" destId="{C5473CB0-8AB8-40E4-A4FA-B221993BA4F2}" srcOrd="0" destOrd="0" presId="urn:microsoft.com/office/officeart/2005/8/layout/orgChart1"/>
    <dgm:cxn modelId="{AB697B76-DC6F-4DA9-AF82-363DE1ADC62D}" type="presParOf" srcId="{C5473CB0-8AB8-40E4-A4FA-B221993BA4F2}" destId="{3304E28F-5792-4428-A6FB-85AA64CD80F6}" srcOrd="0" destOrd="0" presId="urn:microsoft.com/office/officeart/2005/8/layout/orgChart1"/>
    <dgm:cxn modelId="{8FF8100A-E15B-41DF-BB37-9378D9A88159}" type="presParOf" srcId="{C5473CB0-8AB8-40E4-A4FA-B221993BA4F2}" destId="{7A08112C-41BF-45F8-8E0C-0C7AA15C04D9}" srcOrd="1" destOrd="0" presId="urn:microsoft.com/office/officeart/2005/8/layout/orgChart1"/>
    <dgm:cxn modelId="{32F60894-4231-4A14-9C9A-D03045E5718C}" type="presParOf" srcId="{55CB4501-3FDB-4B7F-B747-1F27F782BDAE}" destId="{C545F925-78B6-4243-8F0C-9F980C331C63}" srcOrd="1" destOrd="0" presId="urn:microsoft.com/office/officeart/2005/8/layout/orgChart1"/>
    <dgm:cxn modelId="{C24FD32B-EDA8-4D26-BCA1-C372FA4DD076}" type="presParOf" srcId="{55CB4501-3FDB-4B7F-B747-1F27F782BDAE}" destId="{00F33651-889A-4346-AE9C-308EA7F1C9DF}" srcOrd="2" destOrd="0" presId="urn:microsoft.com/office/officeart/2005/8/layout/orgChart1"/>
    <dgm:cxn modelId="{0BC3D817-3343-42AA-B51F-C092DF0A32A3}" type="presParOf" srcId="{F0C5DC18-D3AA-44C6-A5E2-8BA3EF570E7D}" destId="{8DD5BAB4-5546-4DD5-BDF4-4A8E34D80DDE}" srcOrd="2" destOrd="0" presId="urn:microsoft.com/office/officeart/2005/8/layout/orgChart1"/>
    <dgm:cxn modelId="{F0CEC67B-4529-4F9B-995F-28148BC45F3F}" type="presParOf" srcId="{F0C5DC18-D3AA-44C6-A5E2-8BA3EF570E7D}" destId="{CBF2932B-10FA-46DE-9B03-83B8A6AD0E67}" srcOrd="3" destOrd="0" presId="urn:microsoft.com/office/officeart/2005/8/layout/orgChart1"/>
    <dgm:cxn modelId="{1F689F59-A973-4859-9CE8-A48EBA92AC94}" type="presParOf" srcId="{CBF2932B-10FA-46DE-9B03-83B8A6AD0E67}" destId="{55137039-3060-4FE1-977A-BC761F03805F}" srcOrd="0" destOrd="0" presId="urn:microsoft.com/office/officeart/2005/8/layout/orgChart1"/>
    <dgm:cxn modelId="{1E4BEE7E-5B45-4418-A3CD-2EB6413B75CC}" type="presParOf" srcId="{55137039-3060-4FE1-977A-BC761F03805F}" destId="{4535B2FC-DB98-4F38-A42A-4223957E665E}" srcOrd="0" destOrd="0" presId="urn:microsoft.com/office/officeart/2005/8/layout/orgChart1"/>
    <dgm:cxn modelId="{AD639D77-7621-4A93-81ED-C0B7E55192C0}" type="presParOf" srcId="{55137039-3060-4FE1-977A-BC761F03805F}" destId="{9E413512-AE30-44E8-AECA-A19CFEA9B168}" srcOrd="1" destOrd="0" presId="urn:microsoft.com/office/officeart/2005/8/layout/orgChart1"/>
    <dgm:cxn modelId="{4B383FCA-CE8D-4761-A0A5-ADC83E4B15BE}" type="presParOf" srcId="{CBF2932B-10FA-46DE-9B03-83B8A6AD0E67}" destId="{1B4C3003-F395-4D9E-AF5A-66ECA55BD532}" srcOrd="1" destOrd="0" presId="urn:microsoft.com/office/officeart/2005/8/layout/orgChart1"/>
    <dgm:cxn modelId="{41EC29EC-4BBC-4F7B-A3EB-8229D00303C3}" type="presParOf" srcId="{CBF2932B-10FA-46DE-9B03-83B8A6AD0E67}" destId="{6A432B1F-79FE-444F-B708-C5F815D6D7A3}" srcOrd="2" destOrd="0" presId="urn:microsoft.com/office/officeart/2005/8/layout/orgChart1"/>
    <dgm:cxn modelId="{B08499A1-9A82-43E6-8D22-5C6FF8ED872A}" type="presParOf" srcId="{E71FBC21-7218-4269-B6DF-1CBB42ED42A0}" destId="{9B4F4320-2C1D-49D8-8B4A-E64447E62CA1}" srcOrd="2" destOrd="0" presId="urn:microsoft.com/office/officeart/2005/8/layout/orgChart1"/>
    <dgm:cxn modelId="{C7C67931-792A-4BC6-90BA-B12DAD6B7DE5}" type="presParOf" srcId="{217BCB91-DEE1-4558-966A-E1F275CEFAB2}" destId="{3A389E2D-18AF-45ED-96F3-77AF82FE45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3F27C2-FE5D-44C8-88B3-98B09AAE5BD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ACD089F9-3AFD-42ED-A1A8-BE1CDB31FF46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حرووف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gm:t>
    </dgm:pt>
    <dgm:pt modelId="{2BB6C700-E3A8-420C-80DB-346D81B35AE4}" type="parTrans" cxnId="{62D77D6B-913C-4AD0-B836-601D29E28871}">
      <dgm:prSet/>
      <dgm:spPr/>
    </dgm:pt>
    <dgm:pt modelId="{7AF8AB9A-0DC8-40D5-A0BE-B396C6C58C83}" type="sibTrans" cxnId="{62D77D6B-913C-4AD0-B836-601D29E28871}">
      <dgm:prSet/>
      <dgm:spPr/>
    </dgm:pt>
    <dgm:pt modelId="{298C06ED-9B60-4C91-B6EB-CC644D7F2C99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ضاد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gm:t>
    </dgm:pt>
    <dgm:pt modelId="{0CC69EC2-1583-43BD-8484-3876F99186BE}" type="parTrans" cxnId="{34711D84-A351-4F7B-9950-4D7D5899B90D}">
      <dgm:prSet/>
      <dgm:spPr/>
    </dgm:pt>
    <dgm:pt modelId="{8640E834-B9A5-44C6-9E51-ABA8B89FC768}" type="sibTrans" cxnId="{34711D84-A351-4F7B-9950-4D7D5899B90D}">
      <dgm:prSet/>
      <dgm:spPr/>
    </dgm:pt>
    <dgm:pt modelId="{C4918A4A-463C-4B7C-88F8-D04B102A351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صاد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gm:t>
    </dgm:pt>
    <dgm:pt modelId="{4D105977-1DAB-4DAA-8809-553F8AFC6A4E}" type="parTrans" cxnId="{2D7387AB-7A15-4E71-9121-E8FF3B90BD1B}">
      <dgm:prSet/>
      <dgm:spPr/>
    </dgm:pt>
    <dgm:pt modelId="{7100D4F5-8092-4676-8970-EDB75F002605}" type="sibTrans" cxnId="{2D7387AB-7A15-4E71-9121-E8FF3B90BD1B}">
      <dgm:prSet/>
      <dgm:spPr/>
    </dgm:pt>
    <dgm:pt modelId="{626411E1-21FF-4905-B889-D57798EAE88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طاء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gm:t>
    </dgm:pt>
    <dgm:pt modelId="{CEC31B68-1FA0-4D7B-A2FE-D23E3830EEA4}" type="parTrans" cxnId="{FEE7145E-D815-425D-B442-30349ECF4140}">
      <dgm:prSet/>
      <dgm:spPr/>
    </dgm:pt>
    <dgm:pt modelId="{39E161C5-362F-48EA-939E-6784728D23AB}" type="sibTrans" cxnId="{FEE7145E-D815-425D-B442-30349ECF4140}">
      <dgm:prSet/>
      <dgm:spPr/>
    </dgm:pt>
    <dgm:pt modelId="{36B7375C-CF9C-4FD8-A150-CA694475A4D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ظاء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gm:t>
    </dgm:pt>
    <dgm:pt modelId="{AE36BC77-5007-4001-901E-F85715BDFD6B}" type="parTrans" cxnId="{034E4251-410F-409E-9855-726956B1C68D}">
      <dgm:prSet/>
      <dgm:spPr/>
    </dgm:pt>
    <dgm:pt modelId="{3F03C201-D85A-4DAF-A598-D9036B69A4E7}" type="sibTrans" cxnId="{034E4251-410F-409E-9855-726956B1C68D}">
      <dgm:prSet/>
      <dgm:spPr/>
    </dgm:pt>
    <dgm:pt modelId="{76AC74F5-83FB-47D2-9B3D-3D06B27DB306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ذال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gm:t>
    </dgm:pt>
    <dgm:pt modelId="{E122DDA9-0295-4ABD-B428-0138251876D6}" type="parTrans" cxnId="{A7159655-39E7-443F-9798-0532B32AB4B2}">
      <dgm:prSet/>
      <dgm:spPr/>
    </dgm:pt>
    <dgm:pt modelId="{9ECC4F50-5131-407D-9242-5AC88BA47E12}" type="sibTrans" cxnId="{A7159655-39E7-443F-9798-0532B32AB4B2}">
      <dgm:prSet/>
      <dgm:spPr/>
    </dgm:pt>
    <dgm:pt modelId="{F174F6A1-148D-4439-A843-E4626A533A8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ثاء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gm:t>
    </dgm:pt>
    <dgm:pt modelId="{D18D415A-37A9-41A6-B103-F1461E8AE3F2}" type="parTrans" cxnId="{26D5ED43-23F2-4921-9529-9F466AA4D9E8}">
      <dgm:prSet/>
      <dgm:spPr/>
    </dgm:pt>
    <dgm:pt modelId="{5393C992-3F05-435F-9BF5-56A82EF60CB1}" type="sibTrans" cxnId="{26D5ED43-23F2-4921-9529-9F466AA4D9E8}">
      <dgm:prSet/>
      <dgm:spPr/>
    </dgm:pt>
    <dgm:pt modelId="{1E2756A5-FFE9-4B4A-8D8E-EDAC61FAFF0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غين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gm:t>
    </dgm:pt>
    <dgm:pt modelId="{669BC1E4-2F3A-4806-BD13-198B62B03A9B}" type="parTrans" cxnId="{15FA1502-AD30-41A8-8676-26AED10AEC5B}">
      <dgm:prSet/>
      <dgm:spPr/>
    </dgm:pt>
    <dgm:pt modelId="{00F986D2-DD7A-4F75-A5BE-854D5C455B78}" type="sibTrans" cxnId="{15FA1502-AD30-41A8-8676-26AED10AEC5B}">
      <dgm:prSet/>
      <dgm:spPr/>
    </dgm:pt>
    <dgm:pt modelId="{17D181E1-BBC7-4748-B6F9-3AE5DCDD80A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عين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gm:t>
    </dgm:pt>
    <dgm:pt modelId="{F542C0D2-6650-4A98-ADDA-700A7312E834}" type="parTrans" cxnId="{390B19B9-D930-42D3-81EB-9217CDB8968F}">
      <dgm:prSet/>
      <dgm:spPr/>
    </dgm:pt>
    <dgm:pt modelId="{C9311FAC-BB8F-46C7-9F77-D8770C163896}" type="sibTrans" cxnId="{390B19B9-D930-42D3-81EB-9217CDB8968F}">
      <dgm:prSet/>
      <dgm:spPr/>
    </dgm:pt>
    <dgm:pt modelId="{27C6786B-1CC3-41E2-8F62-60471E1747BF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حاء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gm:t>
    </dgm:pt>
    <dgm:pt modelId="{81013CC5-BC52-4A7C-8691-DD952FE96E47}" type="parTrans" cxnId="{44C7CE9D-94CD-488A-A529-04FDB5E91291}">
      <dgm:prSet/>
      <dgm:spPr/>
    </dgm:pt>
    <dgm:pt modelId="{756A9AB9-493A-4CB7-85B8-335BDF95AEDA}" type="sibTrans" cxnId="{44C7CE9D-94CD-488A-A529-04FDB5E91291}">
      <dgm:prSet/>
      <dgm:spPr/>
    </dgm:pt>
    <dgm:pt modelId="{79DA983A-411C-4939-946C-D46AC989C17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واو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gm:t>
    </dgm:pt>
    <dgm:pt modelId="{DFA08381-2B2A-47D4-9E93-FD39AB2FA2A3}" type="parTrans" cxnId="{A351D57F-3591-4C1C-B88E-C9D59902A7D6}">
      <dgm:prSet/>
      <dgm:spPr/>
    </dgm:pt>
    <dgm:pt modelId="{FFFB0281-1C1F-4223-9F4A-223D6BA5D6D1}" type="sibTrans" cxnId="{A351D57F-3591-4C1C-B88E-C9D59902A7D6}">
      <dgm:prSet/>
      <dgm:spPr/>
    </dgm:pt>
    <dgm:pt modelId="{9C7AFFCB-4753-4710-B266-93EC0B24C4D1}" type="pres">
      <dgm:prSet presAssocID="{6E3F27C2-FE5D-44C8-88B3-98B09AAE5B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486DC48-1943-4F8F-9912-677FB731974A}" type="pres">
      <dgm:prSet presAssocID="{ACD089F9-3AFD-42ED-A1A8-BE1CDB31FF46}" presName="hierRoot1" presStyleCnt="0">
        <dgm:presLayoutVars>
          <dgm:hierBranch/>
        </dgm:presLayoutVars>
      </dgm:prSet>
      <dgm:spPr/>
    </dgm:pt>
    <dgm:pt modelId="{D664B0A7-FA62-4C6F-A5BF-6EB7EF367838}" type="pres">
      <dgm:prSet presAssocID="{ACD089F9-3AFD-42ED-A1A8-BE1CDB31FF46}" presName="rootComposite1" presStyleCnt="0"/>
      <dgm:spPr/>
    </dgm:pt>
    <dgm:pt modelId="{6A5FA959-C2EE-415D-AC6F-7318151348A2}" type="pres">
      <dgm:prSet presAssocID="{ACD089F9-3AFD-42ED-A1A8-BE1CDB31FF4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8C42F75-3CA6-4DA0-8355-E8BD12A595DB}" type="pres">
      <dgm:prSet presAssocID="{ACD089F9-3AFD-42ED-A1A8-BE1CDB31FF46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C93E58F3-571E-427C-A117-EB9C48688F6E}" type="pres">
      <dgm:prSet presAssocID="{ACD089F9-3AFD-42ED-A1A8-BE1CDB31FF46}" presName="hierChild2" presStyleCnt="0"/>
      <dgm:spPr/>
    </dgm:pt>
    <dgm:pt modelId="{24037FA0-4A60-42FD-925D-F90CD52D0DB7}" type="pres">
      <dgm:prSet presAssocID="{0CC69EC2-1583-43BD-8484-3876F99186BE}" presName="Name35" presStyleLbl="parChTrans1D2" presStyleIdx="0" presStyleCnt="10"/>
      <dgm:spPr/>
    </dgm:pt>
    <dgm:pt modelId="{14228B11-241A-47F4-9175-B5548BFCF808}" type="pres">
      <dgm:prSet presAssocID="{298C06ED-9B60-4C91-B6EB-CC644D7F2C99}" presName="hierRoot2" presStyleCnt="0">
        <dgm:presLayoutVars>
          <dgm:hierBranch/>
        </dgm:presLayoutVars>
      </dgm:prSet>
      <dgm:spPr/>
    </dgm:pt>
    <dgm:pt modelId="{7FE2E0F8-C337-4D3E-B6C0-E81C70359845}" type="pres">
      <dgm:prSet presAssocID="{298C06ED-9B60-4C91-B6EB-CC644D7F2C99}" presName="rootComposite" presStyleCnt="0"/>
      <dgm:spPr/>
    </dgm:pt>
    <dgm:pt modelId="{999AAE8A-8A10-4186-96C5-8E394D28B76D}" type="pres">
      <dgm:prSet presAssocID="{298C06ED-9B60-4C91-B6EB-CC644D7F2C99}" presName="rootText" presStyleLbl="node2" presStyleIdx="0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B893CE5-846C-4509-9690-4AE14770AA10}" type="pres">
      <dgm:prSet presAssocID="{298C06ED-9B60-4C91-B6EB-CC644D7F2C99}" presName="rootConnector" presStyleLbl="node2" presStyleIdx="0" presStyleCnt="10"/>
      <dgm:spPr/>
      <dgm:t>
        <a:bodyPr/>
        <a:lstStyle/>
        <a:p>
          <a:pPr rtl="1"/>
          <a:endParaRPr lang="fa-IR"/>
        </a:p>
      </dgm:t>
    </dgm:pt>
    <dgm:pt modelId="{F7953EAE-48CF-4B05-827F-C66684CAE8F6}" type="pres">
      <dgm:prSet presAssocID="{298C06ED-9B60-4C91-B6EB-CC644D7F2C99}" presName="hierChild4" presStyleCnt="0"/>
      <dgm:spPr/>
    </dgm:pt>
    <dgm:pt modelId="{DA8B6BD3-4CD0-4DAB-935C-9238A812BDDE}" type="pres">
      <dgm:prSet presAssocID="{298C06ED-9B60-4C91-B6EB-CC644D7F2C99}" presName="hierChild5" presStyleCnt="0"/>
      <dgm:spPr/>
    </dgm:pt>
    <dgm:pt modelId="{0DFFE296-5FC0-451E-870D-BEBF545A5A4D}" type="pres">
      <dgm:prSet presAssocID="{4D105977-1DAB-4DAA-8809-553F8AFC6A4E}" presName="Name35" presStyleLbl="parChTrans1D2" presStyleIdx="1" presStyleCnt="10"/>
      <dgm:spPr/>
    </dgm:pt>
    <dgm:pt modelId="{959BCA14-973A-4C4C-9112-2C2F57F08365}" type="pres">
      <dgm:prSet presAssocID="{C4918A4A-463C-4B7C-88F8-D04B102A351D}" presName="hierRoot2" presStyleCnt="0">
        <dgm:presLayoutVars>
          <dgm:hierBranch/>
        </dgm:presLayoutVars>
      </dgm:prSet>
      <dgm:spPr/>
    </dgm:pt>
    <dgm:pt modelId="{B25AB31B-BB47-41DD-BE48-4D95691EFCA9}" type="pres">
      <dgm:prSet presAssocID="{C4918A4A-463C-4B7C-88F8-D04B102A351D}" presName="rootComposite" presStyleCnt="0"/>
      <dgm:spPr/>
    </dgm:pt>
    <dgm:pt modelId="{6E0176EC-3958-40DE-A686-BB12DB696C9F}" type="pres">
      <dgm:prSet presAssocID="{C4918A4A-463C-4B7C-88F8-D04B102A351D}" presName="rootText" presStyleLbl="node2" presStyleIdx="1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2F4E091-7339-4AA4-9DCE-8CE79C379E51}" type="pres">
      <dgm:prSet presAssocID="{C4918A4A-463C-4B7C-88F8-D04B102A351D}" presName="rootConnector" presStyleLbl="node2" presStyleIdx="1" presStyleCnt="10"/>
      <dgm:spPr/>
      <dgm:t>
        <a:bodyPr/>
        <a:lstStyle/>
        <a:p>
          <a:pPr rtl="1"/>
          <a:endParaRPr lang="fa-IR"/>
        </a:p>
      </dgm:t>
    </dgm:pt>
    <dgm:pt modelId="{9C794B8B-4818-492F-90E3-4EF25004B3C1}" type="pres">
      <dgm:prSet presAssocID="{C4918A4A-463C-4B7C-88F8-D04B102A351D}" presName="hierChild4" presStyleCnt="0"/>
      <dgm:spPr/>
    </dgm:pt>
    <dgm:pt modelId="{B0F53FD6-9026-4C56-8C72-C72537ECD96E}" type="pres">
      <dgm:prSet presAssocID="{C4918A4A-463C-4B7C-88F8-D04B102A351D}" presName="hierChild5" presStyleCnt="0"/>
      <dgm:spPr/>
    </dgm:pt>
    <dgm:pt modelId="{2581450D-BF2F-4F2A-9538-3C0B2319A8A3}" type="pres">
      <dgm:prSet presAssocID="{CEC31B68-1FA0-4D7B-A2FE-D23E3830EEA4}" presName="Name35" presStyleLbl="parChTrans1D2" presStyleIdx="2" presStyleCnt="10"/>
      <dgm:spPr/>
    </dgm:pt>
    <dgm:pt modelId="{2F372AD4-178A-4AF3-8749-D38EE6F751B4}" type="pres">
      <dgm:prSet presAssocID="{626411E1-21FF-4905-B889-D57798EAE882}" presName="hierRoot2" presStyleCnt="0">
        <dgm:presLayoutVars>
          <dgm:hierBranch/>
        </dgm:presLayoutVars>
      </dgm:prSet>
      <dgm:spPr/>
    </dgm:pt>
    <dgm:pt modelId="{4D3CB3F3-4221-4CE3-9B71-86AE0DC0557B}" type="pres">
      <dgm:prSet presAssocID="{626411E1-21FF-4905-B889-D57798EAE882}" presName="rootComposite" presStyleCnt="0"/>
      <dgm:spPr/>
    </dgm:pt>
    <dgm:pt modelId="{00A01116-9F3F-4AD4-BBAD-88FEAD9E672B}" type="pres">
      <dgm:prSet presAssocID="{626411E1-21FF-4905-B889-D57798EAE882}" presName="rootText" presStyleLbl="node2" presStyleIdx="2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4B0E159-3DFC-4B07-BDA4-93A3BC9BDC11}" type="pres">
      <dgm:prSet presAssocID="{626411E1-21FF-4905-B889-D57798EAE882}" presName="rootConnector" presStyleLbl="node2" presStyleIdx="2" presStyleCnt="10"/>
      <dgm:spPr/>
      <dgm:t>
        <a:bodyPr/>
        <a:lstStyle/>
        <a:p>
          <a:pPr rtl="1"/>
          <a:endParaRPr lang="fa-IR"/>
        </a:p>
      </dgm:t>
    </dgm:pt>
    <dgm:pt modelId="{D3971385-6052-4B67-A732-6FBF61B70075}" type="pres">
      <dgm:prSet presAssocID="{626411E1-21FF-4905-B889-D57798EAE882}" presName="hierChild4" presStyleCnt="0"/>
      <dgm:spPr/>
    </dgm:pt>
    <dgm:pt modelId="{B4856E81-1989-47F7-9318-8DAB0B70722B}" type="pres">
      <dgm:prSet presAssocID="{626411E1-21FF-4905-B889-D57798EAE882}" presName="hierChild5" presStyleCnt="0"/>
      <dgm:spPr/>
    </dgm:pt>
    <dgm:pt modelId="{429EE950-D3B2-4BFA-B1A3-0B7143A4FB6E}" type="pres">
      <dgm:prSet presAssocID="{AE36BC77-5007-4001-901E-F85715BDFD6B}" presName="Name35" presStyleLbl="parChTrans1D2" presStyleIdx="3" presStyleCnt="10"/>
      <dgm:spPr/>
    </dgm:pt>
    <dgm:pt modelId="{BD0C135E-8357-491C-BD63-074302BC1924}" type="pres">
      <dgm:prSet presAssocID="{36B7375C-CF9C-4FD8-A150-CA694475A4D4}" presName="hierRoot2" presStyleCnt="0">
        <dgm:presLayoutVars>
          <dgm:hierBranch/>
        </dgm:presLayoutVars>
      </dgm:prSet>
      <dgm:spPr/>
    </dgm:pt>
    <dgm:pt modelId="{2AA87437-B12F-45FD-93DE-CFE9C73AF8D3}" type="pres">
      <dgm:prSet presAssocID="{36B7375C-CF9C-4FD8-A150-CA694475A4D4}" presName="rootComposite" presStyleCnt="0"/>
      <dgm:spPr/>
    </dgm:pt>
    <dgm:pt modelId="{6BFA440B-40B5-4B41-98C1-23111A601C42}" type="pres">
      <dgm:prSet presAssocID="{36B7375C-CF9C-4FD8-A150-CA694475A4D4}" presName="rootText" presStyleLbl="node2" presStyleIdx="3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C4AFB05-0EEA-4200-820A-056E1620B067}" type="pres">
      <dgm:prSet presAssocID="{36B7375C-CF9C-4FD8-A150-CA694475A4D4}" presName="rootConnector" presStyleLbl="node2" presStyleIdx="3" presStyleCnt="10"/>
      <dgm:spPr/>
      <dgm:t>
        <a:bodyPr/>
        <a:lstStyle/>
        <a:p>
          <a:pPr rtl="1"/>
          <a:endParaRPr lang="fa-IR"/>
        </a:p>
      </dgm:t>
    </dgm:pt>
    <dgm:pt modelId="{534C4F71-C5BA-4C1A-AD56-9A22BC44E0E1}" type="pres">
      <dgm:prSet presAssocID="{36B7375C-CF9C-4FD8-A150-CA694475A4D4}" presName="hierChild4" presStyleCnt="0"/>
      <dgm:spPr/>
    </dgm:pt>
    <dgm:pt modelId="{C94C80C4-E86F-4FB8-BCE7-1729D5D1C592}" type="pres">
      <dgm:prSet presAssocID="{36B7375C-CF9C-4FD8-A150-CA694475A4D4}" presName="hierChild5" presStyleCnt="0"/>
      <dgm:spPr/>
    </dgm:pt>
    <dgm:pt modelId="{B36ED332-FD7E-4746-8F7D-F4431356D9A6}" type="pres">
      <dgm:prSet presAssocID="{E122DDA9-0295-4ABD-B428-0138251876D6}" presName="Name35" presStyleLbl="parChTrans1D2" presStyleIdx="4" presStyleCnt="10"/>
      <dgm:spPr/>
    </dgm:pt>
    <dgm:pt modelId="{04C9A9A0-EA96-452C-A0A0-F00031ED0FF2}" type="pres">
      <dgm:prSet presAssocID="{76AC74F5-83FB-47D2-9B3D-3D06B27DB306}" presName="hierRoot2" presStyleCnt="0">
        <dgm:presLayoutVars>
          <dgm:hierBranch/>
        </dgm:presLayoutVars>
      </dgm:prSet>
      <dgm:spPr/>
    </dgm:pt>
    <dgm:pt modelId="{BE799E49-7746-4365-8707-5BC26AA56A22}" type="pres">
      <dgm:prSet presAssocID="{76AC74F5-83FB-47D2-9B3D-3D06B27DB306}" presName="rootComposite" presStyleCnt="0"/>
      <dgm:spPr/>
    </dgm:pt>
    <dgm:pt modelId="{DA217099-9F1B-4785-859C-DC820CCB8B98}" type="pres">
      <dgm:prSet presAssocID="{76AC74F5-83FB-47D2-9B3D-3D06B27DB306}" presName="rootText" presStyleLbl="node2" presStyleIdx="4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927FA0A-23E5-473D-BDDE-E87BF209E1EF}" type="pres">
      <dgm:prSet presAssocID="{76AC74F5-83FB-47D2-9B3D-3D06B27DB306}" presName="rootConnector" presStyleLbl="node2" presStyleIdx="4" presStyleCnt="10"/>
      <dgm:spPr/>
      <dgm:t>
        <a:bodyPr/>
        <a:lstStyle/>
        <a:p>
          <a:pPr rtl="1"/>
          <a:endParaRPr lang="fa-IR"/>
        </a:p>
      </dgm:t>
    </dgm:pt>
    <dgm:pt modelId="{1552E26D-911A-4692-9AF1-CCA416C85EC7}" type="pres">
      <dgm:prSet presAssocID="{76AC74F5-83FB-47D2-9B3D-3D06B27DB306}" presName="hierChild4" presStyleCnt="0"/>
      <dgm:spPr/>
    </dgm:pt>
    <dgm:pt modelId="{2E38D498-4D4E-4AFB-9278-E29468888887}" type="pres">
      <dgm:prSet presAssocID="{76AC74F5-83FB-47D2-9B3D-3D06B27DB306}" presName="hierChild5" presStyleCnt="0"/>
      <dgm:spPr/>
    </dgm:pt>
    <dgm:pt modelId="{E7CAABBA-8810-4F1D-9065-488C35469056}" type="pres">
      <dgm:prSet presAssocID="{D18D415A-37A9-41A6-B103-F1461E8AE3F2}" presName="Name35" presStyleLbl="parChTrans1D2" presStyleIdx="5" presStyleCnt="10"/>
      <dgm:spPr/>
    </dgm:pt>
    <dgm:pt modelId="{D3327492-37F2-4327-ABD7-E5DBA6823468}" type="pres">
      <dgm:prSet presAssocID="{F174F6A1-148D-4439-A843-E4626A533A87}" presName="hierRoot2" presStyleCnt="0">
        <dgm:presLayoutVars>
          <dgm:hierBranch/>
        </dgm:presLayoutVars>
      </dgm:prSet>
      <dgm:spPr/>
    </dgm:pt>
    <dgm:pt modelId="{A88679F1-4966-40A8-A841-835BA66B87DB}" type="pres">
      <dgm:prSet presAssocID="{F174F6A1-148D-4439-A843-E4626A533A87}" presName="rootComposite" presStyleCnt="0"/>
      <dgm:spPr/>
    </dgm:pt>
    <dgm:pt modelId="{54020101-42A3-4175-9101-B8F77D53287F}" type="pres">
      <dgm:prSet presAssocID="{F174F6A1-148D-4439-A843-E4626A533A87}" presName="rootText" presStyleLbl="node2" presStyleIdx="5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01F28DF-6547-4101-8974-7AF991D7DF5C}" type="pres">
      <dgm:prSet presAssocID="{F174F6A1-148D-4439-A843-E4626A533A87}" presName="rootConnector" presStyleLbl="node2" presStyleIdx="5" presStyleCnt="10"/>
      <dgm:spPr/>
      <dgm:t>
        <a:bodyPr/>
        <a:lstStyle/>
        <a:p>
          <a:pPr rtl="1"/>
          <a:endParaRPr lang="fa-IR"/>
        </a:p>
      </dgm:t>
    </dgm:pt>
    <dgm:pt modelId="{53A4F8E1-F851-4773-A1F4-3D6F34A943B5}" type="pres">
      <dgm:prSet presAssocID="{F174F6A1-148D-4439-A843-E4626A533A87}" presName="hierChild4" presStyleCnt="0"/>
      <dgm:spPr/>
    </dgm:pt>
    <dgm:pt modelId="{90A170D1-F001-44CC-82F6-EE6780E33773}" type="pres">
      <dgm:prSet presAssocID="{F174F6A1-148D-4439-A843-E4626A533A87}" presName="hierChild5" presStyleCnt="0"/>
      <dgm:spPr/>
    </dgm:pt>
    <dgm:pt modelId="{D0BDDD08-D7D8-4936-B3B9-1E85B40FF0AD}" type="pres">
      <dgm:prSet presAssocID="{669BC1E4-2F3A-4806-BD13-198B62B03A9B}" presName="Name35" presStyleLbl="parChTrans1D2" presStyleIdx="6" presStyleCnt="10"/>
      <dgm:spPr/>
    </dgm:pt>
    <dgm:pt modelId="{17DF3F27-F947-4C59-AB05-3C005A4FEF5C}" type="pres">
      <dgm:prSet presAssocID="{1E2756A5-FFE9-4B4A-8D8E-EDAC61FAFF04}" presName="hierRoot2" presStyleCnt="0">
        <dgm:presLayoutVars>
          <dgm:hierBranch/>
        </dgm:presLayoutVars>
      </dgm:prSet>
      <dgm:spPr/>
    </dgm:pt>
    <dgm:pt modelId="{A9FBCA91-DF74-42F0-8194-A16E05E79291}" type="pres">
      <dgm:prSet presAssocID="{1E2756A5-FFE9-4B4A-8D8E-EDAC61FAFF04}" presName="rootComposite" presStyleCnt="0"/>
      <dgm:spPr/>
    </dgm:pt>
    <dgm:pt modelId="{C871D8FF-27E0-45F3-BA42-235401227631}" type="pres">
      <dgm:prSet presAssocID="{1E2756A5-FFE9-4B4A-8D8E-EDAC61FAFF04}" presName="rootText" presStyleLbl="node2" presStyleIdx="6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449E71E-4F94-4964-9BCA-19207B9D7414}" type="pres">
      <dgm:prSet presAssocID="{1E2756A5-FFE9-4B4A-8D8E-EDAC61FAFF04}" presName="rootConnector" presStyleLbl="node2" presStyleIdx="6" presStyleCnt="10"/>
      <dgm:spPr/>
      <dgm:t>
        <a:bodyPr/>
        <a:lstStyle/>
        <a:p>
          <a:pPr rtl="1"/>
          <a:endParaRPr lang="fa-IR"/>
        </a:p>
      </dgm:t>
    </dgm:pt>
    <dgm:pt modelId="{8DE7419E-752A-45B6-9445-AC4A78921003}" type="pres">
      <dgm:prSet presAssocID="{1E2756A5-FFE9-4B4A-8D8E-EDAC61FAFF04}" presName="hierChild4" presStyleCnt="0"/>
      <dgm:spPr/>
    </dgm:pt>
    <dgm:pt modelId="{0B53E76A-7259-42F3-B027-188EC5A41D8C}" type="pres">
      <dgm:prSet presAssocID="{1E2756A5-FFE9-4B4A-8D8E-EDAC61FAFF04}" presName="hierChild5" presStyleCnt="0"/>
      <dgm:spPr/>
    </dgm:pt>
    <dgm:pt modelId="{F160E14F-E8FA-4A9C-B6B7-E463842A5AD7}" type="pres">
      <dgm:prSet presAssocID="{F542C0D2-6650-4A98-ADDA-700A7312E834}" presName="Name35" presStyleLbl="parChTrans1D2" presStyleIdx="7" presStyleCnt="10"/>
      <dgm:spPr/>
    </dgm:pt>
    <dgm:pt modelId="{2D3DFAFE-F8FD-4865-BAF8-951117F74CC4}" type="pres">
      <dgm:prSet presAssocID="{17D181E1-BBC7-4748-B6F9-3AE5DCDD80A1}" presName="hierRoot2" presStyleCnt="0">
        <dgm:presLayoutVars>
          <dgm:hierBranch/>
        </dgm:presLayoutVars>
      </dgm:prSet>
      <dgm:spPr/>
    </dgm:pt>
    <dgm:pt modelId="{CAB2C35C-40A9-4ABA-A6C5-E707F5F3EB5F}" type="pres">
      <dgm:prSet presAssocID="{17D181E1-BBC7-4748-B6F9-3AE5DCDD80A1}" presName="rootComposite" presStyleCnt="0"/>
      <dgm:spPr/>
    </dgm:pt>
    <dgm:pt modelId="{6FF12EC4-398B-42F7-8722-DC3E4611D81A}" type="pres">
      <dgm:prSet presAssocID="{17D181E1-BBC7-4748-B6F9-3AE5DCDD80A1}" presName="rootText" presStyleLbl="node2" presStyleIdx="7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2BB99E5-D991-40EA-BDE3-10DAD457F47D}" type="pres">
      <dgm:prSet presAssocID="{17D181E1-BBC7-4748-B6F9-3AE5DCDD80A1}" presName="rootConnector" presStyleLbl="node2" presStyleIdx="7" presStyleCnt="10"/>
      <dgm:spPr/>
      <dgm:t>
        <a:bodyPr/>
        <a:lstStyle/>
        <a:p>
          <a:pPr rtl="1"/>
          <a:endParaRPr lang="fa-IR"/>
        </a:p>
      </dgm:t>
    </dgm:pt>
    <dgm:pt modelId="{7431B6A1-EA41-452F-BA17-EF1A3C70F684}" type="pres">
      <dgm:prSet presAssocID="{17D181E1-BBC7-4748-B6F9-3AE5DCDD80A1}" presName="hierChild4" presStyleCnt="0"/>
      <dgm:spPr/>
    </dgm:pt>
    <dgm:pt modelId="{223A53A5-E97C-4084-B43E-963E55AA727F}" type="pres">
      <dgm:prSet presAssocID="{17D181E1-BBC7-4748-B6F9-3AE5DCDD80A1}" presName="hierChild5" presStyleCnt="0"/>
      <dgm:spPr/>
    </dgm:pt>
    <dgm:pt modelId="{B7A4D295-8BFE-4DAD-BBD4-7433827710CE}" type="pres">
      <dgm:prSet presAssocID="{81013CC5-BC52-4A7C-8691-DD952FE96E47}" presName="Name35" presStyleLbl="parChTrans1D2" presStyleIdx="8" presStyleCnt="10"/>
      <dgm:spPr/>
    </dgm:pt>
    <dgm:pt modelId="{C5FF000E-B2B6-40E9-ADDF-8EDB69C7543F}" type="pres">
      <dgm:prSet presAssocID="{27C6786B-1CC3-41E2-8F62-60471E1747BF}" presName="hierRoot2" presStyleCnt="0">
        <dgm:presLayoutVars>
          <dgm:hierBranch/>
        </dgm:presLayoutVars>
      </dgm:prSet>
      <dgm:spPr/>
    </dgm:pt>
    <dgm:pt modelId="{5422AA1A-8B79-4B15-8358-D77265CF8237}" type="pres">
      <dgm:prSet presAssocID="{27C6786B-1CC3-41E2-8F62-60471E1747BF}" presName="rootComposite" presStyleCnt="0"/>
      <dgm:spPr/>
    </dgm:pt>
    <dgm:pt modelId="{631C9B07-64BE-4C8D-ACF7-E4757FBA5670}" type="pres">
      <dgm:prSet presAssocID="{27C6786B-1CC3-41E2-8F62-60471E1747BF}" presName="rootText" presStyleLbl="node2" presStyleIdx="8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8F7312B-8091-4AA7-AD68-A381F2967115}" type="pres">
      <dgm:prSet presAssocID="{27C6786B-1CC3-41E2-8F62-60471E1747BF}" presName="rootConnector" presStyleLbl="node2" presStyleIdx="8" presStyleCnt="10"/>
      <dgm:spPr/>
      <dgm:t>
        <a:bodyPr/>
        <a:lstStyle/>
        <a:p>
          <a:pPr rtl="1"/>
          <a:endParaRPr lang="fa-IR"/>
        </a:p>
      </dgm:t>
    </dgm:pt>
    <dgm:pt modelId="{F61D539F-FD03-4B9E-816D-AF69B9A51306}" type="pres">
      <dgm:prSet presAssocID="{27C6786B-1CC3-41E2-8F62-60471E1747BF}" presName="hierChild4" presStyleCnt="0"/>
      <dgm:spPr/>
    </dgm:pt>
    <dgm:pt modelId="{56CC2071-8D4B-4F7E-A945-DDC82C70301D}" type="pres">
      <dgm:prSet presAssocID="{27C6786B-1CC3-41E2-8F62-60471E1747BF}" presName="hierChild5" presStyleCnt="0"/>
      <dgm:spPr/>
    </dgm:pt>
    <dgm:pt modelId="{594C4E76-B251-42C0-9E7D-2A605588375C}" type="pres">
      <dgm:prSet presAssocID="{DFA08381-2B2A-47D4-9E93-FD39AB2FA2A3}" presName="Name35" presStyleLbl="parChTrans1D2" presStyleIdx="9" presStyleCnt="10"/>
      <dgm:spPr/>
    </dgm:pt>
    <dgm:pt modelId="{A65880DF-0A42-4F66-97E2-3CD20A8FCF10}" type="pres">
      <dgm:prSet presAssocID="{79DA983A-411C-4939-946C-D46AC989C17D}" presName="hierRoot2" presStyleCnt="0">
        <dgm:presLayoutVars>
          <dgm:hierBranch/>
        </dgm:presLayoutVars>
      </dgm:prSet>
      <dgm:spPr/>
    </dgm:pt>
    <dgm:pt modelId="{CCBA6380-FAE4-419B-8BF5-9B1DBE1542AA}" type="pres">
      <dgm:prSet presAssocID="{79DA983A-411C-4939-946C-D46AC989C17D}" presName="rootComposite" presStyleCnt="0"/>
      <dgm:spPr/>
    </dgm:pt>
    <dgm:pt modelId="{D503C82A-0DD6-41FA-8293-66AEC68F9DD8}" type="pres">
      <dgm:prSet presAssocID="{79DA983A-411C-4939-946C-D46AC989C17D}" presName="rootText" presStyleLbl="node2" presStyleIdx="9" presStyleCnt="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E5D4650-7BD8-47ED-BC4F-3518AB505BFC}" type="pres">
      <dgm:prSet presAssocID="{79DA983A-411C-4939-946C-D46AC989C17D}" presName="rootConnector" presStyleLbl="node2" presStyleIdx="9" presStyleCnt="10"/>
      <dgm:spPr/>
      <dgm:t>
        <a:bodyPr/>
        <a:lstStyle/>
        <a:p>
          <a:pPr rtl="1"/>
          <a:endParaRPr lang="fa-IR"/>
        </a:p>
      </dgm:t>
    </dgm:pt>
    <dgm:pt modelId="{8AF1AF1B-2FA8-4F79-BDC3-DFFFAB17F511}" type="pres">
      <dgm:prSet presAssocID="{79DA983A-411C-4939-946C-D46AC989C17D}" presName="hierChild4" presStyleCnt="0"/>
      <dgm:spPr/>
    </dgm:pt>
    <dgm:pt modelId="{66B52FF7-23D9-4C9D-BC1B-C0703562F62A}" type="pres">
      <dgm:prSet presAssocID="{79DA983A-411C-4939-946C-D46AC989C17D}" presName="hierChild5" presStyleCnt="0"/>
      <dgm:spPr/>
    </dgm:pt>
    <dgm:pt modelId="{C5C6EFA7-8515-4DE2-86F9-73284B018DC5}" type="pres">
      <dgm:prSet presAssocID="{ACD089F9-3AFD-42ED-A1A8-BE1CDB31FF46}" presName="hierChild3" presStyleCnt="0"/>
      <dgm:spPr/>
    </dgm:pt>
  </dgm:ptLst>
  <dgm:cxnLst>
    <dgm:cxn modelId="{390B19B9-D930-42D3-81EB-9217CDB8968F}" srcId="{ACD089F9-3AFD-42ED-A1A8-BE1CDB31FF46}" destId="{17D181E1-BBC7-4748-B6F9-3AE5DCDD80A1}" srcOrd="7" destOrd="0" parTransId="{F542C0D2-6650-4A98-ADDA-700A7312E834}" sibTransId="{C9311FAC-BB8F-46C7-9F77-D8770C163896}"/>
    <dgm:cxn modelId="{2B7B051B-D4C5-41E0-9833-0D166D1AB9E2}" type="presOf" srcId="{CEC31B68-1FA0-4D7B-A2FE-D23E3830EEA4}" destId="{2581450D-BF2F-4F2A-9538-3C0B2319A8A3}" srcOrd="0" destOrd="0" presId="urn:microsoft.com/office/officeart/2005/8/layout/orgChart1"/>
    <dgm:cxn modelId="{2D7387AB-7A15-4E71-9121-E8FF3B90BD1B}" srcId="{ACD089F9-3AFD-42ED-A1A8-BE1CDB31FF46}" destId="{C4918A4A-463C-4B7C-88F8-D04B102A351D}" srcOrd="1" destOrd="0" parTransId="{4D105977-1DAB-4DAA-8809-553F8AFC6A4E}" sibTransId="{7100D4F5-8092-4676-8970-EDB75F002605}"/>
    <dgm:cxn modelId="{0A011C70-D73E-4FF6-917A-AE11625242FC}" type="presOf" srcId="{D18D415A-37A9-41A6-B103-F1461E8AE3F2}" destId="{E7CAABBA-8810-4F1D-9065-488C35469056}" srcOrd="0" destOrd="0" presId="urn:microsoft.com/office/officeart/2005/8/layout/orgChart1"/>
    <dgm:cxn modelId="{15FA1502-AD30-41A8-8676-26AED10AEC5B}" srcId="{ACD089F9-3AFD-42ED-A1A8-BE1CDB31FF46}" destId="{1E2756A5-FFE9-4B4A-8D8E-EDAC61FAFF04}" srcOrd="6" destOrd="0" parTransId="{669BC1E4-2F3A-4806-BD13-198B62B03A9B}" sibTransId="{00F986D2-DD7A-4F75-A5BE-854D5C455B78}"/>
    <dgm:cxn modelId="{40AB1E98-6EE9-4ED1-9F48-1D89115A5286}" type="presOf" srcId="{36B7375C-CF9C-4FD8-A150-CA694475A4D4}" destId="{3C4AFB05-0EEA-4200-820A-056E1620B067}" srcOrd="1" destOrd="0" presId="urn:microsoft.com/office/officeart/2005/8/layout/orgChart1"/>
    <dgm:cxn modelId="{5A6D7C30-39E6-48E7-AB34-C09B83CE0FF8}" type="presOf" srcId="{4D105977-1DAB-4DAA-8809-553F8AFC6A4E}" destId="{0DFFE296-5FC0-451E-870D-BEBF545A5A4D}" srcOrd="0" destOrd="0" presId="urn:microsoft.com/office/officeart/2005/8/layout/orgChart1"/>
    <dgm:cxn modelId="{64F2FE29-E3EB-4E79-B4DA-7DCB28FA449B}" type="presOf" srcId="{76AC74F5-83FB-47D2-9B3D-3D06B27DB306}" destId="{DA217099-9F1B-4785-859C-DC820CCB8B98}" srcOrd="0" destOrd="0" presId="urn:microsoft.com/office/officeart/2005/8/layout/orgChart1"/>
    <dgm:cxn modelId="{E793FD08-B2E2-4487-A63B-0951AB6A180F}" type="presOf" srcId="{669BC1E4-2F3A-4806-BD13-198B62B03A9B}" destId="{D0BDDD08-D7D8-4936-B3B9-1E85B40FF0AD}" srcOrd="0" destOrd="0" presId="urn:microsoft.com/office/officeart/2005/8/layout/orgChart1"/>
    <dgm:cxn modelId="{061EB310-D2CE-4197-80C3-8B2A1D2BE8BB}" type="presOf" srcId="{17D181E1-BBC7-4748-B6F9-3AE5DCDD80A1}" destId="{42BB99E5-D991-40EA-BDE3-10DAD457F47D}" srcOrd="1" destOrd="0" presId="urn:microsoft.com/office/officeart/2005/8/layout/orgChart1"/>
    <dgm:cxn modelId="{F6287EA7-8B0C-450F-8D84-696E6C20CB3F}" type="presOf" srcId="{27C6786B-1CC3-41E2-8F62-60471E1747BF}" destId="{631C9B07-64BE-4C8D-ACF7-E4757FBA5670}" srcOrd="0" destOrd="0" presId="urn:microsoft.com/office/officeart/2005/8/layout/orgChart1"/>
    <dgm:cxn modelId="{7151B239-E1B5-45FA-8AB4-DA965D1E32EC}" type="presOf" srcId="{DFA08381-2B2A-47D4-9E93-FD39AB2FA2A3}" destId="{594C4E76-B251-42C0-9E7D-2A605588375C}" srcOrd="0" destOrd="0" presId="urn:microsoft.com/office/officeart/2005/8/layout/orgChart1"/>
    <dgm:cxn modelId="{A73FF4F8-BCA7-451F-8904-76A8F76D61C6}" type="presOf" srcId="{1E2756A5-FFE9-4B4A-8D8E-EDAC61FAFF04}" destId="{8449E71E-4F94-4964-9BCA-19207B9D7414}" srcOrd="1" destOrd="0" presId="urn:microsoft.com/office/officeart/2005/8/layout/orgChart1"/>
    <dgm:cxn modelId="{A7159655-39E7-443F-9798-0532B32AB4B2}" srcId="{ACD089F9-3AFD-42ED-A1A8-BE1CDB31FF46}" destId="{76AC74F5-83FB-47D2-9B3D-3D06B27DB306}" srcOrd="4" destOrd="0" parTransId="{E122DDA9-0295-4ABD-B428-0138251876D6}" sibTransId="{9ECC4F50-5131-407D-9242-5AC88BA47E12}"/>
    <dgm:cxn modelId="{4B4835C9-E46E-4E51-93B0-592E9D71D9E6}" type="presOf" srcId="{1E2756A5-FFE9-4B4A-8D8E-EDAC61FAFF04}" destId="{C871D8FF-27E0-45F3-BA42-235401227631}" srcOrd="0" destOrd="0" presId="urn:microsoft.com/office/officeart/2005/8/layout/orgChart1"/>
    <dgm:cxn modelId="{7FB31F8B-79C9-4343-AC6C-414C113147F0}" type="presOf" srcId="{36B7375C-CF9C-4FD8-A150-CA694475A4D4}" destId="{6BFA440B-40B5-4B41-98C1-23111A601C42}" srcOrd="0" destOrd="0" presId="urn:microsoft.com/office/officeart/2005/8/layout/orgChart1"/>
    <dgm:cxn modelId="{89CE35CE-0184-4740-99F1-E8ACD0CF5ADE}" type="presOf" srcId="{ACD089F9-3AFD-42ED-A1A8-BE1CDB31FF46}" destId="{6A5FA959-C2EE-415D-AC6F-7318151348A2}" srcOrd="0" destOrd="0" presId="urn:microsoft.com/office/officeart/2005/8/layout/orgChart1"/>
    <dgm:cxn modelId="{B6A376AF-5A09-451F-AFCF-2DAE52BBCE9D}" type="presOf" srcId="{27C6786B-1CC3-41E2-8F62-60471E1747BF}" destId="{F8F7312B-8091-4AA7-AD68-A381F2967115}" srcOrd="1" destOrd="0" presId="urn:microsoft.com/office/officeart/2005/8/layout/orgChart1"/>
    <dgm:cxn modelId="{44C7CE9D-94CD-488A-A529-04FDB5E91291}" srcId="{ACD089F9-3AFD-42ED-A1A8-BE1CDB31FF46}" destId="{27C6786B-1CC3-41E2-8F62-60471E1747BF}" srcOrd="8" destOrd="0" parTransId="{81013CC5-BC52-4A7C-8691-DD952FE96E47}" sibTransId="{756A9AB9-493A-4CB7-85B8-335BDF95AEDA}"/>
    <dgm:cxn modelId="{8AC459A8-14E8-4053-B336-20E549B51892}" type="presOf" srcId="{6E3F27C2-FE5D-44C8-88B3-98B09AAE5BDD}" destId="{9C7AFFCB-4753-4710-B266-93EC0B24C4D1}" srcOrd="0" destOrd="0" presId="urn:microsoft.com/office/officeart/2005/8/layout/orgChart1"/>
    <dgm:cxn modelId="{4D081F74-1CAF-4CEE-85A7-7ECEF2664208}" type="presOf" srcId="{F174F6A1-148D-4439-A843-E4626A533A87}" destId="{301F28DF-6547-4101-8974-7AF991D7DF5C}" srcOrd="1" destOrd="0" presId="urn:microsoft.com/office/officeart/2005/8/layout/orgChart1"/>
    <dgm:cxn modelId="{64C9CD25-5D8C-4B8F-909D-1C32FB5C4367}" type="presOf" srcId="{298C06ED-9B60-4C91-B6EB-CC644D7F2C99}" destId="{7B893CE5-846C-4509-9690-4AE14770AA10}" srcOrd="1" destOrd="0" presId="urn:microsoft.com/office/officeart/2005/8/layout/orgChart1"/>
    <dgm:cxn modelId="{77B3CBE3-4F27-494D-8720-FCC8C8530318}" type="presOf" srcId="{ACD089F9-3AFD-42ED-A1A8-BE1CDB31FF46}" destId="{F8C42F75-3CA6-4DA0-8355-E8BD12A595DB}" srcOrd="1" destOrd="0" presId="urn:microsoft.com/office/officeart/2005/8/layout/orgChart1"/>
    <dgm:cxn modelId="{66FC3388-3444-4C8D-A82F-A378E67C1E11}" type="presOf" srcId="{C4918A4A-463C-4B7C-88F8-D04B102A351D}" destId="{D2F4E091-7339-4AA4-9DCE-8CE79C379E51}" srcOrd="1" destOrd="0" presId="urn:microsoft.com/office/officeart/2005/8/layout/orgChart1"/>
    <dgm:cxn modelId="{034E4251-410F-409E-9855-726956B1C68D}" srcId="{ACD089F9-3AFD-42ED-A1A8-BE1CDB31FF46}" destId="{36B7375C-CF9C-4FD8-A150-CA694475A4D4}" srcOrd="3" destOrd="0" parTransId="{AE36BC77-5007-4001-901E-F85715BDFD6B}" sibTransId="{3F03C201-D85A-4DAF-A598-D9036B69A4E7}"/>
    <dgm:cxn modelId="{F5EA8409-A615-4A69-BABB-A542F4E997A7}" type="presOf" srcId="{E122DDA9-0295-4ABD-B428-0138251876D6}" destId="{B36ED332-FD7E-4746-8F7D-F4431356D9A6}" srcOrd="0" destOrd="0" presId="urn:microsoft.com/office/officeart/2005/8/layout/orgChart1"/>
    <dgm:cxn modelId="{A351D57F-3591-4C1C-B88E-C9D59902A7D6}" srcId="{ACD089F9-3AFD-42ED-A1A8-BE1CDB31FF46}" destId="{79DA983A-411C-4939-946C-D46AC989C17D}" srcOrd="9" destOrd="0" parTransId="{DFA08381-2B2A-47D4-9E93-FD39AB2FA2A3}" sibTransId="{FFFB0281-1C1F-4223-9F4A-223D6BA5D6D1}"/>
    <dgm:cxn modelId="{01EFB36A-6DF3-464C-91E7-7648F5823166}" type="presOf" srcId="{298C06ED-9B60-4C91-B6EB-CC644D7F2C99}" destId="{999AAE8A-8A10-4186-96C5-8E394D28B76D}" srcOrd="0" destOrd="0" presId="urn:microsoft.com/office/officeart/2005/8/layout/orgChart1"/>
    <dgm:cxn modelId="{62D77D6B-913C-4AD0-B836-601D29E28871}" srcId="{6E3F27C2-FE5D-44C8-88B3-98B09AAE5BDD}" destId="{ACD089F9-3AFD-42ED-A1A8-BE1CDB31FF46}" srcOrd="0" destOrd="0" parTransId="{2BB6C700-E3A8-420C-80DB-346D81B35AE4}" sibTransId="{7AF8AB9A-0DC8-40D5-A0BE-B396C6C58C83}"/>
    <dgm:cxn modelId="{DAB40EDF-ED95-4F52-BDC3-D5679296E487}" type="presOf" srcId="{0CC69EC2-1583-43BD-8484-3876F99186BE}" destId="{24037FA0-4A60-42FD-925D-F90CD52D0DB7}" srcOrd="0" destOrd="0" presId="urn:microsoft.com/office/officeart/2005/8/layout/orgChart1"/>
    <dgm:cxn modelId="{DF9EAD27-7478-41C3-AA14-C705119A939F}" type="presOf" srcId="{C4918A4A-463C-4B7C-88F8-D04B102A351D}" destId="{6E0176EC-3958-40DE-A686-BB12DB696C9F}" srcOrd="0" destOrd="0" presId="urn:microsoft.com/office/officeart/2005/8/layout/orgChart1"/>
    <dgm:cxn modelId="{3180D9A0-7D17-4000-8528-457BADD4B257}" type="presOf" srcId="{F174F6A1-148D-4439-A843-E4626A533A87}" destId="{54020101-42A3-4175-9101-B8F77D53287F}" srcOrd="0" destOrd="0" presId="urn:microsoft.com/office/officeart/2005/8/layout/orgChart1"/>
    <dgm:cxn modelId="{44318CB9-489B-485C-8C99-AF46ED46FC0B}" type="presOf" srcId="{17D181E1-BBC7-4748-B6F9-3AE5DCDD80A1}" destId="{6FF12EC4-398B-42F7-8722-DC3E4611D81A}" srcOrd="0" destOrd="0" presId="urn:microsoft.com/office/officeart/2005/8/layout/orgChart1"/>
    <dgm:cxn modelId="{D1050B45-82D8-48DD-A11E-E967EF6B5A4B}" type="presOf" srcId="{626411E1-21FF-4905-B889-D57798EAE882}" destId="{D4B0E159-3DFC-4B07-BDA4-93A3BC9BDC11}" srcOrd="1" destOrd="0" presId="urn:microsoft.com/office/officeart/2005/8/layout/orgChart1"/>
    <dgm:cxn modelId="{FEE7145E-D815-425D-B442-30349ECF4140}" srcId="{ACD089F9-3AFD-42ED-A1A8-BE1CDB31FF46}" destId="{626411E1-21FF-4905-B889-D57798EAE882}" srcOrd="2" destOrd="0" parTransId="{CEC31B68-1FA0-4D7B-A2FE-D23E3830EEA4}" sibTransId="{39E161C5-362F-48EA-939E-6784728D23AB}"/>
    <dgm:cxn modelId="{13C64B63-64D2-46E1-856B-AC6E37CF017C}" type="presOf" srcId="{AE36BC77-5007-4001-901E-F85715BDFD6B}" destId="{429EE950-D3B2-4BFA-B1A3-0B7143A4FB6E}" srcOrd="0" destOrd="0" presId="urn:microsoft.com/office/officeart/2005/8/layout/orgChart1"/>
    <dgm:cxn modelId="{34711D84-A351-4F7B-9950-4D7D5899B90D}" srcId="{ACD089F9-3AFD-42ED-A1A8-BE1CDB31FF46}" destId="{298C06ED-9B60-4C91-B6EB-CC644D7F2C99}" srcOrd="0" destOrd="0" parTransId="{0CC69EC2-1583-43BD-8484-3876F99186BE}" sibTransId="{8640E834-B9A5-44C6-9E51-ABA8B89FC768}"/>
    <dgm:cxn modelId="{26D5ED43-23F2-4921-9529-9F466AA4D9E8}" srcId="{ACD089F9-3AFD-42ED-A1A8-BE1CDB31FF46}" destId="{F174F6A1-148D-4439-A843-E4626A533A87}" srcOrd="5" destOrd="0" parTransId="{D18D415A-37A9-41A6-B103-F1461E8AE3F2}" sibTransId="{5393C992-3F05-435F-9BF5-56A82EF60CB1}"/>
    <dgm:cxn modelId="{D58B7FEC-3740-4D06-BE46-1FE97D0F5A2F}" type="presOf" srcId="{79DA983A-411C-4939-946C-D46AC989C17D}" destId="{3E5D4650-7BD8-47ED-BC4F-3518AB505BFC}" srcOrd="1" destOrd="0" presId="urn:microsoft.com/office/officeart/2005/8/layout/orgChart1"/>
    <dgm:cxn modelId="{E7187922-2537-4399-BA6E-8C1D88AC558E}" type="presOf" srcId="{79DA983A-411C-4939-946C-D46AC989C17D}" destId="{D503C82A-0DD6-41FA-8293-66AEC68F9DD8}" srcOrd="0" destOrd="0" presId="urn:microsoft.com/office/officeart/2005/8/layout/orgChart1"/>
    <dgm:cxn modelId="{9F8754F5-9F0A-4AA2-8226-46CF2C2A3EA7}" type="presOf" srcId="{F542C0D2-6650-4A98-ADDA-700A7312E834}" destId="{F160E14F-E8FA-4A9C-B6B7-E463842A5AD7}" srcOrd="0" destOrd="0" presId="urn:microsoft.com/office/officeart/2005/8/layout/orgChart1"/>
    <dgm:cxn modelId="{2042228C-0E52-43DA-A88F-2CBCA1496CD4}" type="presOf" srcId="{76AC74F5-83FB-47D2-9B3D-3D06B27DB306}" destId="{4927FA0A-23E5-473D-BDDE-E87BF209E1EF}" srcOrd="1" destOrd="0" presId="urn:microsoft.com/office/officeart/2005/8/layout/orgChart1"/>
    <dgm:cxn modelId="{CB0897E7-03C0-45FC-B727-C9E3FCFA1B15}" type="presOf" srcId="{81013CC5-BC52-4A7C-8691-DD952FE96E47}" destId="{B7A4D295-8BFE-4DAD-BBD4-7433827710CE}" srcOrd="0" destOrd="0" presId="urn:microsoft.com/office/officeart/2005/8/layout/orgChart1"/>
    <dgm:cxn modelId="{3A09FEEC-AB85-438F-A28E-23011FC8D07D}" type="presOf" srcId="{626411E1-21FF-4905-B889-D57798EAE882}" destId="{00A01116-9F3F-4AD4-BBAD-88FEAD9E672B}" srcOrd="0" destOrd="0" presId="urn:microsoft.com/office/officeart/2005/8/layout/orgChart1"/>
    <dgm:cxn modelId="{A23FDE49-79AA-4C1F-82C7-E24418F185AC}" type="presParOf" srcId="{9C7AFFCB-4753-4710-B266-93EC0B24C4D1}" destId="{2486DC48-1943-4F8F-9912-677FB731974A}" srcOrd="0" destOrd="0" presId="urn:microsoft.com/office/officeart/2005/8/layout/orgChart1"/>
    <dgm:cxn modelId="{26ABB71C-E175-4B2A-A535-4E1AB0BFF9CF}" type="presParOf" srcId="{2486DC48-1943-4F8F-9912-677FB731974A}" destId="{D664B0A7-FA62-4C6F-A5BF-6EB7EF367838}" srcOrd="0" destOrd="0" presId="urn:microsoft.com/office/officeart/2005/8/layout/orgChart1"/>
    <dgm:cxn modelId="{81236CC4-A7B8-45D9-A04B-07F817C85048}" type="presParOf" srcId="{D664B0A7-FA62-4C6F-A5BF-6EB7EF367838}" destId="{6A5FA959-C2EE-415D-AC6F-7318151348A2}" srcOrd="0" destOrd="0" presId="urn:microsoft.com/office/officeart/2005/8/layout/orgChart1"/>
    <dgm:cxn modelId="{024FD37C-E232-4567-90B2-E748E469839E}" type="presParOf" srcId="{D664B0A7-FA62-4C6F-A5BF-6EB7EF367838}" destId="{F8C42F75-3CA6-4DA0-8355-E8BD12A595DB}" srcOrd="1" destOrd="0" presId="urn:microsoft.com/office/officeart/2005/8/layout/orgChart1"/>
    <dgm:cxn modelId="{00C029C6-E963-4250-A412-F1F0625DE77C}" type="presParOf" srcId="{2486DC48-1943-4F8F-9912-677FB731974A}" destId="{C93E58F3-571E-427C-A117-EB9C48688F6E}" srcOrd="1" destOrd="0" presId="urn:microsoft.com/office/officeart/2005/8/layout/orgChart1"/>
    <dgm:cxn modelId="{E04563AB-5255-4115-B36F-45962373223D}" type="presParOf" srcId="{C93E58F3-571E-427C-A117-EB9C48688F6E}" destId="{24037FA0-4A60-42FD-925D-F90CD52D0DB7}" srcOrd="0" destOrd="0" presId="urn:microsoft.com/office/officeart/2005/8/layout/orgChart1"/>
    <dgm:cxn modelId="{934D676F-4A7B-4E1D-A88F-AEF275ABAF18}" type="presParOf" srcId="{C93E58F3-571E-427C-A117-EB9C48688F6E}" destId="{14228B11-241A-47F4-9175-B5548BFCF808}" srcOrd="1" destOrd="0" presId="urn:microsoft.com/office/officeart/2005/8/layout/orgChart1"/>
    <dgm:cxn modelId="{6CECEAAA-B614-4019-8A32-97C07C3D5088}" type="presParOf" srcId="{14228B11-241A-47F4-9175-B5548BFCF808}" destId="{7FE2E0F8-C337-4D3E-B6C0-E81C70359845}" srcOrd="0" destOrd="0" presId="urn:microsoft.com/office/officeart/2005/8/layout/orgChart1"/>
    <dgm:cxn modelId="{EBAB2C29-BB18-40C7-BD49-48D7813A8A4C}" type="presParOf" srcId="{7FE2E0F8-C337-4D3E-B6C0-E81C70359845}" destId="{999AAE8A-8A10-4186-96C5-8E394D28B76D}" srcOrd="0" destOrd="0" presId="urn:microsoft.com/office/officeart/2005/8/layout/orgChart1"/>
    <dgm:cxn modelId="{8E713FA9-EE45-47F0-B794-CFDF3F84F1A6}" type="presParOf" srcId="{7FE2E0F8-C337-4D3E-B6C0-E81C70359845}" destId="{7B893CE5-846C-4509-9690-4AE14770AA10}" srcOrd="1" destOrd="0" presId="urn:microsoft.com/office/officeart/2005/8/layout/orgChart1"/>
    <dgm:cxn modelId="{5C597D9F-A3BF-4FD6-BC74-AA21676B1605}" type="presParOf" srcId="{14228B11-241A-47F4-9175-B5548BFCF808}" destId="{F7953EAE-48CF-4B05-827F-C66684CAE8F6}" srcOrd="1" destOrd="0" presId="urn:microsoft.com/office/officeart/2005/8/layout/orgChart1"/>
    <dgm:cxn modelId="{9BCDC704-1FC8-432F-80B0-5F312DB0FA23}" type="presParOf" srcId="{14228B11-241A-47F4-9175-B5548BFCF808}" destId="{DA8B6BD3-4CD0-4DAB-935C-9238A812BDDE}" srcOrd="2" destOrd="0" presId="urn:microsoft.com/office/officeart/2005/8/layout/orgChart1"/>
    <dgm:cxn modelId="{85977596-754C-4176-BCFA-F8535C1F5A41}" type="presParOf" srcId="{C93E58F3-571E-427C-A117-EB9C48688F6E}" destId="{0DFFE296-5FC0-451E-870D-BEBF545A5A4D}" srcOrd="2" destOrd="0" presId="urn:microsoft.com/office/officeart/2005/8/layout/orgChart1"/>
    <dgm:cxn modelId="{BB73B1ED-D94B-4347-A3C3-493C74A5D5F9}" type="presParOf" srcId="{C93E58F3-571E-427C-A117-EB9C48688F6E}" destId="{959BCA14-973A-4C4C-9112-2C2F57F08365}" srcOrd="3" destOrd="0" presId="urn:microsoft.com/office/officeart/2005/8/layout/orgChart1"/>
    <dgm:cxn modelId="{F3727746-FB60-4857-85D7-7202CE5DF8BD}" type="presParOf" srcId="{959BCA14-973A-4C4C-9112-2C2F57F08365}" destId="{B25AB31B-BB47-41DD-BE48-4D95691EFCA9}" srcOrd="0" destOrd="0" presId="urn:microsoft.com/office/officeart/2005/8/layout/orgChart1"/>
    <dgm:cxn modelId="{E7071DFE-EEAD-4250-B9C8-3BCEC7A78F3D}" type="presParOf" srcId="{B25AB31B-BB47-41DD-BE48-4D95691EFCA9}" destId="{6E0176EC-3958-40DE-A686-BB12DB696C9F}" srcOrd="0" destOrd="0" presId="urn:microsoft.com/office/officeart/2005/8/layout/orgChart1"/>
    <dgm:cxn modelId="{FCE5BC89-BEEE-48C4-B863-75C624C5B16D}" type="presParOf" srcId="{B25AB31B-BB47-41DD-BE48-4D95691EFCA9}" destId="{D2F4E091-7339-4AA4-9DCE-8CE79C379E51}" srcOrd="1" destOrd="0" presId="urn:microsoft.com/office/officeart/2005/8/layout/orgChart1"/>
    <dgm:cxn modelId="{598DF257-8E03-4C6C-9B9D-39F32DE59CCD}" type="presParOf" srcId="{959BCA14-973A-4C4C-9112-2C2F57F08365}" destId="{9C794B8B-4818-492F-90E3-4EF25004B3C1}" srcOrd="1" destOrd="0" presId="urn:microsoft.com/office/officeart/2005/8/layout/orgChart1"/>
    <dgm:cxn modelId="{42C608D7-B412-4690-ACC5-2A641555DB80}" type="presParOf" srcId="{959BCA14-973A-4C4C-9112-2C2F57F08365}" destId="{B0F53FD6-9026-4C56-8C72-C72537ECD96E}" srcOrd="2" destOrd="0" presId="urn:microsoft.com/office/officeart/2005/8/layout/orgChart1"/>
    <dgm:cxn modelId="{F13D1A19-0CF2-4D45-B1E5-A3D05A0084C4}" type="presParOf" srcId="{C93E58F3-571E-427C-A117-EB9C48688F6E}" destId="{2581450D-BF2F-4F2A-9538-3C0B2319A8A3}" srcOrd="4" destOrd="0" presId="urn:microsoft.com/office/officeart/2005/8/layout/orgChart1"/>
    <dgm:cxn modelId="{A7A84DC9-6339-4F92-A7A6-72FB4B76CEBE}" type="presParOf" srcId="{C93E58F3-571E-427C-A117-EB9C48688F6E}" destId="{2F372AD4-178A-4AF3-8749-D38EE6F751B4}" srcOrd="5" destOrd="0" presId="urn:microsoft.com/office/officeart/2005/8/layout/orgChart1"/>
    <dgm:cxn modelId="{6A066F4C-FD96-4B35-8324-293492C83787}" type="presParOf" srcId="{2F372AD4-178A-4AF3-8749-D38EE6F751B4}" destId="{4D3CB3F3-4221-4CE3-9B71-86AE0DC0557B}" srcOrd="0" destOrd="0" presId="urn:microsoft.com/office/officeart/2005/8/layout/orgChart1"/>
    <dgm:cxn modelId="{E41B9432-BFDA-4A18-831B-EB5A326EED72}" type="presParOf" srcId="{4D3CB3F3-4221-4CE3-9B71-86AE0DC0557B}" destId="{00A01116-9F3F-4AD4-BBAD-88FEAD9E672B}" srcOrd="0" destOrd="0" presId="urn:microsoft.com/office/officeart/2005/8/layout/orgChart1"/>
    <dgm:cxn modelId="{E537BF70-8A44-453E-9911-E51091F3A8F7}" type="presParOf" srcId="{4D3CB3F3-4221-4CE3-9B71-86AE0DC0557B}" destId="{D4B0E159-3DFC-4B07-BDA4-93A3BC9BDC11}" srcOrd="1" destOrd="0" presId="urn:microsoft.com/office/officeart/2005/8/layout/orgChart1"/>
    <dgm:cxn modelId="{241B9791-D810-4D96-9F3C-925C8C228A8E}" type="presParOf" srcId="{2F372AD4-178A-4AF3-8749-D38EE6F751B4}" destId="{D3971385-6052-4B67-A732-6FBF61B70075}" srcOrd="1" destOrd="0" presId="urn:microsoft.com/office/officeart/2005/8/layout/orgChart1"/>
    <dgm:cxn modelId="{03039C30-607F-4FAF-9139-5CFEF197F473}" type="presParOf" srcId="{2F372AD4-178A-4AF3-8749-D38EE6F751B4}" destId="{B4856E81-1989-47F7-9318-8DAB0B70722B}" srcOrd="2" destOrd="0" presId="urn:microsoft.com/office/officeart/2005/8/layout/orgChart1"/>
    <dgm:cxn modelId="{FF01DD53-0679-4319-83D1-DC863496EF8C}" type="presParOf" srcId="{C93E58F3-571E-427C-A117-EB9C48688F6E}" destId="{429EE950-D3B2-4BFA-B1A3-0B7143A4FB6E}" srcOrd="6" destOrd="0" presId="urn:microsoft.com/office/officeart/2005/8/layout/orgChart1"/>
    <dgm:cxn modelId="{F44B2750-9904-4256-A807-B1FF333F5C75}" type="presParOf" srcId="{C93E58F3-571E-427C-A117-EB9C48688F6E}" destId="{BD0C135E-8357-491C-BD63-074302BC1924}" srcOrd="7" destOrd="0" presId="urn:microsoft.com/office/officeart/2005/8/layout/orgChart1"/>
    <dgm:cxn modelId="{7396F261-249A-4483-A9C9-F5002C35BF8D}" type="presParOf" srcId="{BD0C135E-8357-491C-BD63-074302BC1924}" destId="{2AA87437-B12F-45FD-93DE-CFE9C73AF8D3}" srcOrd="0" destOrd="0" presId="urn:microsoft.com/office/officeart/2005/8/layout/orgChart1"/>
    <dgm:cxn modelId="{6AEBB7F5-D6DF-473B-AACD-71ADEE642392}" type="presParOf" srcId="{2AA87437-B12F-45FD-93DE-CFE9C73AF8D3}" destId="{6BFA440B-40B5-4B41-98C1-23111A601C42}" srcOrd="0" destOrd="0" presId="urn:microsoft.com/office/officeart/2005/8/layout/orgChart1"/>
    <dgm:cxn modelId="{C3B0425D-783C-4A1F-B762-60E533A70803}" type="presParOf" srcId="{2AA87437-B12F-45FD-93DE-CFE9C73AF8D3}" destId="{3C4AFB05-0EEA-4200-820A-056E1620B067}" srcOrd="1" destOrd="0" presId="urn:microsoft.com/office/officeart/2005/8/layout/orgChart1"/>
    <dgm:cxn modelId="{B99F6E68-D17C-4358-8338-E6BA1020A46D}" type="presParOf" srcId="{BD0C135E-8357-491C-BD63-074302BC1924}" destId="{534C4F71-C5BA-4C1A-AD56-9A22BC44E0E1}" srcOrd="1" destOrd="0" presId="urn:microsoft.com/office/officeart/2005/8/layout/orgChart1"/>
    <dgm:cxn modelId="{BC4D70BE-DDFC-4E49-8726-344A64E85D27}" type="presParOf" srcId="{BD0C135E-8357-491C-BD63-074302BC1924}" destId="{C94C80C4-E86F-4FB8-BCE7-1729D5D1C592}" srcOrd="2" destOrd="0" presId="urn:microsoft.com/office/officeart/2005/8/layout/orgChart1"/>
    <dgm:cxn modelId="{6589EB78-6275-4EF5-A281-46B241FC50D9}" type="presParOf" srcId="{C93E58F3-571E-427C-A117-EB9C48688F6E}" destId="{B36ED332-FD7E-4746-8F7D-F4431356D9A6}" srcOrd="8" destOrd="0" presId="urn:microsoft.com/office/officeart/2005/8/layout/orgChart1"/>
    <dgm:cxn modelId="{C1D7F352-C8B2-415A-A96A-1236028B3892}" type="presParOf" srcId="{C93E58F3-571E-427C-A117-EB9C48688F6E}" destId="{04C9A9A0-EA96-452C-A0A0-F00031ED0FF2}" srcOrd="9" destOrd="0" presId="urn:microsoft.com/office/officeart/2005/8/layout/orgChart1"/>
    <dgm:cxn modelId="{5564F53F-CDA5-492C-9821-06F7E3F76BB3}" type="presParOf" srcId="{04C9A9A0-EA96-452C-A0A0-F00031ED0FF2}" destId="{BE799E49-7746-4365-8707-5BC26AA56A22}" srcOrd="0" destOrd="0" presId="urn:microsoft.com/office/officeart/2005/8/layout/orgChart1"/>
    <dgm:cxn modelId="{A2064D96-A7F5-4D9E-965A-7500BF964176}" type="presParOf" srcId="{BE799E49-7746-4365-8707-5BC26AA56A22}" destId="{DA217099-9F1B-4785-859C-DC820CCB8B98}" srcOrd="0" destOrd="0" presId="urn:microsoft.com/office/officeart/2005/8/layout/orgChart1"/>
    <dgm:cxn modelId="{A0E5DA53-A5CE-4574-8ECB-74359764BBBC}" type="presParOf" srcId="{BE799E49-7746-4365-8707-5BC26AA56A22}" destId="{4927FA0A-23E5-473D-BDDE-E87BF209E1EF}" srcOrd="1" destOrd="0" presId="urn:microsoft.com/office/officeart/2005/8/layout/orgChart1"/>
    <dgm:cxn modelId="{E355964D-38A7-46B7-8287-08ED902C9B0B}" type="presParOf" srcId="{04C9A9A0-EA96-452C-A0A0-F00031ED0FF2}" destId="{1552E26D-911A-4692-9AF1-CCA416C85EC7}" srcOrd="1" destOrd="0" presId="urn:microsoft.com/office/officeart/2005/8/layout/orgChart1"/>
    <dgm:cxn modelId="{D2C0890E-707F-43B9-A289-E14C47766772}" type="presParOf" srcId="{04C9A9A0-EA96-452C-A0A0-F00031ED0FF2}" destId="{2E38D498-4D4E-4AFB-9278-E29468888887}" srcOrd="2" destOrd="0" presId="urn:microsoft.com/office/officeart/2005/8/layout/orgChart1"/>
    <dgm:cxn modelId="{18B6E4B7-7B99-4EEF-90BA-0BD6D07CB06A}" type="presParOf" srcId="{C93E58F3-571E-427C-A117-EB9C48688F6E}" destId="{E7CAABBA-8810-4F1D-9065-488C35469056}" srcOrd="10" destOrd="0" presId="urn:microsoft.com/office/officeart/2005/8/layout/orgChart1"/>
    <dgm:cxn modelId="{23D65389-C4CF-4E67-825D-1C106DADB792}" type="presParOf" srcId="{C93E58F3-571E-427C-A117-EB9C48688F6E}" destId="{D3327492-37F2-4327-ABD7-E5DBA6823468}" srcOrd="11" destOrd="0" presId="urn:microsoft.com/office/officeart/2005/8/layout/orgChart1"/>
    <dgm:cxn modelId="{C9DB1C13-FFAB-4E65-8F3A-00FCE9A81EAE}" type="presParOf" srcId="{D3327492-37F2-4327-ABD7-E5DBA6823468}" destId="{A88679F1-4966-40A8-A841-835BA66B87DB}" srcOrd="0" destOrd="0" presId="urn:microsoft.com/office/officeart/2005/8/layout/orgChart1"/>
    <dgm:cxn modelId="{03F66C9D-5A65-41EB-8CC9-2D7D02DCF2D6}" type="presParOf" srcId="{A88679F1-4966-40A8-A841-835BA66B87DB}" destId="{54020101-42A3-4175-9101-B8F77D53287F}" srcOrd="0" destOrd="0" presId="urn:microsoft.com/office/officeart/2005/8/layout/orgChart1"/>
    <dgm:cxn modelId="{D61411C1-31AE-46E3-A677-408B6379F230}" type="presParOf" srcId="{A88679F1-4966-40A8-A841-835BA66B87DB}" destId="{301F28DF-6547-4101-8974-7AF991D7DF5C}" srcOrd="1" destOrd="0" presId="urn:microsoft.com/office/officeart/2005/8/layout/orgChart1"/>
    <dgm:cxn modelId="{D75E2398-E3AC-4BDE-A80B-504E5B67358D}" type="presParOf" srcId="{D3327492-37F2-4327-ABD7-E5DBA6823468}" destId="{53A4F8E1-F851-4773-A1F4-3D6F34A943B5}" srcOrd="1" destOrd="0" presId="urn:microsoft.com/office/officeart/2005/8/layout/orgChart1"/>
    <dgm:cxn modelId="{EF238129-9401-4FB0-9F38-93552C9D1CB9}" type="presParOf" srcId="{D3327492-37F2-4327-ABD7-E5DBA6823468}" destId="{90A170D1-F001-44CC-82F6-EE6780E33773}" srcOrd="2" destOrd="0" presId="urn:microsoft.com/office/officeart/2005/8/layout/orgChart1"/>
    <dgm:cxn modelId="{0427AAFA-4509-4DFC-8D9F-6CCAF16AD2A6}" type="presParOf" srcId="{C93E58F3-571E-427C-A117-EB9C48688F6E}" destId="{D0BDDD08-D7D8-4936-B3B9-1E85B40FF0AD}" srcOrd="12" destOrd="0" presId="urn:microsoft.com/office/officeart/2005/8/layout/orgChart1"/>
    <dgm:cxn modelId="{6E9D1720-6426-4193-9068-A45CE28C4295}" type="presParOf" srcId="{C93E58F3-571E-427C-A117-EB9C48688F6E}" destId="{17DF3F27-F947-4C59-AB05-3C005A4FEF5C}" srcOrd="13" destOrd="0" presId="urn:microsoft.com/office/officeart/2005/8/layout/orgChart1"/>
    <dgm:cxn modelId="{5D700608-BB7F-4110-BC9D-9C5262E24329}" type="presParOf" srcId="{17DF3F27-F947-4C59-AB05-3C005A4FEF5C}" destId="{A9FBCA91-DF74-42F0-8194-A16E05E79291}" srcOrd="0" destOrd="0" presId="urn:microsoft.com/office/officeart/2005/8/layout/orgChart1"/>
    <dgm:cxn modelId="{0C4D6721-CEF2-4EBF-BDC9-CACE72D4B099}" type="presParOf" srcId="{A9FBCA91-DF74-42F0-8194-A16E05E79291}" destId="{C871D8FF-27E0-45F3-BA42-235401227631}" srcOrd="0" destOrd="0" presId="urn:microsoft.com/office/officeart/2005/8/layout/orgChart1"/>
    <dgm:cxn modelId="{FCF346B9-C95F-4F15-8DDF-612F6F510368}" type="presParOf" srcId="{A9FBCA91-DF74-42F0-8194-A16E05E79291}" destId="{8449E71E-4F94-4964-9BCA-19207B9D7414}" srcOrd="1" destOrd="0" presId="urn:microsoft.com/office/officeart/2005/8/layout/orgChart1"/>
    <dgm:cxn modelId="{FB4489E2-45D6-4545-A9EB-369E40A5C4ED}" type="presParOf" srcId="{17DF3F27-F947-4C59-AB05-3C005A4FEF5C}" destId="{8DE7419E-752A-45B6-9445-AC4A78921003}" srcOrd="1" destOrd="0" presId="urn:microsoft.com/office/officeart/2005/8/layout/orgChart1"/>
    <dgm:cxn modelId="{2553523A-5FC7-4236-B82F-78A5249DB32F}" type="presParOf" srcId="{17DF3F27-F947-4C59-AB05-3C005A4FEF5C}" destId="{0B53E76A-7259-42F3-B027-188EC5A41D8C}" srcOrd="2" destOrd="0" presId="urn:microsoft.com/office/officeart/2005/8/layout/orgChart1"/>
    <dgm:cxn modelId="{0B43BC7C-5603-40C0-8EC2-9870C42878A1}" type="presParOf" srcId="{C93E58F3-571E-427C-A117-EB9C48688F6E}" destId="{F160E14F-E8FA-4A9C-B6B7-E463842A5AD7}" srcOrd="14" destOrd="0" presId="urn:microsoft.com/office/officeart/2005/8/layout/orgChart1"/>
    <dgm:cxn modelId="{04820015-5A7B-483E-8393-A377F175B015}" type="presParOf" srcId="{C93E58F3-571E-427C-A117-EB9C48688F6E}" destId="{2D3DFAFE-F8FD-4865-BAF8-951117F74CC4}" srcOrd="15" destOrd="0" presId="urn:microsoft.com/office/officeart/2005/8/layout/orgChart1"/>
    <dgm:cxn modelId="{E5F35936-1F8E-4D88-992A-80864ED2CEE1}" type="presParOf" srcId="{2D3DFAFE-F8FD-4865-BAF8-951117F74CC4}" destId="{CAB2C35C-40A9-4ABA-A6C5-E707F5F3EB5F}" srcOrd="0" destOrd="0" presId="urn:microsoft.com/office/officeart/2005/8/layout/orgChart1"/>
    <dgm:cxn modelId="{64499B3A-0985-4A29-B2DB-1410F540E38C}" type="presParOf" srcId="{CAB2C35C-40A9-4ABA-A6C5-E707F5F3EB5F}" destId="{6FF12EC4-398B-42F7-8722-DC3E4611D81A}" srcOrd="0" destOrd="0" presId="urn:microsoft.com/office/officeart/2005/8/layout/orgChart1"/>
    <dgm:cxn modelId="{6AAA1F8E-8028-4887-94CC-60EE98B0831C}" type="presParOf" srcId="{CAB2C35C-40A9-4ABA-A6C5-E707F5F3EB5F}" destId="{42BB99E5-D991-40EA-BDE3-10DAD457F47D}" srcOrd="1" destOrd="0" presId="urn:microsoft.com/office/officeart/2005/8/layout/orgChart1"/>
    <dgm:cxn modelId="{E22B6D16-0DC6-4AC0-8C23-96054833E009}" type="presParOf" srcId="{2D3DFAFE-F8FD-4865-BAF8-951117F74CC4}" destId="{7431B6A1-EA41-452F-BA17-EF1A3C70F684}" srcOrd="1" destOrd="0" presId="urn:microsoft.com/office/officeart/2005/8/layout/orgChart1"/>
    <dgm:cxn modelId="{6D20CC2B-E9BD-4A47-92A8-13419295F321}" type="presParOf" srcId="{2D3DFAFE-F8FD-4865-BAF8-951117F74CC4}" destId="{223A53A5-E97C-4084-B43E-963E55AA727F}" srcOrd="2" destOrd="0" presId="urn:microsoft.com/office/officeart/2005/8/layout/orgChart1"/>
    <dgm:cxn modelId="{1AF9B5F9-783E-44A9-87D6-05DDB1F90498}" type="presParOf" srcId="{C93E58F3-571E-427C-A117-EB9C48688F6E}" destId="{B7A4D295-8BFE-4DAD-BBD4-7433827710CE}" srcOrd="16" destOrd="0" presId="urn:microsoft.com/office/officeart/2005/8/layout/orgChart1"/>
    <dgm:cxn modelId="{A2CF3E22-9DB1-4833-9E25-CA26AFC6B6BE}" type="presParOf" srcId="{C93E58F3-571E-427C-A117-EB9C48688F6E}" destId="{C5FF000E-B2B6-40E9-ADDF-8EDB69C7543F}" srcOrd="17" destOrd="0" presId="urn:microsoft.com/office/officeart/2005/8/layout/orgChart1"/>
    <dgm:cxn modelId="{F5D43264-3136-447D-8F0C-0ECBEE218AE6}" type="presParOf" srcId="{C5FF000E-B2B6-40E9-ADDF-8EDB69C7543F}" destId="{5422AA1A-8B79-4B15-8358-D77265CF8237}" srcOrd="0" destOrd="0" presId="urn:microsoft.com/office/officeart/2005/8/layout/orgChart1"/>
    <dgm:cxn modelId="{0D46E522-D8A0-4A23-8814-C5F204B62B7C}" type="presParOf" srcId="{5422AA1A-8B79-4B15-8358-D77265CF8237}" destId="{631C9B07-64BE-4C8D-ACF7-E4757FBA5670}" srcOrd="0" destOrd="0" presId="urn:microsoft.com/office/officeart/2005/8/layout/orgChart1"/>
    <dgm:cxn modelId="{53AE0C3B-12B4-4960-804B-90EFD7E8C00B}" type="presParOf" srcId="{5422AA1A-8B79-4B15-8358-D77265CF8237}" destId="{F8F7312B-8091-4AA7-AD68-A381F2967115}" srcOrd="1" destOrd="0" presId="urn:microsoft.com/office/officeart/2005/8/layout/orgChart1"/>
    <dgm:cxn modelId="{5C1B434E-39B8-4B6D-8410-0B175A9927B6}" type="presParOf" srcId="{C5FF000E-B2B6-40E9-ADDF-8EDB69C7543F}" destId="{F61D539F-FD03-4B9E-816D-AF69B9A51306}" srcOrd="1" destOrd="0" presId="urn:microsoft.com/office/officeart/2005/8/layout/orgChart1"/>
    <dgm:cxn modelId="{E85EE627-AD14-4C5A-9CEB-57D805F112AD}" type="presParOf" srcId="{C5FF000E-B2B6-40E9-ADDF-8EDB69C7543F}" destId="{56CC2071-8D4B-4F7E-A945-DDC82C70301D}" srcOrd="2" destOrd="0" presId="urn:microsoft.com/office/officeart/2005/8/layout/orgChart1"/>
    <dgm:cxn modelId="{324CB0D3-2D9D-427E-8C40-E58EEA2F4BD6}" type="presParOf" srcId="{C93E58F3-571E-427C-A117-EB9C48688F6E}" destId="{594C4E76-B251-42C0-9E7D-2A605588375C}" srcOrd="18" destOrd="0" presId="urn:microsoft.com/office/officeart/2005/8/layout/orgChart1"/>
    <dgm:cxn modelId="{3D84A64C-C571-49F8-B311-A3553FAB15E6}" type="presParOf" srcId="{C93E58F3-571E-427C-A117-EB9C48688F6E}" destId="{A65880DF-0A42-4F66-97E2-3CD20A8FCF10}" srcOrd="19" destOrd="0" presId="urn:microsoft.com/office/officeart/2005/8/layout/orgChart1"/>
    <dgm:cxn modelId="{063F5810-58D3-43DD-8A8D-6860F36229C0}" type="presParOf" srcId="{A65880DF-0A42-4F66-97E2-3CD20A8FCF10}" destId="{CCBA6380-FAE4-419B-8BF5-9B1DBE1542AA}" srcOrd="0" destOrd="0" presId="urn:microsoft.com/office/officeart/2005/8/layout/orgChart1"/>
    <dgm:cxn modelId="{E0D5C65F-DF59-4919-8B10-780D8586B301}" type="presParOf" srcId="{CCBA6380-FAE4-419B-8BF5-9B1DBE1542AA}" destId="{D503C82A-0DD6-41FA-8293-66AEC68F9DD8}" srcOrd="0" destOrd="0" presId="urn:microsoft.com/office/officeart/2005/8/layout/orgChart1"/>
    <dgm:cxn modelId="{BF12D74F-719D-4B70-9393-77A5B697A39D}" type="presParOf" srcId="{CCBA6380-FAE4-419B-8BF5-9B1DBE1542AA}" destId="{3E5D4650-7BD8-47ED-BC4F-3518AB505BFC}" srcOrd="1" destOrd="0" presId="urn:microsoft.com/office/officeart/2005/8/layout/orgChart1"/>
    <dgm:cxn modelId="{ABC3CC7F-C27F-4E21-9B98-06045B28DE9C}" type="presParOf" srcId="{A65880DF-0A42-4F66-97E2-3CD20A8FCF10}" destId="{8AF1AF1B-2FA8-4F79-BDC3-DFFFAB17F511}" srcOrd="1" destOrd="0" presId="urn:microsoft.com/office/officeart/2005/8/layout/orgChart1"/>
    <dgm:cxn modelId="{8F35CC86-607E-464D-A91A-D93282BC967D}" type="presParOf" srcId="{A65880DF-0A42-4F66-97E2-3CD20A8FCF10}" destId="{66B52FF7-23D9-4C9D-BC1B-C0703562F62A}" srcOrd="2" destOrd="0" presId="urn:microsoft.com/office/officeart/2005/8/layout/orgChart1"/>
    <dgm:cxn modelId="{F1E82DBD-0156-43E3-9E59-2B84B0B12B96}" type="presParOf" srcId="{2486DC48-1943-4F8F-9912-677FB731974A}" destId="{C5C6EFA7-8515-4DE2-86F9-73284B018D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72BF12-9EF4-420A-B948-EDE06A7047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F8FC5EED-B76A-48D3-B7DB-469090B5FC3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0" i="0" u="none" strike="noStrike" cap="none" normalizeH="0" baseline="0" smtClean="0">
              <a:ln>
                <a:noFill/>
              </a:ln>
              <a:solidFill>
                <a:srgbClr val="E41CD6"/>
              </a:solidFill>
              <a:effectLst/>
              <a:latin typeface="Arial" panose="020B0604020202020204" pitchFamily="34" charset="0"/>
              <a:cs typeface="B Koodak Outline" panose="00000400000000000000" pitchFamily="2" charset="-78"/>
            </a:rPr>
            <a:t>تمرین حرف «واو»</a:t>
          </a:r>
          <a:endParaRPr kumimoji="0" lang="en-US" b="0" i="0" u="none" strike="noStrike" cap="none" normalizeH="0" baseline="0" smtClean="0">
            <a:ln>
              <a:noFill/>
            </a:ln>
            <a:solidFill>
              <a:srgbClr val="E41CD6"/>
            </a:solidFill>
            <a:effectLst/>
            <a:latin typeface="Arial" panose="020B0604020202020204" pitchFamily="34" charset="0"/>
            <a:cs typeface="B Koodak Outline" panose="00000400000000000000" pitchFamily="2" charset="-78"/>
          </a:endParaRPr>
        </a:p>
      </dgm:t>
    </dgm:pt>
    <dgm:pt modelId="{CB734667-ECE7-4EB8-83D3-A825821F1586}" type="parTrans" cxnId="{00026AE6-39B7-463D-B33F-D97F574CF477}">
      <dgm:prSet/>
      <dgm:spPr/>
    </dgm:pt>
    <dgm:pt modelId="{8B87639C-4081-4CFB-95DD-324E4CA65A01}" type="sibTrans" cxnId="{00026AE6-39B7-463D-B33F-D97F574CF477}">
      <dgm:prSet/>
      <dgm:spPr/>
    </dgm:pt>
    <dgm:pt modelId="{A22F72EB-1933-490E-ACCC-5C447738B5B5}">
      <dgm:prSet/>
      <dgm:spPr/>
      <dgm:t>
        <a:bodyPr/>
        <a:lstStyle/>
        <a:p>
          <a:pPr marL="342900" marR="0" lvl="0" indent="-342900" algn="ctr" defTabSz="914400" rtl="1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2"/>
            </a:buClr>
            <a:buSzPct val="70000"/>
            <a:buFont typeface="Wingdings" panose="05000000000000000000" pitchFamily="2" charset="2"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«واو» با «فاء»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7EE2F3-B4AD-49CA-8A23-C77E7E3FDB0B}" type="parTrans" cxnId="{A99A78E1-4D77-4DF1-9AEF-64528063BB59}">
      <dgm:prSet/>
      <dgm:spPr/>
    </dgm:pt>
    <dgm:pt modelId="{C45F5F98-9425-4491-943E-4DB2F328C0FA}" type="sibTrans" cxnId="{A99A78E1-4D77-4DF1-9AEF-64528063BB59}">
      <dgm:prSet/>
      <dgm:spPr/>
    </dgm:pt>
    <dgm:pt modelId="{AB7A0A61-73A3-40C3-A7B2-1BB24A382493}">
      <dgm:prSet/>
      <dgm:spPr/>
      <dgm:t>
        <a:bodyPr/>
        <a:lstStyle/>
        <a:p>
          <a:pPr marL="342900" marR="0" lvl="0" indent="-342900" algn="ctr" defTabSz="914400" rtl="1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2"/>
            </a:buClr>
            <a:buSzPct val="70000"/>
            <a:buFont typeface="Wingdings" panose="05000000000000000000" pitchFamily="2" charset="2"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حرف «واو» مشدد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227A0E-FBB5-4492-B6A7-F95C7040CB01}" type="parTrans" cxnId="{2DA6FE59-9F5A-44D9-B7CA-FA378EE75E06}">
      <dgm:prSet/>
      <dgm:spPr/>
    </dgm:pt>
    <dgm:pt modelId="{A27EBB57-FAD6-4CD6-B94D-DE69CDB50DBC}" type="sibTrans" cxnId="{2DA6FE59-9F5A-44D9-B7CA-FA378EE75E06}">
      <dgm:prSet/>
      <dgm:spPr/>
    </dgm:pt>
    <dgm:pt modelId="{CD650F06-872C-4DF0-808E-2F128D0F859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66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«واو» درآیات  قرآنی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6600CC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8B21E3-C601-41AE-8A3D-3C68031678A9}" type="parTrans" cxnId="{D7B9F5CF-2265-4054-8121-A5113B97C5AB}">
      <dgm:prSet/>
      <dgm:spPr/>
    </dgm:pt>
    <dgm:pt modelId="{DF81C1DA-77E6-4157-A5B1-4EB1937B09DE}" type="sibTrans" cxnId="{D7B9F5CF-2265-4054-8121-A5113B97C5AB}">
      <dgm:prSet/>
      <dgm:spPr/>
    </dgm:pt>
    <dgm:pt modelId="{33E03C09-8568-4FFB-9AE5-AD342E5427CF}" type="pres">
      <dgm:prSet presAssocID="{D672BF12-9EF4-420A-B948-EDE06A7047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4C2C80-8F6F-44B3-9828-FC7CB4627B2E}" type="pres">
      <dgm:prSet presAssocID="{F8FC5EED-B76A-48D3-B7DB-469090B5FC3D}" presName="hierRoot1" presStyleCnt="0">
        <dgm:presLayoutVars>
          <dgm:hierBranch val="l"/>
        </dgm:presLayoutVars>
      </dgm:prSet>
      <dgm:spPr/>
    </dgm:pt>
    <dgm:pt modelId="{B32D3B98-CFD6-4F9A-A1F2-6ED15A63CFD6}" type="pres">
      <dgm:prSet presAssocID="{F8FC5EED-B76A-48D3-B7DB-469090B5FC3D}" presName="rootComposite1" presStyleCnt="0"/>
      <dgm:spPr/>
    </dgm:pt>
    <dgm:pt modelId="{CC914BAE-FC3A-4DB1-8CCB-17FE16C7896F}" type="pres">
      <dgm:prSet presAssocID="{F8FC5EED-B76A-48D3-B7DB-469090B5FC3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14E5789-A1A2-4F87-BF80-86A132EFFAAB}" type="pres">
      <dgm:prSet presAssocID="{F8FC5EED-B76A-48D3-B7DB-469090B5FC3D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13086343-375E-4A7B-A2A9-3EDA0A3225EA}" type="pres">
      <dgm:prSet presAssocID="{F8FC5EED-B76A-48D3-B7DB-469090B5FC3D}" presName="hierChild2" presStyleCnt="0"/>
      <dgm:spPr/>
    </dgm:pt>
    <dgm:pt modelId="{281BFD3B-1639-447C-A6E6-77D9CA00E3D3}" type="pres">
      <dgm:prSet presAssocID="{6D7EE2F3-B4AD-49CA-8A23-C77E7E3FDB0B}" presName="Name50" presStyleLbl="parChTrans1D2" presStyleIdx="0" presStyleCnt="3"/>
      <dgm:spPr/>
    </dgm:pt>
    <dgm:pt modelId="{0CB866F0-5CB0-4E4C-80EF-E4C945A4715A}" type="pres">
      <dgm:prSet presAssocID="{A22F72EB-1933-490E-ACCC-5C447738B5B5}" presName="hierRoot2" presStyleCnt="0">
        <dgm:presLayoutVars>
          <dgm:hierBranch/>
        </dgm:presLayoutVars>
      </dgm:prSet>
      <dgm:spPr/>
    </dgm:pt>
    <dgm:pt modelId="{C5D2BF73-72F5-4B5D-AE18-825901DA76A0}" type="pres">
      <dgm:prSet presAssocID="{A22F72EB-1933-490E-ACCC-5C447738B5B5}" presName="rootComposite" presStyleCnt="0"/>
      <dgm:spPr/>
    </dgm:pt>
    <dgm:pt modelId="{A65943A0-95E7-4CF6-8A79-BC84E0416EAE}" type="pres">
      <dgm:prSet presAssocID="{A22F72EB-1933-490E-ACCC-5C447738B5B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D961078-5F8D-43BB-B38F-A253E9BDF02A}" type="pres">
      <dgm:prSet presAssocID="{A22F72EB-1933-490E-ACCC-5C447738B5B5}" presName="rootConnector" presStyleLbl="node2" presStyleIdx="0" presStyleCnt="3"/>
      <dgm:spPr/>
      <dgm:t>
        <a:bodyPr/>
        <a:lstStyle/>
        <a:p>
          <a:pPr rtl="1"/>
          <a:endParaRPr lang="fa-IR"/>
        </a:p>
      </dgm:t>
    </dgm:pt>
    <dgm:pt modelId="{62E8C1DD-99B1-4FE5-8C98-794C607E91DA}" type="pres">
      <dgm:prSet presAssocID="{A22F72EB-1933-490E-ACCC-5C447738B5B5}" presName="hierChild4" presStyleCnt="0"/>
      <dgm:spPr/>
    </dgm:pt>
    <dgm:pt modelId="{C9C59864-49B3-4A01-B005-E8F45A349795}" type="pres">
      <dgm:prSet presAssocID="{A22F72EB-1933-490E-ACCC-5C447738B5B5}" presName="hierChild5" presStyleCnt="0"/>
      <dgm:spPr/>
    </dgm:pt>
    <dgm:pt modelId="{63C6E9CA-CBB3-49C1-8DF5-ABAFA1854535}" type="pres">
      <dgm:prSet presAssocID="{F4227A0E-FBB5-4492-B6A7-F95C7040CB01}" presName="Name50" presStyleLbl="parChTrans1D2" presStyleIdx="1" presStyleCnt="3"/>
      <dgm:spPr/>
    </dgm:pt>
    <dgm:pt modelId="{5F505E36-E9CB-42D5-85C1-953EBEF2CB8F}" type="pres">
      <dgm:prSet presAssocID="{AB7A0A61-73A3-40C3-A7B2-1BB24A382493}" presName="hierRoot2" presStyleCnt="0">
        <dgm:presLayoutVars>
          <dgm:hierBranch/>
        </dgm:presLayoutVars>
      </dgm:prSet>
      <dgm:spPr/>
    </dgm:pt>
    <dgm:pt modelId="{BF5B04C4-587B-413E-9D88-DE9AFEE78E98}" type="pres">
      <dgm:prSet presAssocID="{AB7A0A61-73A3-40C3-A7B2-1BB24A382493}" presName="rootComposite" presStyleCnt="0"/>
      <dgm:spPr/>
    </dgm:pt>
    <dgm:pt modelId="{54B579AC-FE01-4BFD-B16C-7892BF0AB819}" type="pres">
      <dgm:prSet presAssocID="{AB7A0A61-73A3-40C3-A7B2-1BB24A38249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5F8506F-B0DB-4820-B32B-F798664C4A05}" type="pres">
      <dgm:prSet presAssocID="{AB7A0A61-73A3-40C3-A7B2-1BB24A382493}" presName="rootConnector" presStyleLbl="node2" presStyleIdx="1" presStyleCnt="3"/>
      <dgm:spPr/>
      <dgm:t>
        <a:bodyPr/>
        <a:lstStyle/>
        <a:p>
          <a:pPr rtl="1"/>
          <a:endParaRPr lang="fa-IR"/>
        </a:p>
      </dgm:t>
    </dgm:pt>
    <dgm:pt modelId="{6426AF21-78F0-4B9F-8AD8-ED10E51CEED7}" type="pres">
      <dgm:prSet presAssocID="{AB7A0A61-73A3-40C3-A7B2-1BB24A382493}" presName="hierChild4" presStyleCnt="0"/>
      <dgm:spPr/>
    </dgm:pt>
    <dgm:pt modelId="{31CF3C5A-A4C8-4EC2-B8A1-3B4057BD32F1}" type="pres">
      <dgm:prSet presAssocID="{AB7A0A61-73A3-40C3-A7B2-1BB24A382493}" presName="hierChild5" presStyleCnt="0"/>
      <dgm:spPr/>
    </dgm:pt>
    <dgm:pt modelId="{BDFD0454-5A47-44B9-9CB5-CD60768A11DB}" type="pres">
      <dgm:prSet presAssocID="{228B21E3-C601-41AE-8A3D-3C68031678A9}" presName="Name50" presStyleLbl="parChTrans1D2" presStyleIdx="2" presStyleCnt="3"/>
      <dgm:spPr/>
    </dgm:pt>
    <dgm:pt modelId="{629298AD-D541-47C4-B39A-D9897A44A5CF}" type="pres">
      <dgm:prSet presAssocID="{CD650F06-872C-4DF0-808E-2F128D0F8597}" presName="hierRoot2" presStyleCnt="0">
        <dgm:presLayoutVars>
          <dgm:hierBranch/>
        </dgm:presLayoutVars>
      </dgm:prSet>
      <dgm:spPr/>
    </dgm:pt>
    <dgm:pt modelId="{261BA680-8EA5-441A-9FAE-5848A1AD0F23}" type="pres">
      <dgm:prSet presAssocID="{CD650F06-872C-4DF0-808E-2F128D0F8597}" presName="rootComposite" presStyleCnt="0"/>
      <dgm:spPr/>
    </dgm:pt>
    <dgm:pt modelId="{A9B8A0ED-2536-4ECB-B9D4-278103DABF6C}" type="pres">
      <dgm:prSet presAssocID="{CD650F06-872C-4DF0-808E-2F128D0F859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F640DD0-0BD0-487E-84FF-CE19A06A0AE4}" type="pres">
      <dgm:prSet presAssocID="{CD650F06-872C-4DF0-808E-2F128D0F8597}" presName="rootConnector" presStyleLbl="node2" presStyleIdx="2" presStyleCnt="3"/>
      <dgm:spPr/>
      <dgm:t>
        <a:bodyPr/>
        <a:lstStyle/>
        <a:p>
          <a:pPr rtl="1"/>
          <a:endParaRPr lang="fa-IR"/>
        </a:p>
      </dgm:t>
    </dgm:pt>
    <dgm:pt modelId="{3C8CA68E-7D71-4D5D-A9E5-F1DABC67BB24}" type="pres">
      <dgm:prSet presAssocID="{CD650F06-872C-4DF0-808E-2F128D0F8597}" presName="hierChild4" presStyleCnt="0"/>
      <dgm:spPr/>
    </dgm:pt>
    <dgm:pt modelId="{C4A0C419-8C8F-4434-B31F-B40677429D84}" type="pres">
      <dgm:prSet presAssocID="{CD650F06-872C-4DF0-808E-2F128D0F8597}" presName="hierChild5" presStyleCnt="0"/>
      <dgm:spPr/>
    </dgm:pt>
    <dgm:pt modelId="{5FAB92B1-E577-498C-B9A2-228D40E566D1}" type="pres">
      <dgm:prSet presAssocID="{F8FC5EED-B76A-48D3-B7DB-469090B5FC3D}" presName="hierChild3" presStyleCnt="0"/>
      <dgm:spPr/>
    </dgm:pt>
  </dgm:ptLst>
  <dgm:cxnLst>
    <dgm:cxn modelId="{8CF71126-3F5A-4842-9808-D8C668BF043F}" type="presOf" srcId="{A22F72EB-1933-490E-ACCC-5C447738B5B5}" destId="{0D961078-5F8D-43BB-B38F-A253E9BDF02A}" srcOrd="1" destOrd="0" presId="urn:microsoft.com/office/officeart/2005/8/layout/orgChart1"/>
    <dgm:cxn modelId="{DFB85260-194E-4ADB-A8A0-9E58672E0DC4}" type="presOf" srcId="{F8FC5EED-B76A-48D3-B7DB-469090B5FC3D}" destId="{B14E5789-A1A2-4F87-BF80-86A132EFFAAB}" srcOrd="1" destOrd="0" presId="urn:microsoft.com/office/officeart/2005/8/layout/orgChart1"/>
    <dgm:cxn modelId="{313D8725-04E6-4E75-9D22-DB7C0490C696}" type="presOf" srcId="{AB7A0A61-73A3-40C3-A7B2-1BB24A382493}" destId="{45F8506F-B0DB-4820-B32B-F798664C4A05}" srcOrd="1" destOrd="0" presId="urn:microsoft.com/office/officeart/2005/8/layout/orgChart1"/>
    <dgm:cxn modelId="{B113D662-636E-4D75-9B49-9D372E570F6C}" type="presOf" srcId="{6D7EE2F3-B4AD-49CA-8A23-C77E7E3FDB0B}" destId="{281BFD3B-1639-447C-A6E6-77D9CA00E3D3}" srcOrd="0" destOrd="0" presId="urn:microsoft.com/office/officeart/2005/8/layout/orgChart1"/>
    <dgm:cxn modelId="{D5EB0487-ACFD-4BFC-8A0F-4B9D194AB294}" type="presOf" srcId="{AB7A0A61-73A3-40C3-A7B2-1BB24A382493}" destId="{54B579AC-FE01-4BFD-B16C-7892BF0AB819}" srcOrd="0" destOrd="0" presId="urn:microsoft.com/office/officeart/2005/8/layout/orgChart1"/>
    <dgm:cxn modelId="{2DA6FE59-9F5A-44D9-B7CA-FA378EE75E06}" srcId="{F8FC5EED-B76A-48D3-B7DB-469090B5FC3D}" destId="{AB7A0A61-73A3-40C3-A7B2-1BB24A382493}" srcOrd="1" destOrd="0" parTransId="{F4227A0E-FBB5-4492-B6A7-F95C7040CB01}" sibTransId="{A27EBB57-FAD6-4CD6-B94D-DE69CDB50DBC}"/>
    <dgm:cxn modelId="{924C6288-F90E-447E-A83C-AA6E107B487C}" type="presOf" srcId="{F8FC5EED-B76A-48D3-B7DB-469090B5FC3D}" destId="{CC914BAE-FC3A-4DB1-8CCB-17FE16C7896F}" srcOrd="0" destOrd="0" presId="urn:microsoft.com/office/officeart/2005/8/layout/orgChart1"/>
    <dgm:cxn modelId="{A99A78E1-4D77-4DF1-9AEF-64528063BB59}" srcId="{F8FC5EED-B76A-48D3-B7DB-469090B5FC3D}" destId="{A22F72EB-1933-490E-ACCC-5C447738B5B5}" srcOrd="0" destOrd="0" parTransId="{6D7EE2F3-B4AD-49CA-8A23-C77E7E3FDB0B}" sibTransId="{C45F5F98-9425-4491-943E-4DB2F328C0FA}"/>
    <dgm:cxn modelId="{00026AE6-39B7-463D-B33F-D97F574CF477}" srcId="{D672BF12-9EF4-420A-B948-EDE06A7047A7}" destId="{F8FC5EED-B76A-48D3-B7DB-469090B5FC3D}" srcOrd="0" destOrd="0" parTransId="{CB734667-ECE7-4EB8-83D3-A825821F1586}" sibTransId="{8B87639C-4081-4CFB-95DD-324E4CA65A01}"/>
    <dgm:cxn modelId="{D7B9F5CF-2265-4054-8121-A5113B97C5AB}" srcId="{F8FC5EED-B76A-48D3-B7DB-469090B5FC3D}" destId="{CD650F06-872C-4DF0-808E-2F128D0F8597}" srcOrd="2" destOrd="0" parTransId="{228B21E3-C601-41AE-8A3D-3C68031678A9}" sibTransId="{DF81C1DA-77E6-4157-A5B1-4EB1937B09DE}"/>
    <dgm:cxn modelId="{FA18BFFA-F9BA-487F-A0EF-34B2BDEEA245}" type="presOf" srcId="{CD650F06-872C-4DF0-808E-2F128D0F8597}" destId="{A9B8A0ED-2536-4ECB-B9D4-278103DABF6C}" srcOrd="0" destOrd="0" presId="urn:microsoft.com/office/officeart/2005/8/layout/orgChart1"/>
    <dgm:cxn modelId="{97F9DDA8-32E0-4213-8285-1955C436F748}" type="presOf" srcId="{D672BF12-9EF4-420A-B948-EDE06A7047A7}" destId="{33E03C09-8568-4FFB-9AE5-AD342E5427CF}" srcOrd="0" destOrd="0" presId="urn:microsoft.com/office/officeart/2005/8/layout/orgChart1"/>
    <dgm:cxn modelId="{15CCE5B9-5AF0-4E70-916F-88CDB8B2981E}" type="presOf" srcId="{228B21E3-C601-41AE-8A3D-3C68031678A9}" destId="{BDFD0454-5A47-44B9-9CB5-CD60768A11DB}" srcOrd="0" destOrd="0" presId="urn:microsoft.com/office/officeart/2005/8/layout/orgChart1"/>
    <dgm:cxn modelId="{009618A8-AD6F-4C81-B934-5FFD76F15282}" type="presOf" srcId="{CD650F06-872C-4DF0-808E-2F128D0F8597}" destId="{5F640DD0-0BD0-487E-84FF-CE19A06A0AE4}" srcOrd="1" destOrd="0" presId="urn:microsoft.com/office/officeart/2005/8/layout/orgChart1"/>
    <dgm:cxn modelId="{7B775474-146B-4B7F-912F-9A17FD58D263}" type="presOf" srcId="{F4227A0E-FBB5-4492-B6A7-F95C7040CB01}" destId="{63C6E9CA-CBB3-49C1-8DF5-ABAFA1854535}" srcOrd="0" destOrd="0" presId="urn:microsoft.com/office/officeart/2005/8/layout/orgChart1"/>
    <dgm:cxn modelId="{542AD0E7-7BF6-4A66-BCB2-CFE39AE1C62D}" type="presOf" srcId="{A22F72EB-1933-490E-ACCC-5C447738B5B5}" destId="{A65943A0-95E7-4CF6-8A79-BC84E0416EAE}" srcOrd="0" destOrd="0" presId="urn:microsoft.com/office/officeart/2005/8/layout/orgChart1"/>
    <dgm:cxn modelId="{051D631A-7D9A-4949-8178-465F55D85641}" type="presParOf" srcId="{33E03C09-8568-4FFB-9AE5-AD342E5427CF}" destId="{ED4C2C80-8F6F-44B3-9828-FC7CB4627B2E}" srcOrd="0" destOrd="0" presId="urn:microsoft.com/office/officeart/2005/8/layout/orgChart1"/>
    <dgm:cxn modelId="{B564087E-684D-4DBC-96FB-2D5DE2CD2647}" type="presParOf" srcId="{ED4C2C80-8F6F-44B3-9828-FC7CB4627B2E}" destId="{B32D3B98-CFD6-4F9A-A1F2-6ED15A63CFD6}" srcOrd="0" destOrd="0" presId="urn:microsoft.com/office/officeart/2005/8/layout/orgChart1"/>
    <dgm:cxn modelId="{F99D4D37-E935-41C1-B43E-F46CEFEEDAE5}" type="presParOf" srcId="{B32D3B98-CFD6-4F9A-A1F2-6ED15A63CFD6}" destId="{CC914BAE-FC3A-4DB1-8CCB-17FE16C7896F}" srcOrd="0" destOrd="0" presId="urn:microsoft.com/office/officeart/2005/8/layout/orgChart1"/>
    <dgm:cxn modelId="{7FBD0270-66FE-4F14-91B9-34F500AE5185}" type="presParOf" srcId="{B32D3B98-CFD6-4F9A-A1F2-6ED15A63CFD6}" destId="{B14E5789-A1A2-4F87-BF80-86A132EFFAAB}" srcOrd="1" destOrd="0" presId="urn:microsoft.com/office/officeart/2005/8/layout/orgChart1"/>
    <dgm:cxn modelId="{6C05A152-D58C-4A04-8465-31144E87361E}" type="presParOf" srcId="{ED4C2C80-8F6F-44B3-9828-FC7CB4627B2E}" destId="{13086343-375E-4A7B-A2A9-3EDA0A3225EA}" srcOrd="1" destOrd="0" presId="urn:microsoft.com/office/officeart/2005/8/layout/orgChart1"/>
    <dgm:cxn modelId="{37B8298B-A97A-4921-B309-2401FB51DC2A}" type="presParOf" srcId="{13086343-375E-4A7B-A2A9-3EDA0A3225EA}" destId="{281BFD3B-1639-447C-A6E6-77D9CA00E3D3}" srcOrd="0" destOrd="0" presId="urn:microsoft.com/office/officeart/2005/8/layout/orgChart1"/>
    <dgm:cxn modelId="{61951A9B-4BAE-400E-9AA8-39BA12BEBD56}" type="presParOf" srcId="{13086343-375E-4A7B-A2A9-3EDA0A3225EA}" destId="{0CB866F0-5CB0-4E4C-80EF-E4C945A4715A}" srcOrd="1" destOrd="0" presId="urn:microsoft.com/office/officeart/2005/8/layout/orgChart1"/>
    <dgm:cxn modelId="{6CCCEB71-124F-487D-894D-5D8DE7AEB38B}" type="presParOf" srcId="{0CB866F0-5CB0-4E4C-80EF-E4C945A4715A}" destId="{C5D2BF73-72F5-4B5D-AE18-825901DA76A0}" srcOrd="0" destOrd="0" presId="urn:microsoft.com/office/officeart/2005/8/layout/orgChart1"/>
    <dgm:cxn modelId="{CC6D4F7B-FBC0-4858-ADC6-CE2FA519D207}" type="presParOf" srcId="{C5D2BF73-72F5-4B5D-AE18-825901DA76A0}" destId="{A65943A0-95E7-4CF6-8A79-BC84E0416EAE}" srcOrd="0" destOrd="0" presId="urn:microsoft.com/office/officeart/2005/8/layout/orgChart1"/>
    <dgm:cxn modelId="{621305F7-1FC6-4A89-819C-26E90300C22A}" type="presParOf" srcId="{C5D2BF73-72F5-4B5D-AE18-825901DA76A0}" destId="{0D961078-5F8D-43BB-B38F-A253E9BDF02A}" srcOrd="1" destOrd="0" presId="urn:microsoft.com/office/officeart/2005/8/layout/orgChart1"/>
    <dgm:cxn modelId="{A481D7A5-A17C-4E1B-A404-2769B4BD30C6}" type="presParOf" srcId="{0CB866F0-5CB0-4E4C-80EF-E4C945A4715A}" destId="{62E8C1DD-99B1-4FE5-8C98-794C607E91DA}" srcOrd="1" destOrd="0" presId="urn:microsoft.com/office/officeart/2005/8/layout/orgChart1"/>
    <dgm:cxn modelId="{07927230-BB42-4DCF-8666-05733E7BD0E2}" type="presParOf" srcId="{0CB866F0-5CB0-4E4C-80EF-E4C945A4715A}" destId="{C9C59864-49B3-4A01-B005-E8F45A349795}" srcOrd="2" destOrd="0" presId="urn:microsoft.com/office/officeart/2005/8/layout/orgChart1"/>
    <dgm:cxn modelId="{C83ED854-B435-4285-A739-976B82C8B567}" type="presParOf" srcId="{13086343-375E-4A7B-A2A9-3EDA0A3225EA}" destId="{63C6E9CA-CBB3-49C1-8DF5-ABAFA1854535}" srcOrd="2" destOrd="0" presId="urn:microsoft.com/office/officeart/2005/8/layout/orgChart1"/>
    <dgm:cxn modelId="{E6EA3830-1BEF-4493-B7A5-63EDBBA65634}" type="presParOf" srcId="{13086343-375E-4A7B-A2A9-3EDA0A3225EA}" destId="{5F505E36-E9CB-42D5-85C1-953EBEF2CB8F}" srcOrd="3" destOrd="0" presId="urn:microsoft.com/office/officeart/2005/8/layout/orgChart1"/>
    <dgm:cxn modelId="{9D4C5E73-63E9-4BEE-A726-E10C0BD213B4}" type="presParOf" srcId="{5F505E36-E9CB-42D5-85C1-953EBEF2CB8F}" destId="{BF5B04C4-587B-413E-9D88-DE9AFEE78E98}" srcOrd="0" destOrd="0" presId="urn:microsoft.com/office/officeart/2005/8/layout/orgChart1"/>
    <dgm:cxn modelId="{751932B2-606A-493B-9E8D-1A432EA0929D}" type="presParOf" srcId="{BF5B04C4-587B-413E-9D88-DE9AFEE78E98}" destId="{54B579AC-FE01-4BFD-B16C-7892BF0AB819}" srcOrd="0" destOrd="0" presId="urn:microsoft.com/office/officeart/2005/8/layout/orgChart1"/>
    <dgm:cxn modelId="{67F5395A-D738-461B-B609-12FA5A7C0A43}" type="presParOf" srcId="{BF5B04C4-587B-413E-9D88-DE9AFEE78E98}" destId="{45F8506F-B0DB-4820-B32B-F798664C4A05}" srcOrd="1" destOrd="0" presId="urn:microsoft.com/office/officeart/2005/8/layout/orgChart1"/>
    <dgm:cxn modelId="{7804E33C-27BD-4F30-A295-9F3DA33F6AC9}" type="presParOf" srcId="{5F505E36-E9CB-42D5-85C1-953EBEF2CB8F}" destId="{6426AF21-78F0-4B9F-8AD8-ED10E51CEED7}" srcOrd="1" destOrd="0" presId="urn:microsoft.com/office/officeart/2005/8/layout/orgChart1"/>
    <dgm:cxn modelId="{CC55F96F-9DC6-4D84-AEE6-CD7519357113}" type="presParOf" srcId="{5F505E36-E9CB-42D5-85C1-953EBEF2CB8F}" destId="{31CF3C5A-A4C8-4EC2-B8A1-3B4057BD32F1}" srcOrd="2" destOrd="0" presId="urn:microsoft.com/office/officeart/2005/8/layout/orgChart1"/>
    <dgm:cxn modelId="{FC70C910-B24A-4059-845A-63ABA8DAF75E}" type="presParOf" srcId="{13086343-375E-4A7B-A2A9-3EDA0A3225EA}" destId="{BDFD0454-5A47-44B9-9CB5-CD60768A11DB}" srcOrd="4" destOrd="0" presId="urn:microsoft.com/office/officeart/2005/8/layout/orgChart1"/>
    <dgm:cxn modelId="{D3D9D92D-E266-4D78-B901-5E0375E0E40B}" type="presParOf" srcId="{13086343-375E-4A7B-A2A9-3EDA0A3225EA}" destId="{629298AD-D541-47C4-B39A-D9897A44A5CF}" srcOrd="5" destOrd="0" presId="urn:microsoft.com/office/officeart/2005/8/layout/orgChart1"/>
    <dgm:cxn modelId="{7EA52B2B-D045-4B1D-B2C5-BBD18472AAF3}" type="presParOf" srcId="{629298AD-D541-47C4-B39A-D9897A44A5CF}" destId="{261BA680-8EA5-441A-9FAE-5848A1AD0F23}" srcOrd="0" destOrd="0" presId="urn:microsoft.com/office/officeart/2005/8/layout/orgChart1"/>
    <dgm:cxn modelId="{BE436576-287F-4EBE-AE74-A27B3B0C25D3}" type="presParOf" srcId="{261BA680-8EA5-441A-9FAE-5848A1AD0F23}" destId="{A9B8A0ED-2536-4ECB-B9D4-278103DABF6C}" srcOrd="0" destOrd="0" presId="urn:microsoft.com/office/officeart/2005/8/layout/orgChart1"/>
    <dgm:cxn modelId="{16554220-175E-4F08-9FAE-B07325BDCC4B}" type="presParOf" srcId="{261BA680-8EA5-441A-9FAE-5848A1AD0F23}" destId="{5F640DD0-0BD0-487E-84FF-CE19A06A0AE4}" srcOrd="1" destOrd="0" presId="urn:microsoft.com/office/officeart/2005/8/layout/orgChart1"/>
    <dgm:cxn modelId="{27A84599-8F7C-45EE-96A3-5750509C3C85}" type="presParOf" srcId="{629298AD-D541-47C4-B39A-D9897A44A5CF}" destId="{3C8CA68E-7D71-4D5D-A9E5-F1DABC67BB24}" srcOrd="1" destOrd="0" presId="urn:microsoft.com/office/officeart/2005/8/layout/orgChart1"/>
    <dgm:cxn modelId="{65237554-F834-4E0B-B50E-A089F8A5A360}" type="presParOf" srcId="{629298AD-D541-47C4-B39A-D9897A44A5CF}" destId="{C4A0C419-8C8F-4434-B31F-B40677429D84}" srcOrd="2" destOrd="0" presId="urn:microsoft.com/office/officeart/2005/8/layout/orgChart1"/>
    <dgm:cxn modelId="{CA1AABBD-E79E-477C-A989-82EB19A2F921}" type="presParOf" srcId="{ED4C2C80-8F6F-44B3-9828-FC7CB4627B2E}" destId="{5FAB92B1-E577-498C-B9A2-228D40E566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BECE04-45B9-4044-AEEA-148ACC36956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76CA1AF3-73FE-427B-9E7F-986D223D7F3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0" i="0" u="none" strike="noStrike" cap="none" normalizeH="0" baseline="0" smtClean="0">
              <a:ln>
                <a:noFill/>
              </a:ln>
              <a:solidFill>
                <a:srgbClr val="E41CD6"/>
              </a:solidFill>
              <a:effectLst/>
              <a:latin typeface="Arial" panose="020B0604020202020204" pitchFamily="34" charset="0"/>
              <a:cs typeface="B Koodak Outline" panose="00000400000000000000" pitchFamily="2" charset="-78"/>
            </a:rPr>
            <a:t>تمرین حرف «حاء»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 Outline" panose="00000400000000000000" pitchFamily="2" charset="-78"/>
          </a:endParaRPr>
        </a:p>
      </dgm:t>
    </dgm:pt>
    <dgm:pt modelId="{ED504549-AF7A-46A5-9F26-9895DD24E003}" type="parTrans" cxnId="{9374EFE9-9C73-4CA0-A873-3BEAD1B14771}">
      <dgm:prSet/>
      <dgm:spPr/>
    </dgm:pt>
    <dgm:pt modelId="{A1087098-F30B-4AC0-8176-05CF8A9A9509}" type="sibTrans" cxnId="{9374EFE9-9C73-4CA0-A873-3BEAD1B14771}">
      <dgm:prSet/>
      <dgm:spPr/>
    </dgm:pt>
    <dgm:pt modelId="{A9E5A553-11F1-4CA1-9CFF-893F4F62A6E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حاء با هاء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3DB755-BCFE-41D6-9A88-16DEF69F553B}" type="parTrans" cxnId="{F3173F2F-AD4C-4C31-8EC5-52842D2DB9FB}">
      <dgm:prSet/>
      <dgm:spPr/>
    </dgm:pt>
    <dgm:pt modelId="{965B017C-4DFE-43E2-87B3-B08A850A4C31}" type="sibTrans" cxnId="{F3173F2F-AD4C-4C31-8EC5-52842D2DB9FB}">
      <dgm:prSet/>
      <dgm:spPr/>
    </dgm:pt>
    <dgm:pt modelId="{B54E24A9-58D8-4079-9F06-0D495AE89586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حاء با هاء در یک کلمه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B01D5B-BAD5-4A23-BAA2-4C66B908FEA3}" type="parTrans" cxnId="{C0E4ED8C-3573-48DA-90B1-8926D72D99B5}">
      <dgm:prSet/>
      <dgm:spPr/>
    </dgm:pt>
    <dgm:pt modelId="{E98EE4D0-B3BD-42E6-8B09-38DF8C446002}" type="sibTrans" cxnId="{C0E4ED8C-3573-48DA-90B1-8926D72D99B5}">
      <dgm:prSet/>
      <dgm:spPr/>
    </dgm:pt>
    <dgm:pt modelId="{2C1C1BD3-E128-47F8-A52A-F4912EE85B9A}">
      <dgm:prSet/>
      <dgm:spPr/>
      <dgm:t>
        <a:bodyPr/>
        <a:lstStyle/>
        <a:p>
          <a:pPr marL="342900" marR="0" lvl="0" indent="-342900" algn="ctr" defTabSz="914400" rtl="1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2"/>
            </a:buClr>
            <a:buSzPct val="70000"/>
            <a:buFont typeface="Wingdings" panose="05000000000000000000" pitchFamily="2" charset="2"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66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حاء درآیات  قر آنی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2D25C7-C09E-4A18-80AB-838614878EB8}" type="parTrans" cxnId="{699F6BB1-B1D6-4B70-BA4C-14CA18722DFF}">
      <dgm:prSet/>
      <dgm:spPr/>
    </dgm:pt>
    <dgm:pt modelId="{0FF0263E-6602-4267-8358-AB55D19C4430}" type="sibTrans" cxnId="{699F6BB1-B1D6-4B70-BA4C-14CA18722DFF}">
      <dgm:prSet/>
      <dgm:spPr/>
    </dgm:pt>
    <dgm:pt modelId="{779558D0-A795-4F2A-AD56-D7F5FA145C37}" type="pres">
      <dgm:prSet presAssocID="{DFBECE04-45B9-4044-AEEA-148ACC3695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2BBB146-6F8C-4657-9AF3-4D2D105787F2}" type="pres">
      <dgm:prSet presAssocID="{76CA1AF3-73FE-427B-9E7F-986D223D7F3D}" presName="hierRoot1" presStyleCnt="0">
        <dgm:presLayoutVars>
          <dgm:hierBranch val="l"/>
        </dgm:presLayoutVars>
      </dgm:prSet>
      <dgm:spPr/>
    </dgm:pt>
    <dgm:pt modelId="{39676126-91AF-4FD4-897C-E8281E1231E5}" type="pres">
      <dgm:prSet presAssocID="{76CA1AF3-73FE-427B-9E7F-986D223D7F3D}" presName="rootComposite1" presStyleCnt="0"/>
      <dgm:spPr/>
    </dgm:pt>
    <dgm:pt modelId="{386C781A-7E9A-45FE-8F21-92B7D81645D5}" type="pres">
      <dgm:prSet presAssocID="{76CA1AF3-73FE-427B-9E7F-986D223D7F3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6DE4B2E-57BF-41A9-B566-6284C70BB332}" type="pres">
      <dgm:prSet presAssocID="{76CA1AF3-73FE-427B-9E7F-986D223D7F3D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FA40D668-DDC7-4A04-83C8-8950523C16A6}" type="pres">
      <dgm:prSet presAssocID="{76CA1AF3-73FE-427B-9E7F-986D223D7F3D}" presName="hierChild2" presStyleCnt="0"/>
      <dgm:spPr/>
    </dgm:pt>
    <dgm:pt modelId="{9DBDE37E-201A-400E-97F6-6D891A264A5E}" type="pres">
      <dgm:prSet presAssocID="{773DB755-BCFE-41D6-9A88-16DEF69F553B}" presName="Name50" presStyleLbl="parChTrans1D2" presStyleIdx="0" presStyleCnt="3"/>
      <dgm:spPr/>
    </dgm:pt>
    <dgm:pt modelId="{97AC55F5-3F54-4AE8-9B45-E1050060DCFC}" type="pres">
      <dgm:prSet presAssocID="{A9E5A553-11F1-4CA1-9CFF-893F4F62A6EA}" presName="hierRoot2" presStyleCnt="0">
        <dgm:presLayoutVars>
          <dgm:hierBranch/>
        </dgm:presLayoutVars>
      </dgm:prSet>
      <dgm:spPr/>
    </dgm:pt>
    <dgm:pt modelId="{A5BEDDBF-2306-4B21-BD55-CF65B0086E93}" type="pres">
      <dgm:prSet presAssocID="{A9E5A553-11F1-4CA1-9CFF-893F4F62A6EA}" presName="rootComposite" presStyleCnt="0"/>
      <dgm:spPr/>
    </dgm:pt>
    <dgm:pt modelId="{357AB43F-4591-4153-AB90-01ACDEF18E60}" type="pres">
      <dgm:prSet presAssocID="{A9E5A553-11F1-4CA1-9CFF-893F4F62A6E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70ED6DC-C6A5-4704-BFF2-2100F65D1598}" type="pres">
      <dgm:prSet presAssocID="{A9E5A553-11F1-4CA1-9CFF-893F4F62A6EA}" presName="rootConnector" presStyleLbl="node2" presStyleIdx="0" presStyleCnt="3"/>
      <dgm:spPr/>
      <dgm:t>
        <a:bodyPr/>
        <a:lstStyle/>
        <a:p>
          <a:pPr rtl="1"/>
          <a:endParaRPr lang="fa-IR"/>
        </a:p>
      </dgm:t>
    </dgm:pt>
    <dgm:pt modelId="{F4A727B8-CE58-4BA9-9B17-9495E179EF6D}" type="pres">
      <dgm:prSet presAssocID="{A9E5A553-11F1-4CA1-9CFF-893F4F62A6EA}" presName="hierChild4" presStyleCnt="0"/>
      <dgm:spPr/>
    </dgm:pt>
    <dgm:pt modelId="{C1BB0E48-77EC-4332-82F2-81E8F1601267}" type="pres">
      <dgm:prSet presAssocID="{A9E5A553-11F1-4CA1-9CFF-893F4F62A6EA}" presName="hierChild5" presStyleCnt="0"/>
      <dgm:spPr/>
    </dgm:pt>
    <dgm:pt modelId="{3C7FC616-CCD4-48AB-8384-899C7138592E}" type="pres">
      <dgm:prSet presAssocID="{A3B01D5B-BAD5-4A23-BAA2-4C66B908FEA3}" presName="Name50" presStyleLbl="parChTrans1D2" presStyleIdx="1" presStyleCnt="3"/>
      <dgm:spPr/>
    </dgm:pt>
    <dgm:pt modelId="{DFB4FAE5-A21D-4E7C-A8F7-4ECE208E9D38}" type="pres">
      <dgm:prSet presAssocID="{B54E24A9-58D8-4079-9F06-0D495AE89586}" presName="hierRoot2" presStyleCnt="0">
        <dgm:presLayoutVars>
          <dgm:hierBranch/>
        </dgm:presLayoutVars>
      </dgm:prSet>
      <dgm:spPr/>
    </dgm:pt>
    <dgm:pt modelId="{F8C4FA75-4F5A-432B-A854-F12C2DF641AD}" type="pres">
      <dgm:prSet presAssocID="{B54E24A9-58D8-4079-9F06-0D495AE89586}" presName="rootComposite" presStyleCnt="0"/>
      <dgm:spPr/>
    </dgm:pt>
    <dgm:pt modelId="{94C5B186-1AB3-4BD9-8533-81822F3EE4D5}" type="pres">
      <dgm:prSet presAssocID="{B54E24A9-58D8-4079-9F06-0D495AE8958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230D627-7ECF-40C9-AB53-3F1FC1C9B0E1}" type="pres">
      <dgm:prSet presAssocID="{B54E24A9-58D8-4079-9F06-0D495AE89586}" presName="rootConnector" presStyleLbl="node2" presStyleIdx="1" presStyleCnt="3"/>
      <dgm:spPr/>
      <dgm:t>
        <a:bodyPr/>
        <a:lstStyle/>
        <a:p>
          <a:pPr rtl="1"/>
          <a:endParaRPr lang="fa-IR"/>
        </a:p>
      </dgm:t>
    </dgm:pt>
    <dgm:pt modelId="{E905B14E-5F1D-4490-BC1B-2597B090753B}" type="pres">
      <dgm:prSet presAssocID="{B54E24A9-58D8-4079-9F06-0D495AE89586}" presName="hierChild4" presStyleCnt="0"/>
      <dgm:spPr/>
    </dgm:pt>
    <dgm:pt modelId="{730A373C-E8F7-4415-BD70-9FEDB0A10437}" type="pres">
      <dgm:prSet presAssocID="{B54E24A9-58D8-4079-9F06-0D495AE89586}" presName="hierChild5" presStyleCnt="0"/>
      <dgm:spPr/>
    </dgm:pt>
    <dgm:pt modelId="{C23F35BF-BCA6-4E0F-ABBE-9CEFC26084B5}" type="pres">
      <dgm:prSet presAssocID="{772D25C7-C09E-4A18-80AB-838614878EB8}" presName="Name50" presStyleLbl="parChTrans1D2" presStyleIdx="2" presStyleCnt="3"/>
      <dgm:spPr/>
    </dgm:pt>
    <dgm:pt modelId="{48D75378-D412-4CD5-87E7-4E25E3652C00}" type="pres">
      <dgm:prSet presAssocID="{2C1C1BD3-E128-47F8-A52A-F4912EE85B9A}" presName="hierRoot2" presStyleCnt="0">
        <dgm:presLayoutVars>
          <dgm:hierBranch/>
        </dgm:presLayoutVars>
      </dgm:prSet>
      <dgm:spPr/>
    </dgm:pt>
    <dgm:pt modelId="{17C55E84-2A37-43C2-A19B-FBA843762C7A}" type="pres">
      <dgm:prSet presAssocID="{2C1C1BD3-E128-47F8-A52A-F4912EE85B9A}" presName="rootComposite" presStyleCnt="0"/>
      <dgm:spPr/>
    </dgm:pt>
    <dgm:pt modelId="{E0388767-E03F-4ADC-B69E-19CB4F6442AB}" type="pres">
      <dgm:prSet presAssocID="{2C1C1BD3-E128-47F8-A52A-F4912EE85B9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8FE5119-3F2F-43F9-9EEB-7557CD888B11}" type="pres">
      <dgm:prSet presAssocID="{2C1C1BD3-E128-47F8-A52A-F4912EE85B9A}" presName="rootConnector" presStyleLbl="node2" presStyleIdx="2" presStyleCnt="3"/>
      <dgm:spPr/>
      <dgm:t>
        <a:bodyPr/>
        <a:lstStyle/>
        <a:p>
          <a:pPr rtl="1"/>
          <a:endParaRPr lang="fa-IR"/>
        </a:p>
      </dgm:t>
    </dgm:pt>
    <dgm:pt modelId="{58CBA1EF-849D-44C3-AF9E-8FF78C65068E}" type="pres">
      <dgm:prSet presAssocID="{2C1C1BD3-E128-47F8-A52A-F4912EE85B9A}" presName="hierChild4" presStyleCnt="0"/>
      <dgm:spPr/>
    </dgm:pt>
    <dgm:pt modelId="{5A1F7B61-13D1-432E-9DEA-B959B01816B9}" type="pres">
      <dgm:prSet presAssocID="{2C1C1BD3-E128-47F8-A52A-F4912EE85B9A}" presName="hierChild5" presStyleCnt="0"/>
      <dgm:spPr/>
    </dgm:pt>
    <dgm:pt modelId="{ABCAB538-0564-4D36-A019-960C1ED66C4B}" type="pres">
      <dgm:prSet presAssocID="{76CA1AF3-73FE-427B-9E7F-986D223D7F3D}" presName="hierChild3" presStyleCnt="0"/>
      <dgm:spPr/>
    </dgm:pt>
  </dgm:ptLst>
  <dgm:cxnLst>
    <dgm:cxn modelId="{F3173F2F-AD4C-4C31-8EC5-52842D2DB9FB}" srcId="{76CA1AF3-73FE-427B-9E7F-986D223D7F3D}" destId="{A9E5A553-11F1-4CA1-9CFF-893F4F62A6EA}" srcOrd="0" destOrd="0" parTransId="{773DB755-BCFE-41D6-9A88-16DEF69F553B}" sibTransId="{965B017C-4DFE-43E2-87B3-B08A850A4C31}"/>
    <dgm:cxn modelId="{536B8EB8-46B7-4F8D-8AC2-8C335C246DCB}" type="presOf" srcId="{B54E24A9-58D8-4079-9F06-0D495AE89586}" destId="{6230D627-7ECF-40C9-AB53-3F1FC1C9B0E1}" srcOrd="1" destOrd="0" presId="urn:microsoft.com/office/officeart/2005/8/layout/orgChart1"/>
    <dgm:cxn modelId="{A6F22C77-1F31-46AA-B5F9-9D48F2610778}" type="presOf" srcId="{76CA1AF3-73FE-427B-9E7F-986D223D7F3D}" destId="{386C781A-7E9A-45FE-8F21-92B7D81645D5}" srcOrd="0" destOrd="0" presId="urn:microsoft.com/office/officeart/2005/8/layout/orgChart1"/>
    <dgm:cxn modelId="{0FDD3380-562A-4FE8-9E69-9BD8B49C6DEA}" type="presOf" srcId="{A9E5A553-11F1-4CA1-9CFF-893F4F62A6EA}" destId="{670ED6DC-C6A5-4704-BFF2-2100F65D1598}" srcOrd="1" destOrd="0" presId="urn:microsoft.com/office/officeart/2005/8/layout/orgChart1"/>
    <dgm:cxn modelId="{57678EF0-1343-4AA6-949A-57EFD0D18E9D}" type="presOf" srcId="{B54E24A9-58D8-4079-9F06-0D495AE89586}" destId="{94C5B186-1AB3-4BD9-8533-81822F3EE4D5}" srcOrd="0" destOrd="0" presId="urn:microsoft.com/office/officeart/2005/8/layout/orgChart1"/>
    <dgm:cxn modelId="{699F6BB1-B1D6-4B70-BA4C-14CA18722DFF}" srcId="{76CA1AF3-73FE-427B-9E7F-986D223D7F3D}" destId="{2C1C1BD3-E128-47F8-A52A-F4912EE85B9A}" srcOrd="2" destOrd="0" parTransId="{772D25C7-C09E-4A18-80AB-838614878EB8}" sibTransId="{0FF0263E-6602-4267-8358-AB55D19C4430}"/>
    <dgm:cxn modelId="{A55A14F6-44BB-424E-9DCD-B7D63657F11E}" type="presOf" srcId="{76CA1AF3-73FE-427B-9E7F-986D223D7F3D}" destId="{46DE4B2E-57BF-41A9-B566-6284C70BB332}" srcOrd="1" destOrd="0" presId="urn:microsoft.com/office/officeart/2005/8/layout/orgChart1"/>
    <dgm:cxn modelId="{992C6772-CB8C-49A0-8550-4CB7D9BA3699}" type="presOf" srcId="{2C1C1BD3-E128-47F8-A52A-F4912EE85B9A}" destId="{28FE5119-3F2F-43F9-9EEB-7557CD888B11}" srcOrd="1" destOrd="0" presId="urn:microsoft.com/office/officeart/2005/8/layout/orgChart1"/>
    <dgm:cxn modelId="{0872041C-D328-4C87-9833-86409F88B32A}" type="presOf" srcId="{773DB755-BCFE-41D6-9A88-16DEF69F553B}" destId="{9DBDE37E-201A-400E-97F6-6D891A264A5E}" srcOrd="0" destOrd="0" presId="urn:microsoft.com/office/officeart/2005/8/layout/orgChart1"/>
    <dgm:cxn modelId="{07E19DE2-DD55-4EF4-87A3-E85673C1ED80}" type="presOf" srcId="{DFBECE04-45B9-4044-AEEA-148ACC369560}" destId="{779558D0-A795-4F2A-AD56-D7F5FA145C37}" srcOrd="0" destOrd="0" presId="urn:microsoft.com/office/officeart/2005/8/layout/orgChart1"/>
    <dgm:cxn modelId="{C0E4ED8C-3573-48DA-90B1-8926D72D99B5}" srcId="{76CA1AF3-73FE-427B-9E7F-986D223D7F3D}" destId="{B54E24A9-58D8-4079-9F06-0D495AE89586}" srcOrd="1" destOrd="0" parTransId="{A3B01D5B-BAD5-4A23-BAA2-4C66B908FEA3}" sibTransId="{E98EE4D0-B3BD-42E6-8B09-38DF8C446002}"/>
    <dgm:cxn modelId="{9374EFE9-9C73-4CA0-A873-3BEAD1B14771}" srcId="{DFBECE04-45B9-4044-AEEA-148ACC369560}" destId="{76CA1AF3-73FE-427B-9E7F-986D223D7F3D}" srcOrd="0" destOrd="0" parTransId="{ED504549-AF7A-46A5-9F26-9895DD24E003}" sibTransId="{A1087098-F30B-4AC0-8176-05CF8A9A9509}"/>
    <dgm:cxn modelId="{ED03DE7D-3E7F-438C-9FDD-FFA2350C2C77}" type="presOf" srcId="{A3B01D5B-BAD5-4A23-BAA2-4C66B908FEA3}" destId="{3C7FC616-CCD4-48AB-8384-899C7138592E}" srcOrd="0" destOrd="0" presId="urn:microsoft.com/office/officeart/2005/8/layout/orgChart1"/>
    <dgm:cxn modelId="{14778398-F555-42AB-9B27-F315DBB26677}" type="presOf" srcId="{2C1C1BD3-E128-47F8-A52A-F4912EE85B9A}" destId="{E0388767-E03F-4ADC-B69E-19CB4F6442AB}" srcOrd="0" destOrd="0" presId="urn:microsoft.com/office/officeart/2005/8/layout/orgChart1"/>
    <dgm:cxn modelId="{DA01091F-C1E4-4905-A822-4CD335A5DBF4}" type="presOf" srcId="{A9E5A553-11F1-4CA1-9CFF-893F4F62A6EA}" destId="{357AB43F-4591-4153-AB90-01ACDEF18E60}" srcOrd="0" destOrd="0" presId="urn:microsoft.com/office/officeart/2005/8/layout/orgChart1"/>
    <dgm:cxn modelId="{CF420A23-0C2E-4C48-8E33-00C5EDEF97A5}" type="presOf" srcId="{772D25C7-C09E-4A18-80AB-838614878EB8}" destId="{C23F35BF-BCA6-4E0F-ABBE-9CEFC26084B5}" srcOrd="0" destOrd="0" presId="urn:microsoft.com/office/officeart/2005/8/layout/orgChart1"/>
    <dgm:cxn modelId="{302F2A4C-2204-441E-85F2-E004BEC9181D}" type="presParOf" srcId="{779558D0-A795-4F2A-AD56-D7F5FA145C37}" destId="{52BBB146-6F8C-4657-9AF3-4D2D105787F2}" srcOrd="0" destOrd="0" presId="urn:microsoft.com/office/officeart/2005/8/layout/orgChart1"/>
    <dgm:cxn modelId="{5397FFB5-31A2-48D7-A8D5-CACDD42BAFFD}" type="presParOf" srcId="{52BBB146-6F8C-4657-9AF3-4D2D105787F2}" destId="{39676126-91AF-4FD4-897C-E8281E1231E5}" srcOrd="0" destOrd="0" presId="urn:microsoft.com/office/officeart/2005/8/layout/orgChart1"/>
    <dgm:cxn modelId="{B8D9BE8C-F7EF-4AAB-88FC-CB08633B60A5}" type="presParOf" srcId="{39676126-91AF-4FD4-897C-E8281E1231E5}" destId="{386C781A-7E9A-45FE-8F21-92B7D81645D5}" srcOrd="0" destOrd="0" presId="urn:microsoft.com/office/officeart/2005/8/layout/orgChart1"/>
    <dgm:cxn modelId="{8693E1A8-6251-4052-A2F1-9187824A027E}" type="presParOf" srcId="{39676126-91AF-4FD4-897C-E8281E1231E5}" destId="{46DE4B2E-57BF-41A9-B566-6284C70BB332}" srcOrd="1" destOrd="0" presId="urn:microsoft.com/office/officeart/2005/8/layout/orgChart1"/>
    <dgm:cxn modelId="{E5FA5D4D-609C-4CE4-95ED-9A337A7B8853}" type="presParOf" srcId="{52BBB146-6F8C-4657-9AF3-4D2D105787F2}" destId="{FA40D668-DDC7-4A04-83C8-8950523C16A6}" srcOrd="1" destOrd="0" presId="urn:microsoft.com/office/officeart/2005/8/layout/orgChart1"/>
    <dgm:cxn modelId="{51A8D758-2B9F-4F5E-88F0-9A78FC04A0A5}" type="presParOf" srcId="{FA40D668-DDC7-4A04-83C8-8950523C16A6}" destId="{9DBDE37E-201A-400E-97F6-6D891A264A5E}" srcOrd="0" destOrd="0" presId="urn:microsoft.com/office/officeart/2005/8/layout/orgChart1"/>
    <dgm:cxn modelId="{E16195C1-AB21-4714-BCD8-1BDCD771C398}" type="presParOf" srcId="{FA40D668-DDC7-4A04-83C8-8950523C16A6}" destId="{97AC55F5-3F54-4AE8-9B45-E1050060DCFC}" srcOrd="1" destOrd="0" presId="urn:microsoft.com/office/officeart/2005/8/layout/orgChart1"/>
    <dgm:cxn modelId="{878F1EC8-DB23-4737-839C-F0F3FAF9EF8E}" type="presParOf" srcId="{97AC55F5-3F54-4AE8-9B45-E1050060DCFC}" destId="{A5BEDDBF-2306-4B21-BD55-CF65B0086E93}" srcOrd="0" destOrd="0" presId="urn:microsoft.com/office/officeart/2005/8/layout/orgChart1"/>
    <dgm:cxn modelId="{C2BE23FF-80F1-460F-A4D4-0C88894D0086}" type="presParOf" srcId="{A5BEDDBF-2306-4B21-BD55-CF65B0086E93}" destId="{357AB43F-4591-4153-AB90-01ACDEF18E60}" srcOrd="0" destOrd="0" presId="urn:microsoft.com/office/officeart/2005/8/layout/orgChart1"/>
    <dgm:cxn modelId="{49839ED2-473F-491C-8C70-F29D16CBACE5}" type="presParOf" srcId="{A5BEDDBF-2306-4B21-BD55-CF65B0086E93}" destId="{670ED6DC-C6A5-4704-BFF2-2100F65D1598}" srcOrd="1" destOrd="0" presId="urn:microsoft.com/office/officeart/2005/8/layout/orgChart1"/>
    <dgm:cxn modelId="{25115F58-92D0-44F1-836C-6ED5DB3CD791}" type="presParOf" srcId="{97AC55F5-3F54-4AE8-9B45-E1050060DCFC}" destId="{F4A727B8-CE58-4BA9-9B17-9495E179EF6D}" srcOrd="1" destOrd="0" presId="urn:microsoft.com/office/officeart/2005/8/layout/orgChart1"/>
    <dgm:cxn modelId="{985AF35B-BEA2-4B74-9BAB-8C0DDC5893D8}" type="presParOf" srcId="{97AC55F5-3F54-4AE8-9B45-E1050060DCFC}" destId="{C1BB0E48-77EC-4332-82F2-81E8F1601267}" srcOrd="2" destOrd="0" presId="urn:microsoft.com/office/officeart/2005/8/layout/orgChart1"/>
    <dgm:cxn modelId="{130DEF88-51E8-464E-84BD-6C9A6AF54DAA}" type="presParOf" srcId="{FA40D668-DDC7-4A04-83C8-8950523C16A6}" destId="{3C7FC616-CCD4-48AB-8384-899C7138592E}" srcOrd="2" destOrd="0" presId="urn:microsoft.com/office/officeart/2005/8/layout/orgChart1"/>
    <dgm:cxn modelId="{F030139B-2D99-4134-884D-41A77C55D522}" type="presParOf" srcId="{FA40D668-DDC7-4A04-83C8-8950523C16A6}" destId="{DFB4FAE5-A21D-4E7C-A8F7-4ECE208E9D38}" srcOrd="3" destOrd="0" presId="urn:microsoft.com/office/officeart/2005/8/layout/orgChart1"/>
    <dgm:cxn modelId="{0D78A28E-7459-47AE-94A3-3C23C55E6998}" type="presParOf" srcId="{DFB4FAE5-A21D-4E7C-A8F7-4ECE208E9D38}" destId="{F8C4FA75-4F5A-432B-A854-F12C2DF641AD}" srcOrd="0" destOrd="0" presId="urn:microsoft.com/office/officeart/2005/8/layout/orgChart1"/>
    <dgm:cxn modelId="{AF4F5546-E060-4369-A9B1-AAD37BEF9D23}" type="presParOf" srcId="{F8C4FA75-4F5A-432B-A854-F12C2DF641AD}" destId="{94C5B186-1AB3-4BD9-8533-81822F3EE4D5}" srcOrd="0" destOrd="0" presId="urn:microsoft.com/office/officeart/2005/8/layout/orgChart1"/>
    <dgm:cxn modelId="{617A6431-C948-4517-895C-B88D651C903A}" type="presParOf" srcId="{F8C4FA75-4F5A-432B-A854-F12C2DF641AD}" destId="{6230D627-7ECF-40C9-AB53-3F1FC1C9B0E1}" srcOrd="1" destOrd="0" presId="urn:microsoft.com/office/officeart/2005/8/layout/orgChart1"/>
    <dgm:cxn modelId="{95766B55-85E3-4F05-BC61-5A8B29E67EE1}" type="presParOf" srcId="{DFB4FAE5-A21D-4E7C-A8F7-4ECE208E9D38}" destId="{E905B14E-5F1D-4490-BC1B-2597B090753B}" srcOrd="1" destOrd="0" presId="urn:microsoft.com/office/officeart/2005/8/layout/orgChart1"/>
    <dgm:cxn modelId="{9C7A83DD-A121-42DB-819E-CFDC585BC8AA}" type="presParOf" srcId="{DFB4FAE5-A21D-4E7C-A8F7-4ECE208E9D38}" destId="{730A373C-E8F7-4415-BD70-9FEDB0A10437}" srcOrd="2" destOrd="0" presId="urn:microsoft.com/office/officeart/2005/8/layout/orgChart1"/>
    <dgm:cxn modelId="{1C27D96A-BAA9-48D6-944F-CD17E8E1B7C0}" type="presParOf" srcId="{FA40D668-DDC7-4A04-83C8-8950523C16A6}" destId="{C23F35BF-BCA6-4E0F-ABBE-9CEFC26084B5}" srcOrd="4" destOrd="0" presId="urn:microsoft.com/office/officeart/2005/8/layout/orgChart1"/>
    <dgm:cxn modelId="{75361D41-3FA0-4F3A-ADF6-601296A947B7}" type="presParOf" srcId="{FA40D668-DDC7-4A04-83C8-8950523C16A6}" destId="{48D75378-D412-4CD5-87E7-4E25E3652C00}" srcOrd="5" destOrd="0" presId="urn:microsoft.com/office/officeart/2005/8/layout/orgChart1"/>
    <dgm:cxn modelId="{20476888-7FC3-4733-A9DC-59A747F640CA}" type="presParOf" srcId="{48D75378-D412-4CD5-87E7-4E25E3652C00}" destId="{17C55E84-2A37-43C2-A19B-FBA843762C7A}" srcOrd="0" destOrd="0" presId="urn:microsoft.com/office/officeart/2005/8/layout/orgChart1"/>
    <dgm:cxn modelId="{B515E072-F581-4CEA-AE87-5C44ABAD5367}" type="presParOf" srcId="{17C55E84-2A37-43C2-A19B-FBA843762C7A}" destId="{E0388767-E03F-4ADC-B69E-19CB4F6442AB}" srcOrd="0" destOrd="0" presId="urn:microsoft.com/office/officeart/2005/8/layout/orgChart1"/>
    <dgm:cxn modelId="{EF1240B7-C707-4825-B1C4-791BB9886737}" type="presParOf" srcId="{17C55E84-2A37-43C2-A19B-FBA843762C7A}" destId="{28FE5119-3F2F-43F9-9EEB-7557CD888B11}" srcOrd="1" destOrd="0" presId="urn:microsoft.com/office/officeart/2005/8/layout/orgChart1"/>
    <dgm:cxn modelId="{7EBAB45F-DA33-485F-B52A-BCCF9401C901}" type="presParOf" srcId="{48D75378-D412-4CD5-87E7-4E25E3652C00}" destId="{58CBA1EF-849D-44C3-AF9E-8FF78C65068E}" srcOrd="1" destOrd="0" presId="urn:microsoft.com/office/officeart/2005/8/layout/orgChart1"/>
    <dgm:cxn modelId="{6003CD30-5F3D-452E-ABF3-0AD95BF9BCEF}" type="presParOf" srcId="{48D75378-D412-4CD5-87E7-4E25E3652C00}" destId="{5A1F7B61-13D1-432E-9DEA-B959B01816B9}" srcOrd="2" destOrd="0" presId="urn:microsoft.com/office/officeart/2005/8/layout/orgChart1"/>
    <dgm:cxn modelId="{9C4316C1-DF34-4C96-804C-8D96F1982FE8}" type="presParOf" srcId="{52BBB146-6F8C-4657-9AF3-4D2D105787F2}" destId="{ABCAB538-0564-4D36-A019-960C1ED66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04E914-4CF4-4D46-8A29-BA1BF310651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976627C-39C2-4F82-A804-C9FE652C4E4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0" i="0" u="none" strike="noStrike" cap="none" normalizeH="0" baseline="0" smtClean="0">
              <a:ln>
                <a:noFill/>
              </a:ln>
              <a:solidFill>
                <a:srgbClr val="E41CD6"/>
              </a:solidFill>
              <a:effectLst/>
              <a:latin typeface="Arial" panose="020B0604020202020204" pitchFamily="34" charset="0"/>
              <a:cs typeface="B Koodak Outline" panose="00000400000000000000" pitchFamily="2" charset="-78"/>
            </a:rPr>
            <a:t>تمرین حرف «عین»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 Outline" panose="00000400000000000000" pitchFamily="2" charset="-78"/>
          </a:endParaRPr>
        </a:p>
      </dgm:t>
    </dgm:pt>
    <dgm:pt modelId="{D2FECF28-8F93-4983-9FC6-03974648459D}" type="parTrans" cxnId="{77AC66B0-45A0-4B06-AB04-6283A7997358}">
      <dgm:prSet/>
      <dgm:spPr/>
    </dgm:pt>
    <dgm:pt modelId="{821B78F8-48E6-4C62-923A-BE541889B67A}" type="sibTrans" cxnId="{77AC66B0-45A0-4B06-AB04-6283A7997358}">
      <dgm:prSet/>
      <dgm:spPr/>
    </dgm:pt>
    <dgm:pt modelId="{585BD077-F34E-4FFC-8BBD-360AA5408CE9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«عین» با «همزه»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A67FDB-9D57-4B61-BF84-C0C1DC680017}" type="parTrans" cxnId="{311545CC-6CC6-4FB5-A684-5B9008852D92}">
      <dgm:prSet/>
      <dgm:spPr/>
    </dgm:pt>
    <dgm:pt modelId="{48127FAD-E7A6-4951-BECC-DB620B91A64B}" type="sibTrans" cxnId="{311545CC-6CC6-4FB5-A684-5B9008852D92}">
      <dgm:prSet/>
      <dgm:spPr/>
    </dgm:pt>
    <dgm:pt modelId="{80A929AF-B517-4920-BC79-BEAEE256D01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«عین» با «همزه» در یک کلمه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DDF26-288B-4F3F-8464-D89AD6AC4ED7}" type="parTrans" cxnId="{A7CB6BBA-C302-40D4-817E-5D854757EBB7}">
      <dgm:prSet/>
      <dgm:spPr/>
    </dgm:pt>
    <dgm:pt modelId="{C4940176-DB76-4E98-ACCB-4FD3A2B09CA6}" type="sibTrans" cxnId="{A7CB6BBA-C302-40D4-817E-5D854757EBB7}">
      <dgm:prSet/>
      <dgm:spPr/>
    </dgm:pt>
    <dgm:pt modelId="{6B79FB64-52AD-403E-93EA-D8408188544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66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«عین» درآیات  قرآنی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6600CC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15C137-92A7-4797-8796-BBCFE16E0DDF}" type="parTrans" cxnId="{1F9AEA2F-BA57-4272-9657-3BE026920F23}">
      <dgm:prSet/>
      <dgm:spPr/>
    </dgm:pt>
    <dgm:pt modelId="{7D521EC1-75E3-466A-BC0D-F2E4EB678351}" type="sibTrans" cxnId="{1F9AEA2F-BA57-4272-9657-3BE026920F23}">
      <dgm:prSet/>
      <dgm:spPr/>
    </dgm:pt>
    <dgm:pt modelId="{3A1DFE82-4116-42FC-96A5-65D3EA381842}" type="pres">
      <dgm:prSet presAssocID="{A104E914-4CF4-4D46-8A29-BA1BF31065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93771B6-7447-445D-B249-B57243F39F29}" type="pres">
      <dgm:prSet presAssocID="{1976627C-39C2-4F82-A804-C9FE652C4E42}" presName="hierRoot1" presStyleCnt="0">
        <dgm:presLayoutVars>
          <dgm:hierBranch val="l"/>
        </dgm:presLayoutVars>
      </dgm:prSet>
      <dgm:spPr/>
    </dgm:pt>
    <dgm:pt modelId="{B4891696-1D91-4243-BB20-4921118EA17B}" type="pres">
      <dgm:prSet presAssocID="{1976627C-39C2-4F82-A804-C9FE652C4E42}" presName="rootComposite1" presStyleCnt="0"/>
      <dgm:spPr/>
    </dgm:pt>
    <dgm:pt modelId="{D3D1FAC7-A584-4FC9-BBFE-7640E4A9CF85}" type="pres">
      <dgm:prSet presAssocID="{1976627C-39C2-4F82-A804-C9FE652C4E4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C90CA71-DFE1-48AF-ABEC-5FE1CB369D2C}" type="pres">
      <dgm:prSet presAssocID="{1976627C-39C2-4F82-A804-C9FE652C4E42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80E9C6B4-D805-4305-9F86-3D7E3860E15B}" type="pres">
      <dgm:prSet presAssocID="{1976627C-39C2-4F82-A804-C9FE652C4E42}" presName="hierChild2" presStyleCnt="0"/>
      <dgm:spPr/>
    </dgm:pt>
    <dgm:pt modelId="{3EBADD05-F4F4-4741-A71B-74DEC2858E69}" type="pres">
      <dgm:prSet presAssocID="{ADA67FDB-9D57-4B61-BF84-C0C1DC680017}" presName="Name50" presStyleLbl="parChTrans1D2" presStyleIdx="0" presStyleCnt="3"/>
      <dgm:spPr/>
    </dgm:pt>
    <dgm:pt modelId="{3F72AB29-8C80-43A5-B811-EC2949DB9C2C}" type="pres">
      <dgm:prSet presAssocID="{585BD077-F34E-4FFC-8BBD-360AA5408CE9}" presName="hierRoot2" presStyleCnt="0">
        <dgm:presLayoutVars>
          <dgm:hierBranch/>
        </dgm:presLayoutVars>
      </dgm:prSet>
      <dgm:spPr/>
    </dgm:pt>
    <dgm:pt modelId="{A03A6F97-DFBF-4B50-825A-31B1F8CC6575}" type="pres">
      <dgm:prSet presAssocID="{585BD077-F34E-4FFC-8BBD-360AA5408CE9}" presName="rootComposite" presStyleCnt="0"/>
      <dgm:spPr/>
    </dgm:pt>
    <dgm:pt modelId="{C7C0F4EB-DA6A-4548-B358-4D4906FB6272}" type="pres">
      <dgm:prSet presAssocID="{585BD077-F34E-4FFC-8BBD-360AA5408CE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B4C53BC-A892-441C-A920-6CC9EAF86CB3}" type="pres">
      <dgm:prSet presAssocID="{585BD077-F34E-4FFC-8BBD-360AA5408CE9}" presName="rootConnector" presStyleLbl="node2" presStyleIdx="0" presStyleCnt="3"/>
      <dgm:spPr/>
      <dgm:t>
        <a:bodyPr/>
        <a:lstStyle/>
        <a:p>
          <a:pPr rtl="1"/>
          <a:endParaRPr lang="fa-IR"/>
        </a:p>
      </dgm:t>
    </dgm:pt>
    <dgm:pt modelId="{96D7AD14-4F28-451B-9185-21D504C8E683}" type="pres">
      <dgm:prSet presAssocID="{585BD077-F34E-4FFC-8BBD-360AA5408CE9}" presName="hierChild4" presStyleCnt="0"/>
      <dgm:spPr/>
    </dgm:pt>
    <dgm:pt modelId="{B17DE452-47CF-4610-B1FC-0796B8B3A101}" type="pres">
      <dgm:prSet presAssocID="{585BD077-F34E-4FFC-8BBD-360AA5408CE9}" presName="hierChild5" presStyleCnt="0"/>
      <dgm:spPr/>
    </dgm:pt>
    <dgm:pt modelId="{B040A1F7-E02A-4237-A17E-2B1B0806554E}" type="pres">
      <dgm:prSet presAssocID="{417DDF26-288B-4F3F-8464-D89AD6AC4ED7}" presName="Name50" presStyleLbl="parChTrans1D2" presStyleIdx="1" presStyleCnt="3"/>
      <dgm:spPr/>
    </dgm:pt>
    <dgm:pt modelId="{C0BFDD26-4BEB-4768-B8B3-85B5D719CF83}" type="pres">
      <dgm:prSet presAssocID="{80A929AF-B517-4920-BC79-BEAEE256D012}" presName="hierRoot2" presStyleCnt="0">
        <dgm:presLayoutVars>
          <dgm:hierBranch/>
        </dgm:presLayoutVars>
      </dgm:prSet>
      <dgm:spPr/>
    </dgm:pt>
    <dgm:pt modelId="{21A84ABC-FA28-4E3F-AF31-DD7D3FF8A8CD}" type="pres">
      <dgm:prSet presAssocID="{80A929AF-B517-4920-BC79-BEAEE256D012}" presName="rootComposite" presStyleCnt="0"/>
      <dgm:spPr/>
    </dgm:pt>
    <dgm:pt modelId="{AAAD03B3-4720-4876-806C-74B010B43BB8}" type="pres">
      <dgm:prSet presAssocID="{80A929AF-B517-4920-BC79-BEAEE256D0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B28E75A-2FD3-4F64-B7EA-A7AB4614A3C0}" type="pres">
      <dgm:prSet presAssocID="{80A929AF-B517-4920-BC79-BEAEE256D012}" presName="rootConnector" presStyleLbl="node2" presStyleIdx="1" presStyleCnt="3"/>
      <dgm:spPr/>
      <dgm:t>
        <a:bodyPr/>
        <a:lstStyle/>
        <a:p>
          <a:pPr rtl="1"/>
          <a:endParaRPr lang="fa-IR"/>
        </a:p>
      </dgm:t>
    </dgm:pt>
    <dgm:pt modelId="{0B5AA905-9EF0-4D7B-AA8B-CA64497510D7}" type="pres">
      <dgm:prSet presAssocID="{80A929AF-B517-4920-BC79-BEAEE256D012}" presName="hierChild4" presStyleCnt="0"/>
      <dgm:spPr/>
    </dgm:pt>
    <dgm:pt modelId="{C066640C-128E-4CB3-B0E5-A5F15C553B1F}" type="pres">
      <dgm:prSet presAssocID="{80A929AF-B517-4920-BC79-BEAEE256D012}" presName="hierChild5" presStyleCnt="0"/>
      <dgm:spPr/>
    </dgm:pt>
    <dgm:pt modelId="{98BDE70F-6D5B-4C97-8E4D-45A8865BFF74}" type="pres">
      <dgm:prSet presAssocID="{5F15C137-92A7-4797-8796-BBCFE16E0DDF}" presName="Name50" presStyleLbl="parChTrans1D2" presStyleIdx="2" presStyleCnt="3"/>
      <dgm:spPr/>
    </dgm:pt>
    <dgm:pt modelId="{54A8DCAA-E5B6-4B8E-8CDF-D23D520689AD}" type="pres">
      <dgm:prSet presAssocID="{6B79FB64-52AD-403E-93EA-D8408188544C}" presName="hierRoot2" presStyleCnt="0">
        <dgm:presLayoutVars>
          <dgm:hierBranch/>
        </dgm:presLayoutVars>
      </dgm:prSet>
      <dgm:spPr/>
    </dgm:pt>
    <dgm:pt modelId="{0D872A25-B868-4F4E-A7D4-81FC2B76CDB1}" type="pres">
      <dgm:prSet presAssocID="{6B79FB64-52AD-403E-93EA-D8408188544C}" presName="rootComposite" presStyleCnt="0"/>
      <dgm:spPr/>
    </dgm:pt>
    <dgm:pt modelId="{B511E1D4-6B68-44F2-8CF1-8C5DFE452C8F}" type="pres">
      <dgm:prSet presAssocID="{6B79FB64-52AD-403E-93EA-D8408188544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AD1D335-9D53-4BFC-AEFB-31830855B9ED}" type="pres">
      <dgm:prSet presAssocID="{6B79FB64-52AD-403E-93EA-D8408188544C}" presName="rootConnector" presStyleLbl="node2" presStyleIdx="2" presStyleCnt="3"/>
      <dgm:spPr/>
      <dgm:t>
        <a:bodyPr/>
        <a:lstStyle/>
        <a:p>
          <a:pPr rtl="1"/>
          <a:endParaRPr lang="fa-IR"/>
        </a:p>
      </dgm:t>
    </dgm:pt>
    <dgm:pt modelId="{31CD4E5C-742E-4BF5-8016-D8F398223BA0}" type="pres">
      <dgm:prSet presAssocID="{6B79FB64-52AD-403E-93EA-D8408188544C}" presName="hierChild4" presStyleCnt="0"/>
      <dgm:spPr/>
    </dgm:pt>
    <dgm:pt modelId="{7AE0DCB2-B2D7-4769-8D8C-58FC69DDA62F}" type="pres">
      <dgm:prSet presAssocID="{6B79FB64-52AD-403E-93EA-D8408188544C}" presName="hierChild5" presStyleCnt="0"/>
      <dgm:spPr/>
    </dgm:pt>
    <dgm:pt modelId="{30FDFCB3-72EE-48A5-93E8-C67F1FDF6458}" type="pres">
      <dgm:prSet presAssocID="{1976627C-39C2-4F82-A804-C9FE652C4E42}" presName="hierChild3" presStyleCnt="0"/>
      <dgm:spPr/>
    </dgm:pt>
  </dgm:ptLst>
  <dgm:cxnLst>
    <dgm:cxn modelId="{99D750FF-C3A3-4103-B840-4151CF332D2C}" type="presOf" srcId="{80A929AF-B517-4920-BC79-BEAEE256D012}" destId="{BB28E75A-2FD3-4F64-B7EA-A7AB4614A3C0}" srcOrd="1" destOrd="0" presId="urn:microsoft.com/office/officeart/2005/8/layout/orgChart1"/>
    <dgm:cxn modelId="{26CEE07B-2294-40FF-ABF5-E6D3EA407C75}" type="presOf" srcId="{1976627C-39C2-4F82-A804-C9FE652C4E42}" destId="{7C90CA71-DFE1-48AF-ABEC-5FE1CB369D2C}" srcOrd="1" destOrd="0" presId="urn:microsoft.com/office/officeart/2005/8/layout/orgChart1"/>
    <dgm:cxn modelId="{CF34B74A-830D-4E3D-8A7E-BC3EF81DB14D}" type="presOf" srcId="{585BD077-F34E-4FFC-8BBD-360AA5408CE9}" destId="{C7C0F4EB-DA6A-4548-B358-4D4906FB6272}" srcOrd="0" destOrd="0" presId="urn:microsoft.com/office/officeart/2005/8/layout/orgChart1"/>
    <dgm:cxn modelId="{1F9AEA2F-BA57-4272-9657-3BE026920F23}" srcId="{1976627C-39C2-4F82-A804-C9FE652C4E42}" destId="{6B79FB64-52AD-403E-93EA-D8408188544C}" srcOrd="2" destOrd="0" parTransId="{5F15C137-92A7-4797-8796-BBCFE16E0DDF}" sibTransId="{7D521EC1-75E3-466A-BC0D-F2E4EB678351}"/>
    <dgm:cxn modelId="{8428DCB3-171B-48FC-BF5F-2206C1CBBADE}" type="presOf" srcId="{417DDF26-288B-4F3F-8464-D89AD6AC4ED7}" destId="{B040A1F7-E02A-4237-A17E-2B1B0806554E}" srcOrd="0" destOrd="0" presId="urn:microsoft.com/office/officeart/2005/8/layout/orgChart1"/>
    <dgm:cxn modelId="{A7CB6BBA-C302-40D4-817E-5D854757EBB7}" srcId="{1976627C-39C2-4F82-A804-C9FE652C4E42}" destId="{80A929AF-B517-4920-BC79-BEAEE256D012}" srcOrd="1" destOrd="0" parTransId="{417DDF26-288B-4F3F-8464-D89AD6AC4ED7}" sibTransId="{C4940176-DB76-4E98-ACCB-4FD3A2B09CA6}"/>
    <dgm:cxn modelId="{56BEF610-CEEF-4000-AB79-8D4E9F18F649}" type="presOf" srcId="{A104E914-4CF4-4D46-8A29-BA1BF310651C}" destId="{3A1DFE82-4116-42FC-96A5-65D3EA381842}" srcOrd="0" destOrd="0" presId="urn:microsoft.com/office/officeart/2005/8/layout/orgChart1"/>
    <dgm:cxn modelId="{42325090-BBA3-43A3-8415-992066450059}" type="presOf" srcId="{5F15C137-92A7-4797-8796-BBCFE16E0DDF}" destId="{98BDE70F-6D5B-4C97-8E4D-45A8865BFF74}" srcOrd="0" destOrd="0" presId="urn:microsoft.com/office/officeart/2005/8/layout/orgChart1"/>
    <dgm:cxn modelId="{63B25A2B-94F1-4A64-A7FF-72DE26C9344D}" type="presOf" srcId="{6B79FB64-52AD-403E-93EA-D8408188544C}" destId="{B511E1D4-6B68-44F2-8CF1-8C5DFE452C8F}" srcOrd="0" destOrd="0" presId="urn:microsoft.com/office/officeart/2005/8/layout/orgChart1"/>
    <dgm:cxn modelId="{311545CC-6CC6-4FB5-A684-5B9008852D92}" srcId="{1976627C-39C2-4F82-A804-C9FE652C4E42}" destId="{585BD077-F34E-4FFC-8BBD-360AA5408CE9}" srcOrd="0" destOrd="0" parTransId="{ADA67FDB-9D57-4B61-BF84-C0C1DC680017}" sibTransId="{48127FAD-E7A6-4951-BECC-DB620B91A64B}"/>
    <dgm:cxn modelId="{77AC66B0-45A0-4B06-AB04-6283A7997358}" srcId="{A104E914-4CF4-4D46-8A29-BA1BF310651C}" destId="{1976627C-39C2-4F82-A804-C9FE652C4E42}" srcOrd="0" destOrd="0" parTransId="{D2FECF28-8F93-4983-9FC6-03974648459D}" sibTransId="{821B78F8-48E6-4C62-923A-BE541889B67A}"/>
    <dgm:cxn modelId="{CC1DA30D-9E64-4228-81E5-37E168C9D405}" type="presOf" srcId="{1976627C-39C2-4F82-A804-C9FE652C4E42}" destId="{D3D1FAC7-A584-4FC9-BBFE-7640E4A9CF85}" srcOrd="0" destOrd="0" presId="urn:microsoft.com/office/officeart/2005/8/layout/orgChart1"/>
    <dgm:cxn modelId="{E4162794-76BB-4559-B49A-A613AC7ACA0D}" type="presOf" srcId="{ADA67FDB-9D57-4B61-BF84-C0C1DC680017}" destId="{3EBADD05-F4F4-4741-A71B-74DEC2858E69}" srcOrd="0" destOrd="0" presId="urn:microsoft.com/office/officeart/2005/8/layout/orgChart1"/>
    <dgm:cxn modelId="{D667A91A-89B7-46CE-8461-4D8BA55524A3}" type="presOf" srcId="{585BD077-F34E-4FFC-8BBD-360AA5408CE9}" destId="{2B4C53BC-A892-441C-A920-6CC9EAF86CB3}" srcOrd="1" destOrd="0" presId="urn:microsoft.com/office/officeart/2005/8/layout/orgChart1"/>
    <dgm:cxn modelId="{3C208F88-5D80-4BC4-B360-7CBEC995F1B9}" type="presOf" srcId="{6B79FB64-52AD-403E-93EA-D8408188544C}" destId="{4AD1D335-9D53-4BFC-AEFB-31830855B9ED}" srcOrd="1" destOrd="0" presId="urn:microsoft.com/office/officeart/2005/8/layout/orgChart1"/>
    <dgm:cxn modelId="{47EDA005-BDE8-4F16-8490-BDF5261703A1}" type="presOf" srcId="{80A929AF-B517-4920-BC79-BEAEE256D012}" destId="{AAAD03B3-4720-4876-806C-74B010B43BB8}" srcOrd="0" destOrd="0" presId="urn:microsoft.com/office/officeart/2005/8/layout/orgChart1"/>
    <dgm:cxn modelId="{0F40733A-8F97-43A1-94C1-A21B14419139}" type="presParOf" srcId="{3A1DFE82-4116-42FC-96A5-65D3EA381842}" destId="{093771B6-7447-445D-B249-B57243F39F29}" srcOrd="0" destOrd="0" presId="urn:microsoft.com/office/officeart/2005/8/layout/orgChart1"/>
    <dgm:cxn modelId="{F69A4B36-7755-4EA1-9647-C61F18958E7E}" type="presParOf" srcId="{093771B6-7447-445D-B249-B57243F39F29}" destId="{B4891696-1D91-4243-BB20-4921118EA17B}" srcOrd="0" destOrd="0" presId="urn:microsoft.com/office/officeart/2005/8/layout/orgChart1"/>
    <dgm:cxn modelId="{A6E6D109-F2EC-4845-9EDD-8F82D9AFBDC2}" type="presParOf" srcId="{B4891696-1D91-4243-BB20-4921118EA17B}" destId="{D3D1FAC7-A584-4FC9-BBFE-7640E4A9CF85}" srcOrd="0" destOrd="0" presId="urn:microsoft.com/office/officeart/2005/8/layout/orgChart1"/>
    <dgm:cxn modelId="{45499A51-140E-4CC0-ABEA-FF678666487A}" type="presParOf" srcId="{B4891696-1D91-4243-BB20-4921118EA17B}" destId="{7C90CA71-DFE1-48AF-ABEC-5FE1CB369D2C}" srcOrd="1" destOrd="0" presId="urn:microsoft.com/office/officeart/2005/8/layout/orgChart1"/>
    <dgm:cxn modelId="{6D536DE1-F99C-46B6-A0E4-A84FCC2AD4BF}" type="presParOf" srcId="{093771B6-7447-445D-B249-B57243F39F29}" destId="{80E9C6B4-D805-4305-9F86-3D7E3860E15B}" srcOrd="1" destOrd="0" presId="urn:microsoft.com/office/officeart/2005/8/layout/orgChart1"/>
    <dgm:cxn modelId="{B584EB9A-32E3-4600-A75A-CC832D450C00}" type="presParOf" srcId="{80E9C6B4-D805-4305-9F86-3D7E3860E15B}" destId="{3EBADD05-F4F4-4741-A71B-74DEC2858E69}" srcOrd="0" destOrd="0" presId="urn:microsoft.com/office/officeart/2005/8/layout/orgChart1"/>
    <dgm:cxn modelId="{C93B6558-74B0-478F-A901-F16F1DD3A295}" type="presParOf" srcId="{80E9C6B4-D805-4305-9F86-3D7E3860E15B}" destId="{3F72AB29-8C80-43A5-B811-EC2949DB9C2C}" srcOrd="1" destOrd="0" presId="urn:microsoft.com/office/officeart/2005/8/layout/orgChart1"/>
    <dgm:cxn modelId="{A938A219-C02F-4E35-9987-52C614AF2B08}" type="presParOf" srcId="{3F72AB29-8C80-43A5-B811-EC2949DB9C2C}" destId="{A03A6F97-DFBF-4B50-825A-31B1F8CC6575}" srcOrd="0" destOrd="0" presId="urn:microsoft.com/office/officeart/2005/8/layout/orgChart1"/>
    <dgm:cxn modelId="{078F89E5-633D-4730-861C-7F75B4DEAF87}" type="presParOf" srcId="{A03A6F97-DFBF-4B50-825A-31B1F8CC6575}" destId="{C7C0F4EB-DA6A-4548-B358-4D4906FB6272}" srcOrd="0" destOrd="0" presId="urn:microsoft.com/office/officeart/2005/8/layout/orgChart1"/>
    <dgm:cxn modelId="{80FAE0C4-6D68-46E7-A858-825B68E7CB05}" type="presParOf" srcId="{A03A6F97-DFBF-4B50-825A-31B1F8CC6575}" destId="{2B4C53BC-A892-441C-A920-6CC9EAF86CB3}" srcOrd="1" destOrd="0" presId="urn:microsoft.com/office/officeart/2005/8/layout/orgChart1"/>
    <dgm:cxn modelId="{FCE94EA2-5544-4479-AC07-2C004C480678}" type="presParOf" srcId="{3F72AB29-8C80-43A5-B811-EC2949DB9C2C}" destId="{96D7AD14-4F28-451B-9185-21D504C8E683}" srcOrd="1" destOrd="0" presId="urn:microsoft.com/office/officeart/2005/8/layout/orgChart1"/>
    <dgm:cxn modelId="{B0850634-D712-4137-800F-4D29342E1DDA}" type="presParOf" srcId="{3F72AB29-8C80-43A5-B811-EC2949DB9C2C}" destId="{B17DE452-47CF-4610-B1FC-0796B8B3A101}" srcOrd="2" destOrd="0" presId="urn:microsoft.com/office/officeart/2005/8/layout/orgChart1"/>
    <dgm:cxn modelId="{5E8DB575-4B63-4A57-972A-358751BF52F2}" type="presParOf" srcId="{80E9C6B4-D805-4305-9F86-3D7E3860E15B}" destId="{B040A1F7-E02A-4237-A17E-2B1B0806554E}" srcOrd="2" destOrd="0" presId="urn:microsoft.com/office/officeart/2005/8/layout/orgChart1"/>
    <dgm:cxn modelId="{8367724C-599B-4AFD-ABA2-E6D1B8E8CD31}" type="presParOf" srcId="{80E9C6B4-D805-4305-9F86-3D7E3860E15B}" destId="{C0BFDD26-4BEB-4768-B8B3-85B5D719CF83}" srcOrd="3" destOrd="0" presId="urn:microsoft.com/office/officeart/2005/8/layout/orgChart1"/>
    <dgm:cxn modelId="{C23F2568-2EC7-4AE5-B9AF-985C60BF006D}" type="presParOf" srcId="{C0BFDD26-4BEB-4768-B8B3-85B5D719CF83}" destId="{21A84ABC-FA28-4E3F-AF31-DD7D3FF8A8CD}" srcOrd="0" destOrd="0" presId="urn:microsoft.com/office/officeart/2005/8/layout/orgChart1"/>
    <dgm:cxn modelId="{742432D5-EF22-4D95-9C80-777B2CDF7A79}" type="presParOf" srcId="{21A84ABC-FA28-4E3F-AF31-DD7D3FF8A8CD}" destId="{AAAD03B3-4720-4876-806C-74B010B43BB8}" srcOrd="0" destOrd="0" presId="urn:microsoft.com/office/officeart/2005/8/layout/orgChart1"/>
    <dgm:cxn modelId="{42009ACE-22A6-4DE1-94FE-F05C0E0C5917}" type="presParOf" srcId="{21A84ABC-FA28-4E3F-AF31-DD7D3FF8A8CD}" destId="{BB28E75A-2FD3-4F64-B7EA-A7AB4614A3C0}" srcOrd="1" destOrd="0" presId="urn:microsoft.com/office/officeart/2005/8/layout/orgChart1"/>
    <dgm:cxn modelId="{E66BCB58-22E7-49FF-8DFD-C947D1DA1F10}" type="presParOf" srcId="{C0BFDD26-4BEB-4768-B8B3-85B5D719CF83}" destId="{0B5AA905-9EF0-4D7B-AA8B-CA64497510D7}" srcOrd="1" destOrd="0" presId="urn:microsoft.com/office/officeart/2005/8/layout/orgChart1"/>
    <dgm:cxn modelId="{EC5C69F6-3EA2-4C36-A1F7-4A8E01F77FCA}" type="presParOf" srcId="{C0BFDD26-4BEB-4768-B8B3-85B5D719CF83}" destId="{C066640C-128E-4CB3-B0E5-A5F15C553B1F}" srcOrd="2" destOrd="0" presId="urn:microsoft.com/office/officeart/2005/8/layout/orgChart1"/>
    <dgm:cxn modelId="{CC9B16E7-02E7-4295-BB38-E94AA63E5C77}" type="presParOf" srcId="{80E9C6B4-D805-4305-9F86-3D7E3860E15B}" destId="{98BDE70F-6D5B-4C97-8E4D-45A8865BFF74}" srcOrd="4" destOrd="0" presId="urn:microsoft.com/office/officeart/2005/8/layout/orgChart1"/>
    <dgm:cxn modelId="{DA905EA9-8114-40BA-ABF6-5A0E754D2715}" type="presParOf" srcId="{80E9C6B4-D805-4305-9F86-3D7E3860E15B}" destId="{54A8DCAA-E5B6-4B8E-8CDF-D23D520689AD}" srcOrd="5" destOrd="0" presId="urn:microsoft.com/office/officeart/2005/8/layout/orgChart1"/>
    <dgm:cxn modelId="{09716D67-D086-4319-899D-5B2AA054A5EE}" type="presParOf" srcId="{54A8DCAA-E5B6-4B8E-8CDF-D23D520689AD}" destId="{0D872A25-B868-4F4E-A7D4-81FC2B76CDB1}" srcOrd="0" destOrd="0" presId="urn:microsoft.com/office/officeart/2005/8/layout/orgChart1"/>
    <dgm:cxn modelId="{35B1EA4E-7DC2-4904-8AC0-D8DFD1A7BD00}" type="presParOf" srcId="{0D872A25-B868-4F4E-A7D4-81FC2B76CDB1}" destId="{B511E1D4-6B68-44F2-8CF1-8C5DFE452C8F}" srcOrd="0" destOrd="0" presId="urn:microsoft.com/office/officeart/2005/8/layout/orgChart1"/>
    <dgm:cxn modelId="{B40430FC-2A3E-4398-9CF0-A59E5B487A12}" type="presParOf" srcId="{0D872A25-B868-4F4E-A7D4-81FC2B76CDB1}" destId="{4AD1D335-9D53-4BFC-AEFB-31830855B9ED}" srcOrd="1" destOrd="0" presId="urn:microsoft.com/office/officeart/2005/8/layout/orgChart1"/>
    <dgm:cxn modelId="{1D78CF8D-BE51-43D5-ACF8-B3F6DED8561C}" type="presParOf" srcId="{54A8DCAA-E5B6-4B8E-8CDF-D23D520689AD}" destId="{31CD4E5C-742E-4BF5-8016-D8F398223BA0}" srcOrd="1" destOrd="0" presId="urn:microsoft.com/office/officeart/2005/8/layout/orgChart1"/>
    <dgm:cxn modelId="{DADF54E7-011B-43A3-A68E-4A5DD25F319D}" type="presParOf" srcId="{54A8DCAA-E5B6-4B8E-8CDF-D23D520689AD}" destId="{7AE0DCB2-B2D7-4769-8D8C-58FC69DDA62F}" srcOrd="2" destOrd="0" presId="urn:microsoft.com/office/officeart/2005/8/layout/orgChart1"/>
    <dgm:cxn modelId="{75E686F4-6A58-45E0-9F8A-853B8D9B5B0A}" type="presParOf" srcId="{093771B6-7447-445D-B249-B57243F39F29}" destId="{30FDFCB3-72EE-48A5-93E8-C67F1FDF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2A3E6E-7467-483E-A088-D6E07025BCE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24D4C73-A36D-46B2-A0FC-6E8DD51BC48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0" i="0" u="none" strike="noStrike" cap="none" normalizeH="0" baseline="0" smtClean="0">
              <a:ln>
                <a:noFill/>
              </a:ln>
              <a:solidFill>
                <a:srgbClr val="E41CD6"/>
              </a:solidFill>
              <a:effectLst/>
              <a:latin typeface="Arial" panose="020B0604020202020204" pitchFamily="34" charset="0"/>
              <a:cs typeface="B Koodak Outline" panose="00000400000000000000" pitchFamily="2" charset="-78"/>
            </a:rPr>
            <a:t>تمرین حرف «غین»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 Outline" panose="00000400000000000000" pitchFamily="2" charset="-78"/>
          </a:endParaRPr>
        </a:p>
      </dgm:t>
    </dgm:pt>
    <dgm:pt modelId="{32D4583D-AF92-4601-8B5C-C3E00950D6B1}" type="parTrans" cxnId="{02E79A6A-AD3A-4463-9591-D70D6AA76EB5}">
      <dgm:prSet/>
      <dgm:spPr/>
    </dgm:pt>
    <dgm:pt modelId="{10F8EB38-E0C0-4ED9-9E5A-F97A7866FF37}" type="sibTrans" cxnId="{02E79A6A-AD3A-4463-9591-D70D6AA76EB5}">
      <dgm:prSet/>
      <dgm:spPr/>
    </dgm:pt>
    <dgm:pt modelId="{B3D9CDC1-6FFE-4B34-B3D3-FE393B1CBB2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«غین» با «قاف»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6A5B30-D333-4FE1-8242-66A4F5BF0B77}" type="parTrans" cxnId="{7BB291F1-004E-4DE9-BDE2-A45E9EBF68DE}">
      <dgm:prSet/>
      <dgm:spPr/>
    </dgm:pt>
    <dgm:pt modelId="{14A27B5D-621C-4596-9AA1-E3A752DD48AF}" type="sibTrans" cxnId="{7BB291F1-004E-4DE9-BDE2-A45E9EBF68DE}">
      <dgm:prSet/>
      <dgm:spPr/>
    </dgm:pt>
    <dgm:pt modelId="{6AA5A49E-F159-4016-BF3F-42B9838E03D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«غین» در یک کلمه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E50A78-087E-4B84-AE5A-3864ACB4ACA5}" type="parTrans" cxnId="{EFD375C5-9A67-4C2E-B1F9-C014D36F5734}">
      <dgm:prSet/>
      <dgm:spPr/>
    </dgm:pt>
    <dgm:pt modelId="{BE6A84F2-0E5D-401C-B08E-E30FCFB5B17C}" type="sibTrans" cxnId="{EFD375C5-9A67-4C2E-B1F9-C014D36F5734}">
      <dgm:prSet/>
      <dgm:spPr/>
    </dgm:pt>
    <dgm:pt modelId="{7A372853-20AD-4985-B2E3-7C1411152FE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66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«غین» درآیات  قرآنی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6600CC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DB2CCF-BF1E-47D0-8CDA-B508DD57E02E}" type="parTrans" cxnId="{77516F59-6EB5-4821-8C48-04F2456CA38E}">
      <dgm:prSet/>
      <dgm:spPr/>
    </dgm:pt>
    <dgm:pt modelId="{463A68FB-954A-47BB-9271-F240BCA12CD9}" type="sibTrans" cxnId="{77516F59-6EB5-4821-8C48-04F2456CA38E}">
      <dgm:prSet/>
      <dgm:spPr/>
    </dgm:pt>
    <dgm:pt modelId="{1E4BDA9F-DEC6-42DC-8DBE-C68E94DDE818}" type="pres">
      <dgm:prSet presAssocID="{D72A3E6E-7467-483E-A088-D6E07025BC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7427BDF-7C75-495C-9574-F08EBA7E4E52}" type="pres">
      <dgm:prSet presAssocID="{B24D4C73-A36D-46B2-A0FC-6E8DD51BC482}" presName="hierRoot1" presStyleCnt="0">
        <dgm:presLayoutVars>
          <dgm:hierBranch val="l"/>
        </dgm:presLayoutVars>
      </dgm:prSet>
      <dgm:spPr/>
    </dgm:pt>
    <dgm:pt modelId="{A1A08EA0-BB34-466A-A62C-446E2D7769BA}" type="pres">
      <dgm:prSet presAssocID="{B24D4C73-A36D-46B2-A0FC-6E8DD51BC482}" presName="rootComposite1" presStyleCnt="0"/>
      <dgm:spPr/>
    </dgm:pt>
    <dgm:pt modelId="{7175D526-07A7-4619-94AA-2A4DEDF437DE}" type="pres">
      <dgm:prSet presAssocID="{B24D4C73-A36D-46B2-A0FC-6E8DD51BC48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E9695F0-A8FF-4905-938C-4C9B314B0E4F}" type="pres">
      <dgm:prSet presAssocID="{B24D4C73-A36D-46B2-A0FC-6E8DD51BC482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0A57814B-F8B9-4BB1-86B7-DE300D2AE75C}" type="pres">
      <dgm:prSet presAssocID="{B24D4C73-A36D-46B2-A0FC-6E8DD51BC482}" presName="hierChild2" presStyleCnt="0"/>
      <dgm:spPr/>
    </dgm:pt>
    <dgm:pt modelId="{4C84EEF0-5537-49BA-A4C0-9A5429877FDF}" type="pres">
      <dgm:prSet presAssocID="{EF6A5B30-D333-4FE1-8242-66A4F5BF0B77}" presName="Name50" presStyleLbl="parChTrans1D2" presStyleIdx="0" presStyleCnt="3"/>
      <dgm:spPr/>
    </dgm:pt>
    <dgm:pt modelId="{8A22AA62-92D0-4781-AB5A-A47BCD70A2E6}" type="pres">
      <dgm:prSet presAssocID="{B3D9CDC1-6FFE-4B34-B3D3-FE393B1CBB27}" presName="hierRoot2" presStyleCnt="0">
        <dgm:presLayoutVars>
          <dgm:hierBranch/>
        </dgm:presLayoutVars>
      </dgm:prSet>
      <dgm:spPr/>
    </dgm:pt>
    <dgm:pt modelId="{2891CE74-8BFE-4777-A123-CCD2406B1BAE}" type="pres">
      <dgm:prSet presAssocID="{B3D9CDC1-6FFE-4B34-B3D3-FE393B1CBB27}" presName="rootComposite" presStyleCnt="0"/>
      <dgm:spPr/>
    </dgm:pt>
    <dgm:pt modelId="{6EC6F23A-4C78-45B0-9C35-3C17C0729323}" type="pres">
      <dgm:prSet presAssocID="{B3D9CDC1-6FFE-4B34-B3D3-FE393B1CBB2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6453A4B-2606-48ED-B27B-9C15FB6543BA}" type="pres">
      <dgm:prSet presAssocID="{B3D9CDC1-6FFE-4B34-B3D3-FE393B1CBB27}" presName="rootConnector" presStyleLbl="node2" presStyleIdx="0" presStyleCnt="3"/>
      <dgm:spPr/>
      <dgm:t>
        <a:bodyPr/>
        <a:lstStyle/>
        <a:p>
          <a:pPr rtl="1"/>
          <a:endParaRPr lang="fa-IR"/>
        </a:p>
      </dgm:t>
    </dgm:pt>
    <dgm:pt modelId="{91A13F5B-5EC8-4363-9A47-CBCC9EF6D093}" type="pres">
      <dgm:prSet presAssocID="{B3D9CDC1-6FFE-4B34-B3D3-FE393B1CBB27}" presName="hierChild4" presStyleCnt="0"/>
      <dgm:spPr/>
    </dgm:pt>
    <dgm:pt modelId="{F6454AE4-7D50-4DB9-8BB6-2616D64A54DD}" type="pres">
      <dgm:prSet presAssocID="{B3D9CDC1-6FFE-4B34-B3D3-FE393B1CBB27}" presName="hierChild5" presStyleCnt="0"/>
      <dgm:spPr/>
    </dgm:pt>
    <dgm:pt modelId="{D71EF18D-7244-4C30-A311-F35A3ABCB2AE}" type="pres">
      <dgm:prSet presAssocID="{BEE50A78-087E-4B84-AE5A-3864ACB4ACA5}" presName="Name50" presStyleLbl="parChTrans1D2" presStyleIdx="1" presStyleCnt="3"/>
      <dgm:spPr/>
    </dgm:pt>
    <dgm:pt modelId="{F26EB6A4-C309-4C48-A563-CCD6FD95755B}" type="pres">
      <dgm:prSet presAssocID="{6AA5A49E-F159-4016-BF3F-42B9838E03DC}" presName="hierRoot2" presStyleCnt="0">
        <dgm:presLayoutVars>
          <dgm:hierBranch/>
        </dgm:presLayoutVars>
      </dgm:prSet>
      <dgm:spPr/>
    </dgm:pt>
    <dgm:pt modelId="{2B12CD3F-9B00-4D6A-AB8A-4F582FE1C61A}" type="pres">
      <dgm:prSet presAssocID="{6AA5A49E-F159-4016-BF3F-42B9838E03DC}" presName="rootComposite" presStyleCnt="0"/>
      <dgm:spPr/>
    </dgm:pt>
    <dgm:pt modelId="{5A0A5EC8-1F50-4650-8185-A0911ED6557B}" type="pres">
      <dgm:prSet presAssocID="{6AA5A49E-F159-4016-BF3F-42B9838E03D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BAB5CCE-3BAC-44D0-87B2-F5367512DE94}" type="pres">
      <dgm:prSet presAssocID="{6AA5A49E-F159-4016-BF3F-42B9838E03DC}" presName="rootConnector" presStyleLbl="node2" presStyleIdx="1" presStyleCnt="3"/>
      <dgm:spPr/>
      <dgm:t>
        <a:bodyPr/>
        <a:lstStyle/>
        <a:p>
          <a:pPr rtl="1"/>
          <a:endParaRPr lang="fa-IR"/>
        </a:p>
      </dgm:t>
    </dgm:pt>
    <dgm:pt modelId="{6337726E-1E07-418B-BFF5-C18F8A941A3E}" type="pres">
      <dgm:prSet presAssocID="{6AA5A49E-F159-4016-BF3F-42B9838E03DC}" presName="hierChild4" presStyleCnt="0"/>
      <dgm:spPr/>
    </dgm:pt>
    <dgm:pt modelId="{D6B1DF3A-E791-41F2-8593-AA50753143DE}" type="pres">
      <dgm:prSet presAssocID="{6AA5A49E-F159-4016-BF3F-42B9838E03DC}" presName="hierChild5" presStyleCnt="0"/>
      <dgm:spPr/>
    </dgm:pt>
    <dgm:pt modelId="{5C88CBC0-1CC9-4A1C-8D5D-7FF4CB33A34C}" type="pres">
      <dgm:prSet presAssocID="{1CDB2CCF-BF1E-47D0-8CDA-B508DD57E02E}" presName="Name50" presStyleLbl="parChTrans1D2" presStyleIdx="2" presStyleCnt="3"/>
      <dgm:spPr/>
    </dgm:pt>
    <dgm:pt modelId="{6EE75B34-DC02-4523-B951-48F67271EFF9}" type="pres">
      <dgm:prSet presAssocID="{7A372853-20AD-4985-B2E3-7C1411152FED}" presName="hierRoot2" presStyleCnt="0">
        <dgm:presLayoutVars>
          <dgm:hierBranch/>
        </dgm:presLayoutVars>
      </dgm:prSet>
      <dgm:spPr/>
    </dgm:pt>
    <dgm:pt modelId="{328CF905-DA08-4367-A994-D0C9805B6970}" type="pres">
      <dgm:prSet presAssocID="{7A372853-20AD-4985-B2E3-7C1411152FED}" presName="rootComposite" presStyleCnt="0"/>
      <dgm:spPr/>
    </dgm:pt>
    <dgm:pt modelId="{DA44EDF0-536C-4F67-B1AE-93CEBC85FFB7}" type="pres">
      <dgm:prSet presAssocID="{7A372853-20AD-4985-B2E3-7C1411152FE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B69319F-D234-4768-B05B-F3EB618B8736}" type="pres">
      <dgm:prSet presAssocID="{7A372853-20AD-4985-B2E3-7C1411152FED}" presName="rootConnector" presStyleLbl="node2" presStyleIdx="2" presStyleCnt="3"/>
      <dgm:spPr/>
      <dgm:t>
        <a:bodyPr/>
        <a:lstStyle/>
        <a:p>
          <a:pPr rtl="1"/>
          <a:endParaRPr lang="fa-IR"/>
        </a:p>
      </dgm:t>
    </dgm:pt>
    <dgm:pt modelId="{5E4C946E-21A9-4D57-BAC5-DDD374AAE0C0}" type="pres">
      <dgm:prSet presAssocID="{7A372853-20AD-4985-B2E3-7C1411152FED}" presName="hierChild4" presStyleCnt="0"/>
      <dgm:spPr/>
    </dgm:pt>
    <dgm:pt modelId="{6CDDCEF9-0479-463C-8FB5-4869DA017F2D}" type="pres">
      <dgm:prSet presAssocID="{7A372853-20AD-4985-B2E3-7C1411152FED}" presName="hierChild5" presStyleCnt="0"/>
      <dgm:spPr/>
    </dgm:pt>
    <dgm:pt modelId="{BA03BAD3-4B98-43E0-AF99-9489D476D68F}" type="pres">
      <dgm:prSet presAssocID="{B24D4C73-A36D-46B2-A0FC-6E8DD51BC482}" presName="hierChild3" presStyleCnt="0"/>
      <dgm:spPr/>
    </dgm:pt>
  </dgm:ptLst>
  <dgm:cxnLst>
    <dgm:cxn modelId="{28989993-D4A3-45D0-A309-38003779DD5E}" type="presOf" srcId="{B3D9CDC1-6FFE-4B34-B3D3-FE393B1CBB27}" destId="{46453A4B-2606-48ED-B27B-9C15FB6543BA}" srcOrd="1" destOrd="0" presId="urn:microsoft.com/office/officeart/2005/8/layout/orgChart1"/>
    <dgm:cxn modelId="{244135E5-9D6E-4378-BB2F-A5AEC8B93428}" type="presOf" srcId="{D72A3E6E-7467-483E-A088-D6E07025BCED}" destId="{1E4BDA9F-DEC6-42DC-8DBE-C68E94DDE818}" srcOrd="0" destOrd="0" presId="urn:microsoft.com/office/officeart/2005/8/layout/orgChart1"/>
    <dgm:cxn modelId="{256E3363-CDB9-4AEC-B211-234F1A7BF5E9}" type="presOf" srcId="{B24D4C73-A36D-46B2-A0FC-6E8DD51BC482}" destId="{7175D526-07A7-4619-94AA-2A4DEDF437DE}" srcOrd="0" destOrd="0" presId="urn:microsoft.com/office/officeart/2005/8/layout/orgChart1"/>
    <dgm:cxn modelId="{D6557D57-4526-486D-BEA4-796EB37ACB41}" type="presOf" srcId="{7A372853-20AD-4985-B2E3-7C1411152FED}" destId="{5B69319F-D234-4768-B05B-F3EB618B8736}" srcOrd="1" destOrd="0" presId="urn:microsoft.com/office/officeart/2005/8/layout/orgChart1"/>
    <dgm:cxn modelId="{77516F59-6EB5-4821-8C48-04F2456CA38E}" srcId="{B24D4C73-A36D-46B2-A0FC-6E8DD51BC482}" destId="{7A372853-20AD-4985-B2E3-7C1411152FED}" srcOrd="2" destOrd="0" parTransId="{1CDB2CCF-BF1E-47D0-8CDA-B508DD57E02E}" sibTransId="{463A68FB-954A-47BB-9271-F240BCA12CD9}"/>
    <dgm:cxn modelId="{EFD375C5-9A67-4C2E-B1F9-C014D36F5734}" srcId="{B24D4C73-A36D-46B2-A0FC-6E8DD51BC482}" destId="{6AA5A49E-F159-4016-BF3F-42B9838E03DC}" srcOrd="1" destOrd="0" parTransId="{BEE50A78-087E-4B84-AE5A-3864ACB4ACA5}" sibTransId="{BE6A84F2-0E5D-401C-B08E-E30FCFB5B17C}"/>
    <dgm:cxn modelId="{02E79A6A-AD3A-4463-9591-D70D6AA76EB5}" srcId="{D72A3E6E-7467-483E-A088-D6E07025BCED}" destId="{B24D4C73-A36D-46B2-A0FC-6E8DD51BC482}" srcOrd="0" destOrd="0" parTransId="{32D4583D-AF92-4601-8B5C-C3E00950D6B1}" sibTransId="{10F8EB38-E0C0-4ED9-9E5A-F97A7866FF37}"/>
    <dgm:cxn modelId="{7BB291F1-004E-4DE9-BDE2-A45E9EBF68DE}" srcId="{B24D4C73-A36D-46B2-A0FC-6E8DD51BC482}" destId="{B3D9CDC1-6FFE-4B34-B3D3-FE393B1CBB27}" srcOrd="0" destOrd="0" parTransId="{EF6A5B30-D333-4FE1-8242-66A4F5BF0B77}" sibTransId="{14A27B5D-621C-4596-9AA1-E3A752DD48AF}"/>
    <dgm:cxn modelId="{75C05D4C-CFBF-4914-9143-05FF17F0077D}" type="presOf" srcId="{1CDB2CCF-BF1E-47D0-8CDA-B508DD57E02E}" destId="{5C88CBC0-1CC9-4A1C-8D5D-7FF4CB33A34C}" srcOrd="0" destOrd="0" presId="urn:microsoft.com/office/officeart/2005/8/layout/orgChart1"/>
    <dgm:cxn modelId="{6EDB2363-D2FC-49AD-8C24-03E3632670C2}" type="presOf" srcId="{B24D4C73-A36D-46B2-A0FC-6E8DD51BC482}" destId="{9E9695F0-A8FF-4905-938C-4C9B314B0E4F}" srcOrd="1" destOrd="0" presId="urn:microsoft.com/office/officeart/2005/8/layout/orgChart1"/>
    <dgm:cxn modelId="{EDBE2753-5AE3-4A66-83D8-457CBE701E48}" type="presOf" srcId="{6AA5A49E-F159-4016-BF3F-42B9838E03DC}" destId="{5A0A5EC8-1F50-4650-8185-A0911ED6557B}" srcOrd="0" destOrd="0" presId="urn:microsoft.com/office/officeart/2005/8/layout/orgChart1"/>
    <dgm:cxn modelId="{6E32C6F8-878E-462D-86AE-4EA7992429EB}" type="presOf" srcId="{B3D9CDC1-6FFE-4B34-B3D3-FE393B1CBB27}" destId="{6EC6F23A-4C78-45B0-9C35-3C17C0729323}" srcOrd="0" destOrd="0" presId="urn:microsoft.com/office/officeart/2005/8/layout/orgChart1"/>
    <dgm:cxn modelId="{CFC079AE-0BBC-49FA-9B0C-D2F99A9F4A9C}" type="presOf" srcId="{7A372853-20AD-4985-B2E3-7C1411152FED}" destId="{DA44EDF0-536C-4F67-B1AE-93CEBC85FFB7}" srcOrd="0" destOrd="0" presId="urn:microsoft.com/office/officeart/2005/8/layout/orgChart1"/>
    <dgm:cxn modelId="{99934E0B-DC56-4587-B282-EB38973703D6}" type="presOf" srcId="{6AA5A49E-F159-4016-BF3F-42B9838E03DC}" destId="{CBAB5CCE-3BAC-44D0-87B2-F5367512DE94}" srcOrd="1" destOrd="0" presId="urn:microsoft.com/office/officeart/2005/8/layout/orgChart1"/>
    <dgm:cxn modelId="{9A14398D-F3EA-4CBD-99F5-0691CCCC6E76}" type="presOf" srcId="{EF6A5B30-D333-4FE1-8242-66A4F5BF0B77}" destId="{4C84EEF0-5537-49BA-A4C0-9A5429877FDF}" srcOrd="0" destOrd="0" presId="urn:microsoft.com/office/officeart/2005/8/layout/orgChart1"/>
    <dgm:cxn modelId="{3476A941-9E7A-461C-B0B0-4CB6101EDDBD}" type="presOf" srcId="{BEE50A78-087E-4B84-AE5A-3864ACB4ACA5}" destId="{D71EF18D-7244-4C30-A311-F35A3ABCB2AE}" srcOrd="0" destOrd="0" presId="urn:microsoft.com/office/officeart/2005/8/layout/orgChart1"/>
    <dgm:cxn modelId="{37437E38-0E25-4846-BEAC-0605FC605BCC}" type="presParOf" srcId="{1E4BDA9F-DEC6-42DC-8DBE-C68E94DDE818}" destId="{37427BDF-7C75-495C-9574-F08EBA7E4E52}" srcOrd="0" destOrd="0" presId="urn:microsoft.com/office/officeart/2005/8/layout/orgChart1"/>
    <dgm:cxn modelId="{0B1F2A4C-A124-4890-AAE7-094F489C264C}" type="presParOf" srcId="{37427BDF-7C75-495C-9574-F08EBA7E4E52}" destId="{A1A08EA0-BB34-466A-A62C-446E2D7769BA}" srcOrd="0" destOrd="0" presId="urn:microsoft.com/office/officeart/2005/8/layout/orgChart1"/>
    <dgm:cxn modelId="{CB5F1EED-A6F0-48CD-961B-F1C219E42235}" type="presParOf" srcId="{A1A08EA0-BB34-466A-A62C-446E2D7769BA}" destId="{7175D526-07A7-4619-94AA-2A4DEDF437DE}" srcOrd="0" destOrd="0" presId="urn:microsoft.com/office/officeart/2005/8/layout/orgChart1"/>
    <dgm:cxn modelId="{E324761F-DB3D-4CCA-9574-7F7952433D8D}" type="presParOf" srcId="{A1A08EA0-BB34-466A-A62C-446E2D7769BA}" destId="{9E9695F0-A8FF-4905-938C-4C9B314B0E4F}" srcOrd="1" destOrd="0" presId="urn:microsoft.com/office/officeart/2005/8/layout/orgChart1"/>
    <dgm:cxn modelId="{D747112F-EDA5-4BC0-923F-FC59177C167D}" type="presParOf" srcId="{37427BDF-7C75-495C-9574-F08EBA7E4E52}" destId="{0A57814B-F8B9-4BB1-86B7-DE300D2AE75C}" srcOrd="1" destOrd="0" presId="urn:microsoft.com/office/officeart/2005/8/layout/orgChart1"/>
    <dgm:cxn modelId="{2FE3373A-0D80-47D8-8DBF-B11B0E778411}" type="presParOf" srcId="{0A57814B-F8B9-4BB1-86B7-DE300D2AE75C}" destId="{4C84EEF0-5537-49BA-A4C0-9A5429877FDF}" srcOrd="0" destOrd="0" presId="urn:microsoft.com/office/officeart/2005/8/layout/orgChart1"/>
    <dgm:cxn modelId="{889CE38D-8700-41BF-9A48-4E2ABF5254F0}" type="presParOf" srcId="{0A57814B-F8B9-4BB1-86B7-DE300D2AE75C}" destId="{8A22AA62-92D0-4781-AB5A-A47BCD70A2E6}" srcOrd="1" destOrd="0" presId="urn:microsoft.com/office/officeart/2005/8/layout/orgChart1"/>
    <dgm:cxn modelId="{68973B81-8EFC-4170-BAFC-FFE0FF896C07}" type="presParOf" srcId="{8A22AA62-92D0-4781-AB5A-A47BCD70A2E6}" destId="{2891CE74-8BFE-4777-A123-CCD2406B1BAE}" srcOrd="0" destOrd="0" presId="urn:microsoft.com/office/officeart/2005/8/layout/orgChart1"/>
    <dgm:cxn modelId="{67DC7A84-E727-407D-9C76-1C0FD511D69C}" type="presParOf" srcId="{2891CE74-8BFE-4777-A123-CCD2406B1BAE}" destId="{6EC6F23A-4C78-45B0-9C35-3C17C0729323}" srcOrd="0" destOrd="0" presId="urn:microsoft.com/office/officeart/2005/8/layout/orgChart1"/>
    <dgm:cxn modelId="{3BD4B403-83C7-4C91-96FE-B23AC4EE6921}" type="presParOf" srcId="{2891CE74-8BFE-4777-A123-CCD2406B1BAE}" destId="{46453A4B-2606-48ED-B27B-9C15FB6543BA}" srcOrd="1" destOrd="0" presId="urn:microsoft.com/office/officeart/2005/8/layout/orgChart1"/>
    <dgm:cxn modelId="{171BC9EC-6C43-4D65-961E-B4261E0FF174}" type="presParOf" srcId="{8A22AA62-92D0-4781-AB5A-A47BCD70A2E6}" destId="{91A13F5B-5EC8-4363-9A47-CBCC9EF6D093}" srcOrd="1" destOrd="0" presId="urn:microsoft.com/office/officeart/2005/8/layout/orgChart1"/>
    <dgm:cxn modelId="{7F3756AC-D579-431B-AAC8-F8AE67C68795}" type="presParOf" srcId="{8A22AA62-92D0-4781-AB5A-A47BCD70A2E6}" destId="{F6454AE4-7D50-4DB9-8BB6-2616D64A54DD}" srcOrd="2" destOrd="0" presId="urn:microsoft.com/office/officeart/2005/8/layout/orgChart1"/>
    <dgm:cxn modelId="{416C015B-ABA6-4992-B973-08A825D19785}" type="presParOf" srcId="{0A57814B-F8B9-4BB1-86B7-DE300D2AE75C}" destId="{D71EF18D-7244-4C30-A311-F35A3ABCB2AE}" srcOrd="2" destOrd="0" presId="urn:microsoft.com/office/officeart/2005/8/layout/orgChart1"/>
    <dgm:cxn modelId="{A9671A42-BC59-43D1-8511-2EFB17951416}" type="presParOf" srcId="{0A57814B-F8B9-4BB1-86B7-DE300D2AE75C}" destId="{F26EB6A4-C309-4C48-A563-CCD6FD95755B}" srcOrd="3" destOrd="0" presId="urn:microsoft.com/office/officeart/2005/8/layout/orgChart1"/>
    <dgm:cxn modelId="{7BC41A52-5D54-45B3-AD3E-B3FAD1EA507E}" type="presParOf" srcId="{F26EB6A4-C309-4C48-A563-CCD6FD95755B}" destId="{2B12CD3F-9B00-4D6A-AB8A-4F582FE1C61A}" srcOrd="0" destOrd="0" presId="urn:microsoft.com/office/officeart/2005/8/layout/orgChart1"/>
    <dgm:cxn modelId="{D28B2F3C-5749-4B0A-A87C-CE89B36F3F75}" type="presParOf" srcId="{2B12CD3F-9B00-4D6A-AB8A-4F582FE1C61A}" destId="{5A0A5EC8-1F50-4650-8185-A0911ED6557B}" srcOrd="0" destOrd="0" presId="urn:microsoft.com/office/officeart/2005/8/layout/orgChart1"/>
    <dgm:cxn modelId="{440A29EB-6199-4CDF-B5BD-B133544AEC0B}" type="presParOf" srcId="{2B12CD3F-9B00-4D6A-AB8A-4F582FE1C61A}" destId="{CBAB5CCE-3BAC-44D0-87B2-F5367512DE94}" srcOrd="1" destOrd="0" presId="urn:microsoft.com/office/officeart/2005/8/layout/orgChart1"/>
    <dgm:cxn modelId="{52361830-3CCC-4C0B-87FC-65D0096FB5DC}" type="presParOf" srcId="{F26EB6A4-C309-4C48-A563-CCD6FD95755B}" destId="{6337726E-1E07-418B-BFF5-C18F8A941A3E}" srcOrd="1" destOrd="0" presId="urn:microsoft.com/office/officeart/2005/8/layout/orgChart1"/>
    <dgm:cxn modelId="{2E84D0A5-7E45-4AC7-AF00-36909CE56317}" type="presParOf" srcId="{F26EB6A4-C309-4C48-A563-CCD6FD95755B}" destId="{D6B1DF3A-E791-41F2-8593-AA50753143DE}" srcOrd="2" destOrd="0" presId="urn:microsoft.com/office/officeart/2005/8/layout/orgChart1"/>
    <dgm:cxn modelId="{CE41717D-DDE3-4EF4-A6EA-062DF4555600}" type="presParOf" srcId="{0A57814B-F8B9-4BB1-86B7-DE300D2AE75C}" destId="{5C88CBC0-1CC9-4A1C-8D5D-7FF4CB33A34C}" srcOrd="4" destOrd="0" presId="urn:microsoft.com/office/officeart/2005/8/layout/orgChart1"/>
    <dgm:cxn modelId="{D23A0E4B-22F5-4C4A-BF4D-B066892A5859}" type="presParOf" srcId="{0A57814B-F8B9-4BB1-86B7-DE300D2AE75C}" destId="{6EE75B34-DC02-4523-B951-48F67271EFF9}" srcOrd="5" destOrd="0" presId="urn:microsoft.com/office/officeart/2005/8/layout/orgChart1"/>
    <dgm:cxn modelId="{9EE3D8AE-F535-4354-977B-49DF8501DD60}" type="presParOf" srcId="{6EE75B34-DC02-4523-B951-48F67271EFF9}" destId="{328CF905-DA08-4367-A994-D0C9805B6970}" srcOrd="0" destOrd="0" presId="urn:microsoft.com/office/officeart/2005/8/layout/orgChart1"/>
    <dgm:cxn modelId="{80A8E856-7FDA-468E-9335-B05F2A0E9821}" type="presParOf" srcId="{328CF905-DA08-4367-A994-D0C9805B6970}" destId="{DA44EDF0-536C-4F67-B1AE-93CEBC85FFB7}" srcOrd="0" destOrd="0" presId="urn:microsoft.com/office/officeart/2005/8/layout/orgChart1"/>
    <dgm:cxn modelId="{BBCC86CC-46B5-422A-B341-F07C0FA412E3}" type="presParOf" srcId="{328CF905-DA08-4367-A994-D0C9805B6970}" destId="{5B69319F-D234-4768-B05B-F3EB618B8736}" srcOrd="1" destOrd="0" presId="urn:microsoft.com/office/officeart/2005/8/layout/orgChart1"/>
    <dgm:cxn modelId="{A3500F55-9497-4BD4-BCCB-1ADBEAA2D907}" type="presParOf" srcId="{6EE75B34-DC02-4523-B951-48F67271EFF9}" destId="{5E4C946E-21A9-4D57-BAC5-DDD374AAE0C0}" srcOrd="1" destOrd="0" presId="urn:microsoft.com/office/officeart/2005/8/layout/orgChart1"/>
    <dgm:cxn modelId="{BA3E8BB1-23B9-4400-A24E-43F1A6A30A08}" type="presParOf" srcId="{6EE75B34-DC02-4523-B951-48F67271EFF9}" destId="{6CDDCEF9-0479-463C-8FB5-4869DA017F2D}" srcOrd="2" destOrd="0" presId="urn:microsoft.com/office/officeart/2005/8/layout/orgChart1"/>
    <dgm:cxn modelId="{9A4CE6E5-1F6C-4E5B-8E90-21F7A15C00D4}" type="presParOf" srcId="{37427BDF-7C75-495C-9574-F08EBA7E4E52}" destId="{BA03BAD3-4B98-43E0-AF99-9489D476D6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E92231-4F9F-4D8A-9B89-BA0C3388DBC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6C30AD12-7AAD-4C76-83C9-583479EF4DE3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0" i="0" u="none" strike="noStrike" cap="none" normalizeH="0" baseline="0" smtClean="0">
              <a:ln>
                <a:noFill/>
              </a:ln>
              <a:solidFill>
                <a:srgbClr val="E41CD6"/>
              </a:solidFill>
              <a:effectLst/>
              <a:latin typeface="Arial" panose="020B0604020202020204" pitchFamily="34" charset="0"/>
              <a:cs typeface="B Koodak Outline" panose="00000400000000000000" pitchFamily="2" charset="-78"/>
            </a:rPr>
            <a:t>تمرین حرف «ثاء»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 Outline" panose="00000400000000000000" pitchFamily="2" charset="-78"/>
          </a:endParaRPr>
        </a:p>
      </dgm:t>
    </dgm:pt>
    <dgm:pt modelId="{C92785C8-3F02-484F-A52F-A4EC577D45B9}" type="parTrans" cxnId="{ED01ACDA-D271-42B8-B431-5AF16D416BF5}">
      <dgm:prSet/>
      <dgm:spPr/>
    </dgm:pt>
    <dgm:pt modelId="{9429649F-46D8-4F1D-B180-CBE5E3172F01}" type="sibTrans" cxnId="{ED01ACDA-D271-42B8-B431-5AF16D416BF5}">
      <dgm:prSet/>
      <dgm:spPr/>
    </dgm:pt>
    <dgm:pt modelId="{F7BD73FF-9835-4BAB-BD99-CD199317727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ثاءبا سین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A5BC1-8337-408D-A594-63FCDBEBD5B7}" type="parTrans" cxnId="{478BF5DC-10F0-449B-938F-8A5A55667B5B}">
      <dgm:prSet/>
      <dgm:spPr/>
    </dgm:pt>
    <dgm:pt modelId="{4A0A5227-96D0-45AE-9B32-4E813B9B39C5}" type="sibTrans" cxnId="{478BF5DC-10F0-449B-938F-8A5A55667B5B}">
      <dgm:prSet/>
      <dgm:spPr/>
    </dgm:pt>
    <dgm:pt modelId="{CBC20106-666F-4DB7-8522-57BF7FB66AA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ثاء مشدد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1C9EC1-FA71-480C-A95E-8B98E39C7BE3}" type="parTrans" cxnId="{D9DD5202-F7AB-44D7-B385-2381ACD4E3E9}">
      <dgm:prSet/>
      <dgm:spPr/>
    </dgm:pt>
    <dgm:pt modelId="{7F168933-F216-47FC-9227-6548D14DB1F4}" type="sibTrans" cxnId="{D9DD5202-F7AB-44D7-B385-2381ACD4E3E9}">
      <dgm:prSet/>
      <dgm:spPr/>
    </dgm:pt>
    <dgm:pt modelId="{94EB20C6-81B2-45F2-994A-1AEE70B426C3}">
      <dgm:prSet/>
      <dgm:spPr/>
      <dgm:t>
        <a:bodyPr/>
        <a:lstStyle/>
        <a:p>
          <a:pPr marL="342900" marR="0" lvl="0" indent="-342900" algn="ctr" defTabSz="914400" rtl="1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tx2"/>
            </a:buClr>
            <a:buSzPct val="70000"/>
            <a:buFont typeface="Wingdings" panose="05000000000000000000" pitchFamily="2" charset="2"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66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ثاء درآیات  قرآنی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54AF57-CDE5-42FA-806F-30D52D8E6B3C}" type="parTrans" cxnId="{EF2DB428-6F41-41D9-A2E6-7B334B55AAF5}">
      <dgm:prSet/>
      <dgm:spPr/>
    </dgm:pt>
    <dgm:pt modelId="{45602BAF-1EEE-472B-A29F-8BF2ACA7208D}" type="sibTrans" cxnId="{EF2DB428-6F41-41D9-A2E6-7B334B55AAF5}">
      <dgm:prSet/>
      <dgm:spPr/>
    </dgm:pt>
    <dgm:pt modelId="{6B291939-06AE-4755-81A5-5CC070056AC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مخرج حرف «ثاء»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A2E228-6ABF-4D6B-82FF-BA5BDC504027}" type="parTrans" cxnId="{315ACF02-F7A2-47CA-BDA5-633D18000798}">
      <dgm:prSet/>
      <dgm:spPr/>
    </dgm:pt>
    <dgm:pt modelId="{E9AD2072-F1D2-4D62-ABCD-1BF5236C9A89}" type="sibTrans" cxnId="{315ACF02-F7A2-47CA-BDA5-633D18000798}">
      <dgm:prSet/>
      <dgm:spPr/>
    </dgm:pt>
    <dgm:pt modelId="{24CD0DA8-8FC3-4CDA-82AE-4230677034B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مخرج حرف «سین»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140160-C728-43AC-B01B-6FCE94700ED0}" type="parTrans" cxnId="{54992F90-85EE-4A7F-A609-1928359F33C0}">
      <dgm:prSet/>
      <dgm:spPr/>
    </dgm:pt>
    <dgm:pt modelId="{40A17DAF-4890-4577-8E61-330AF2A7DA70}" type="sibTrans" cxnId="{54992F90-85EE-4A7F-A609-1928359F33C0}">
      <dgm:prSet/>
      <dgm:spPr/>
    </dgm:pt>
    <dgm:pt modelId="{73AE6B13-5652-4B70-BE9E-F0ED069244C3}" type="pres">
      <dgm:prSet presAssocID="{C8E92231-4F9F-4D8A-9B89-BA0C3388DB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8656F67-7C5D-4805-9F68-AC5A7FB40A60}" type="pres">
      <dgm:prSet presAssocID="{6C30AD12-7AAD-4C76-83C9-583479EF4DE3}" presName="hierRoot1" presStyleCnt="0">
        <dgm:presLayoutVars>
          <dgm:hierBranch val="l"/>
        </dgm:presLayoutVars>
      </dgm:prSet>
      <dgm:spPr/>
    </dgm:pt>
    <dgm:pt modelId="{944B464F-DFA9-4FBD-857A-C0B1F192EC3B}" type="pres">
      <dgm:prSet presAssocID="{6C30AD12-7AAD-4C76-83C9-583479EF4DE3}" presName="rootComposite1" presStyleCnt="0"/>
      <dgm:spPr/>
    </dgm:pt>
    <dgm:pt modelId="{4C228F5B-67DF-485C-A9FC-9E90E61AAB95}" type="pres">
      <dgm:prSet presAssocID="{6C30AD12-7AAD-4C76-83C9-583479EF4DE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44A7AE3-DB54-4A6E-9BB0-ABBE7D923DF6}" type="pres">
      <dgm:prSet presAssocID="{6C30AD12-7AAD-4C76-83C9-583479EF4DE3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46869EF3-C757-4C55-BDD1-F76CE6D97BA3}" type="pres">
      <dgm:prSet presAssocID="{6C30AD12-7AAD-4C76-83C9-583479EF4DE3}" presName="hierChild2" presStyleCnt="0"/>
      <dgm:spPr/>
    </dgm:pt>
    <dgm:pt modelId="{5100F78F-9FDA-4FBD-8EC8-44C93B59C6FA}" type="pres">
      <dgm:prSet presAssocID="{37BA5BC1-8337-408D-A594-63FCDBEBD5B7}" presName="Name50" presStyleLbl="parChTrans1D2" presStyleIdx="0" presStyleCnt="5"/>
      <dgm:spPr/>
    </dgm:pt>
    <dgm:pt modelId="{06ED77F6-70D2-47FA-B50C-9A0A672FEE2A}" type="pres">
      <dgm:prSet presAssocID="{F7BD73FF-9835-4BAB-BD99-CD1993177274}" presName="hierRoot2" presStyleCnt="0">
        <dgm:presLayoutVars>
          <dgm:hierBranch/>
        </dgm:presLayoutVars>
      </dgm:prSet>
      <dgm:spPr/>
    </dgm:pt>
    <dgm:pt modelId="{6307EF94-F8E4-4FF3-B9CE-DB725433FE52}" type="pres">
      <dgm:prSet presAssocID="{F7BD73FF-9835-4BAB-BD99-CD1993177274}" presName="rootComposite" presStyleCnt="0"/>
      <dgm:spPr/>
    </dgm:pt>
    <dgm:pt modelId="{E90A9053-9105-42C1-88C6-20F4B9F55F05}" type="pres">
      <dgm:prSet presAssocID="{F7BD73FF-9835-4BAB-BD99-CD199317727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D508507-13D3-4315-BD63-49926B6DDC1F}" type="pres">
      <dgm:prSet presAssocID="{F7BD73FF-9835-4BAB-BD99-CD1993177274}" presName="rootConnector" presStyleLbl="node2" presStyleIdx="0" presStyleCnt="5"/>
      <dgm:spPr/>
      <dgm:t>
        <a:bodyPr/>
        <a:lstStyle/>
        <a:p>
          <a:pPr rtl="1"/>
          <a:endParaRPr lang="fa-IR"/>
        </a:p>
      </dgm:t>
    </dgm:pt>
    <dgm:pt modelId="{E6D2D5BA-F58C-4317-948F-7AC01E26C380}" type="pres">
      <dgm:prSet presAssocID="{F7BD73FF-9835-4BAB-BD99-CD1993177274}" presName="hierChild4" presStyleCnt="0"/>
      <dgm:spPr/>
    </dgm:pt>
    <dgm:pt modelId="{666CCDBA-989D-44CE-8BEB-5BC029ABE920}" type="pres">
      <dgm:prSet presAssocID="{F7BD73FF-9835-4BAB-BD99-CD1993177274}" presName="hierChild5" presStyleCnt="0"/>
      <dgm:spPr/>
    </dgm:pt>
    <dgm:pt modelId="{00D106B1-8927-478E-8053-299AD86EE83F}" type="pres">
      <dgm:prSet presAssocID="{D61C9EC1-FA71-480C-A95E-8B98E39C7BE3}" presName="Name50" presStyleLbl="parChTrans1D2" presStyleIdx="1" presStyleCnt="5"/>
      <dgm:spPr/>
    </dgm:pt>
    <dgm:pt modelId="{AF60D405-DD46-4232-BFC4-014D09A3388E}" type="pres">
      <dgm:prSet presAssocID="{CBC20106-666F-4DB7-8522-57BF7FB66AA7}" presName="hierRoot2" presStyleCnt="0">
        <dgm:presLayoutVars>
          <dgm:hierBranch/>
        </dgm:presLayoutVars>
      </dgm:prSet>
      <dgm:spPr/>
    </dgm:pt>
    <dgm:pt modelId="{5F7D6A59-52EA-40CA-A359-87E5A7F69838}" type="pres">
      <dgm:prSet presAssocID="{CBC20106-666F-4DB7-8522-57BF7FB66AA7}" presName="rootComposite" presStyleCnt="0"/>
      <dgm:spPr/>
    </dgm:pt>
    <dgm:pt modelId="{DB0A430D-26DB-4282-B019-BA62AC5FCC9E}" type="pres">
      <dgm:prSet presAssocID="{CBC20106-666F-4DB7-8522-57BF7FB66AA7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01963F1-FC70-4C36-B356-4DC804C488C0}" type="pres">
      <dgm:prSet presAssocID="{CBC20106-666F-4DB7-8522-57BF7FB66AA7}" presName="rootConnector" presStyleLbl="node2" presStyleIdx="1" presStyleCnt="5"/>
      <dgm:spPr/>
      <dgm:t>
        <a:bodyPr/>
        <a:lstStyle/>
        <a:p>
          <a:pPr rtl="1"/>
          <a:endParaRPr lang="fa-IR"/>
        </a:p>
      </dgm:t>
    </dgm:pt>
    <dgm:pt modelId="{F3427555-62EB-446A-A0DA-800785921FC4}" type="pres">
      <dgm:prSet presAssocID="{CBC20106-666F-4DB7-8522-57BF7FB66AA7}" presName="hierChild4" presStyleCnt="0"/>
      <dgm:spPr/>
    </dgm:pt>
    <dgm:pt modelId="{3BC48943-28C6-438F-B838-46715B439C2C}" type="pres">
      <dgm:prSet presAssocID="{CBC20106-666F-4DB7-8522-57BF7FB66AA7}" presName="hierChild5" presStyleCnt="0"/>
      <dgm:spPr/>
    </dgm:pt>
    <dgm:pt modelId="{0F6147DA-6473-4CA9-91C5-15923213CCEF}" type="pres">
      <dgm:prSet presAssocID="{FB54AF57-CDE5-42FA-806F-30D52D8E6B3C}" presName="Name50" presStyleLbl="parChTrans1D2" presStyleIdx="2" presStyleCnt="5"/>
      <dgm:spPr/>
    </dgm:pt>
    <dgm:pt modelId="{44488373-EAE8-4FA8-9A5F-B7AEC46ED9D0}" type="pres">
      <dgm:prSet presAssocID="{94EB20C6-81B2-45F2-994A-1AEE70B426C3}" presName="hierRoot2" presStyleCnt="0">
        <dgm:presLayoutVars>
          <dgm:hierBranch/>
        </dgm:presLayoutVars>
      </dgm:prSet>
      <dgm:spPr/>
    </dgm:pt>
    <dgm:pt modelId="{67E3CC17-5477-43F4-8210-E6AF74625ADB}" type="pres">
      <dgm:prSet presAssocID="{94EB20C6-81B2-45F2-994A-1AEE70B426C3}" presName="rootComposite" presStyleCnt="0"/>
      <dgm:spPr/>
    </dgm:pt>
    <dgm:pt modelId="{089E1702-DE78-413F-8699-7CE1EF34CDA3}" type="pres">
      <dgm:prSet presAssocID="{94EB20C6-81B2-45F2-994A-1AEE70B426C3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ADF0FFC-928C-409B-8799-4240C27D37C5}" type="pres">
      <dgm:prSet presAssocID="{94EB20C6-81B2-45F2-994A-1AEE70B426C3}" presName="rootConnector" presStyleLbl="node2" presStyleIdx="2" presStyleCnt="5"/>
      <dgm:spPr/>
      <dgm:t>
        <a:bodyPr/>
        <a:lstStyle/>
        <a:p>
          <a:pPr rtl="1"/>
          <a:endParaRPr lang="fa-IR"/>
        </a:p>
      </dgm:t>
    </dgm:pt>
    <dgm:pt modelId="{BE88CF76-70FC-4CCF-8905-A3BAEB9C3EB2}" type="pres">
      <dgm:prSet presAssocID="{94EB20C6-81B2-45F2-994A-1AEE70B426C3}" presName="hierChild4" presStyleCnt="0"/>
      <dgm:spPr/>
    </dgm:pt>
    <dgm:pt modelId="{D1D56E0F-6A3E-4AF7-BEB1-BE05C8D9A0BB}" type="pres">
      <dgm:prSet presAssocID="{94EB20C6-81B2-45F2-994A-1AEE70B426C3}" presName="hierChild5" presStyleCnt="0"/>
      <dgm:spPr/>
    </dgm:pt>
    <dgm:pt modelId="{44D64207-1EB8-488F-904A-A1A632E3F193}" type="pres">
      <dgm:prSet presAssocID="{33A2E228-6ABF-4D6B-82FF-BA5BDC504027}" presName="Name50" presStyleLbl="parChTrans1D2" presStyleIdx="3" presStyleCnt="5"/>
      <dgm:spPr/>
    </dgm:pt>
    <dgm:pt modelId="{C3571DD4-D742-41E6-9E68-2FDEEAF093D6}" type="pres">
      <dgm:prSet presAssocID="{6B291939-06AE-4755-81A5-5CC070056ACB}" presName="hierRoot2" presStyleCnt="0">
        <dgm:presLayoutVars>
          <dgm:hierBranch/>
        </dgm:presLayoutVars>
      </dgm:prSet>
      <dgm:spPr/>
    </dgm:pt>
    <dgm:pt modelId="{3FFFD094-1E25-42B2-B61E-5B6B7996EEC8}" type="pres">
      <dgm:prSet presAssocID="{6B291939-06AE-4755-81A5-5CC070056ACB}" presName="rootComposite" presStyleCnt="0"/>
      <dgm:spPr/>
    </dgm:pt>
    <dgm:pt modelId="{F4E683B6-A9D6-422E-B631-12BECC729108}" type="pres">
      <dgm:prSet presAssocID="{6B291939-06AE-4755-81A5-5CC070056ACB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F1ACEC5-17F4-4DF4-BC93-46CF3743A16C}" type="pres">
      <dgm:prSet presAssocID="{6B291939-06AE-4755-81A5-5CC070056ACB}" presName="rootConnector" presStyleLbl="node2" presStyleIdx="3" presStyleCnt="5"/>
      <dgm:spPr/>
      <dgm:t>
        <a:bodyPr/>
        <a:lstStyle/>
        <a:p>
          <a:pPr rtl="1"/>
          <a:endParaRPr lang="fa-IR"/>
        </a:p>
      </dgm:t>
    </dgm:pt>
    <dgm:pt modelId="{15EEA234-3928-499C-BDF3-7344E916942C}" type="pres">
      <dgm:prSet presAssocID="{6B291939-06AE-4755-81A5-5CC070056ACB}" presName="hierChild4" presStyleCnt="0"/>
      <dgm:spPr/>
    </dgm:pt>
    <dgm:pt modelId="{5F16EE6E-42FB-4D69-B52E-0B9F3C7BF46B}" type="pres">
      <dgm:prSet presAssocID="{6B291939-06AE-4755-81A5-5CC070056ACB}" presName="hierChild5" presStyleCnt="0"/>
      <dgm:spPr/>
    </dgm:pt>
    <dgm:pt modelId="{A4C56557-F824-49E3-9F44-3149DB4B20C3}" type="pres">
      <dgm:prSet presAssocID="{E3140160-C728-43AC-B01B-6FCE94700ED0}" presName="Name50" presStyleLbl="parChTrans1D2" presStyleIdx="4" presStyleCnt="5"/>
      <dgm:spPr/>
    </dgm:pt>
    <dgm:pt modelId="{53060607-090C-4C78-B248-181050C667FE}" type="pres">
      <dgm:prSet presAssocID="{24CD0DA8-8FC3-4CDA-82AE-4230677034B7}" presName="hierRoot2" presStyleCnt="0">
        <dgm:presLayoutVars>
          <dgm:hierBranch/>
        </dgm:presLayoutVars>
      </dgm:prSet>
      <dgm:spPr/>
    </dgm:pt>
    <dgm:pt modelId="{BBCADA8C-D915-4304-85E2-81FD9B3C0C2E}" type="pres">
      <dgm:prSet presAssocID="{24CD0DA8-8FC3-4CDA-82AE-4230677034B7}" presName="rootComposite" presStyleCnt="0"/>
      <dgm:spPr/>
    </dgm:pt>
    <dgm:pt modelId="{F89F75F4-286B-477B-B902-10C06ED2DF32}" type="pres">
      <dgm:prSet presAssocID="{24CD0DA8-8FC3-4CDA-82AE-4230677034B7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18E6447-1F6F-4297-82E4-0B56EDD08759}" type="pres">
      <dgm:prSet presAssocID="{24CD0DA8-8FC3-4CDA-82AE-4230677034B7}" presName="rootConnector" presStyleLbl="node2" presStyleIdx="4" presStyleCnt="5"/>
      <dgm:spPr/>
      <dgm:t>
        <a:bodyPr/>
        <a:lstStyle/>
        <a:p>
          <a:pPr rtl="1"/>
          <a:endParaRPr lang="fa-IR"/>
        </a:p>
      </dgm:t>
    </dgm:pt>
    <dgm:pt modelId="{0C116539-6E8E-4CA6-AD71-7E1D6802BF44}" type="pres">
      <dgm:prSet presAssocID="{24CD0DA8-8FC3-4CDA-82AE-4230677034B7}" presName="hierChild4" presStyleCnt="0"/>
      <dgm:spPr/>
    </dgm:pt>
    <dgm:pt modelId="{28E0145B-83DA-4230-8726-783E4E2DED99}" type="pres">
      <dgm:prSet presAssocID="{24CD0DA8-8FC3-4CDA-82AE-4230677034B7}" presName="hierChild5" presStyleCnt="0"/>
      <dgm:spPr/>
    </dgm:pt>
    <dgm:pt modelId="{E5B7243F-0A45-41DC-8042-31B75AFEFA56}" type="pres">
      <dgm:prSet presAssocID="{6C30AD12-7AAD-4C76-83C9-583479EF4DE3}" presName="hierChild3" presStyleCnt="0"/>
      <dgm:spPr/>
    </dgm:pt>
  </dgm:ptLst>
  <dgm:cxnLst>
    <dgm:cxn modelId="{1359E1AD-E782-4D66-B300-125AB1B22B77}" type="presOf" srcId="{C8E92231-4F9F-4D8A-9B89-BA0C3388DBC9}" destId="{73AE6B13-5652-4B70-BE9E-F0ED069244C3}" srcOrd="0" destOrd="0" presId="urn:microsoft.com/office/officeart/2005/8/layout/orgChart1"/>
    <dgm:cxn modelId="{B4CC9888-890B-48F4-9DA9-FCC757442B7B}" type="presOf" srcId="{CBC20106-666F-4DB7-8522-57BF7FB66AA7}" destId="{201963F1-FC70-4C36-B356-4DC804C488C0}" srcOrd="1" destOrd="0" presId="urn:microsoft.com/office/officeart/2005/8/layout/orgChart1"/>
    <dgm:cxn modelId="{36138A3A-69AF-4884-A778-1B76B6306629}" type="presOf" srcId="{24CD0DA8-8FC3-4CDA-82AE-4230677034B7}" destId="{A18E6447-1F6F-4297-82E4-0B56EDD08759}" srcOrd="1" destOrd="0" presId="urn:microsoft.com/office/officeart/2005/8/layout/orgChart1"/>
    <dgm:cxn modelId="{315ACF02-F7A2-47CA-BDA5-633D18000798}" srcId="{6C30AD12-7AAD-4C76-83C9-583479EF4DE3}" destId="{6B291939-06AE-4755-81A5-5CC070056ACB}" srcOrd="3" destOrd="0" parTransId="{33A2E228-6ABF-4D6B-82FF-BA5BDC504027}" sibTransId="{E9AD2072-F1D2-4D62-ABCD-1BF5236C9A89}"/>
    <dgm:cxn modelId="{EF2DB428-6F41-41D9-A2E6-7B334B55AAF5}" srcId="{6C30AD12-7AAD-4C76-83C9-583479EF4DE3}" destId="{94EB20C6-81B2-45F2-994A-1AEE70B426C3}" srcOrd="2" destOrd="0" parTransId="{FB54AF57-CDE5-42FA-806F-30D52D8E6B3C}" sibTransId="{45602BAF-1EEE-472B-A29F-8BF2ACA7208D}"/>
    <dgm:cxn modelId="{DC7F96E4-FA51-401C-95E7-E8B55EE7CF0E}" type="presOf" srcId="{94EB20C6-81B2-45F2-994A-1AEE70B426C3}" destId="{089E1702-DE78-413F-8699-7CE1EF34CDA3}" srcOrd="0" destOrd="0" presId="urn:microsoft.com/office/officeart/2005/8/layout/orgChart1"/>
    <dgm:cxn modelId="{7E15B579-4BE1-470A-B03E-7046C6735152}" type="presOf" srcId="{94EB20C6-81B2-45F2-994A-1AEE70B426C3}" destId="{DADF0FFC-928C-409B-8799-4240C27D37C5}" srcOrd="1" destOrd="0" presId="urn:microsoft.com/office/officeart/2005/8/layout/orgChart1"/>
    <dgm:cxn modelId="{36ED7F11-B450-4686-932B-B1EBF1A0D906}" type="presOf" srcId="{FB54AF57-CDE5-42FA-806F-30D52D8E6B3C}" destId="{0F6147DA-6473-4CA9-91C5-15923213CCEF}" srcOrd="0" destOrd="0" presId="urn:microsoft.com/office/officeart/2005/8/layout/orgChart1"/>
    <dgm:cxn modelId="{5D004FEA-792C-4928-8B6F-AB247DCE792C}" type="presOf" srcId="{CBC20106-666F-4DB7-8522-57BF7FB66AA7}" destId="{DB0A430D-26DB-4282-B019-BA62AC5FCC9E}" srcOrd="0" destOrd="0" presId="urn:microsoft.com/office/officeart/2005/8/layout/orgChart1"/>
    <dgm:cxn modelId="{ED01ACDA-D271-42B8-B431-5AF16D416BF5}" srcId="{C8E92231-4F9F-4D8A-9B89-BA0C3388DBC9}" destId="{6C30AD12-7AAD-4C76-83C9-583479EF4DE3}" srcOrd="0" destOrd="0" parTransId="{C92785C8-3F02-484F-A52F-A4EC577D45B9}" sibTransId="{9429649F-46D8-4F1D-B180-CBE5E3172F01}"/>
    <dgm:cxn modelId="{7A609B63-8963-4A0B-904B-92840A7CF71C}" type="presOf" srcId="{6C30AD12-7AAD-4C76-83C9-583479EF4DE3}" destId="{144A7AE3-DB54-4A6E-9BB0-ABBE7D923DF6}" srcOrd="1" destOrd="0" presId="urn:microsoft.com/office/officeart/2005/8/layout/orgChart1"/>
    <dgm:cxn modelId="{260A9974-34AF-44EE-BE6C-0EC3C24DB49E}" type="presOf" srcId="{37BA5BC1-8337-408D-A594-63FCDBEBD5B7}" destId="{5100F78F-9FDA-4FBD-8EC8-44C93B59C6FA}" srcOrd="0" destOrd="0" presId="urn:microsoft.com/office/officeart/2005/8/layout/orgChart1"/>
    <dgm:cxn modelId="{54992F90-85EE-4A7F-A609-1928359F33C0}" srcId="{6C30AD12-7AAD-4C76-83C9-583479EF4DE3}" destId="{24CD0DA8-8FC3-4CDA-82AE-4230677034B7}" srcOrd="4" destOrd="0" parTransId="{E3140160-C728-43AC-B01B-6FCE94700ED0}" sibTransId="{40A17DAF-4890-4577-8E61-330AF2A7DA70}"/>
    <dgm:cxn modelId="{5AFD5957-9D82-4DBB-8C1B-BAA8A2DB9CB5}" type="presOf" srcId="{D61C9EC1-FA71-480C-A95E-8B98E39C7BE3}" destId="{00D106B1-8927-478E-8053-299AD86EE83F}" srcOrd="0" destOrd="0" presId="urn:microsoft.com/office/officeart/2005/8/layout/orgChart1"/>
    <dgm:cxn modelId="{DB42F66E-211C-4394-BA9E-EB85A6F12A81}" type="presOf" srcId="{6C30AD12-7AAD-4C76-83C9-583479EF4DE3}" destId="{4C228F5B-67DF-485C-A9FC-9E90E61AAB95}" srcOrd="0" destOrd="0" presId="urn:microsoft.com/office/officeart/2005/8/layout/orgChart1"/>
    <dgm:cxn modelId="{302B29D9-4382-4F84-876B-FC90409DBCC7}" type="presOf" srcId="{E3140160-C728-43AC-B01B-6FCE94700ED0}" destId="{A4C56557-F824-49E3-9F44-3149DB4B20C3}" srcOrd="0" destOrd="0" presId="urn:microsoft.com/office/officeart/2005/8/layout/orgChart1"/>
    <dgm:cxn modelId="{6D494EC9-F700-4E31-AD05-0C0CEA291151}" type="presOf" srcId="{6B291939-06AE-4755-81A5-5CC070056ACB}" destId="{F4E683B6-A9D6-422E-B631-12BECC729108}" srcOrd="0" destOrd="0" presId="urn:microsoft.com/office/officeart/2005/8/layout/orgChart1"/>
    <dgm:cxn modelId="{B83C7A75-2475-4147-854F-7F982FEACD59}" type="presOf" srcId="{F7BD73FF-9835-4BAB-BD99-CD1993177274}" destId="{E90A9053-9105-42C1-88C6-20F4B9F55F05}" srcOrd="0" destOrd="0" presId="urn:microsoft.com/office/officeart/2005/8/layout/orgChart1"/>
    <dgm:cxn modelId="{72C32117-7A88-497A-9B2C-E98714B32DD8}" type="presOf" srcId="{33A2E228-6ABF-4D6B-82FF-BA5BDC504027}" destId="{44D64207-1EB8-488F-904A-A1A632E3F193}" srcOrd="0" destOrd="0" presId="urn:microsoft.com/office/officeart/2005/8/layout/orgChart1"/>
    <dgm:cxn modelId="{1F291420-25C9-4320-A72E-83A0E0DC7F1B}" type="presOf" srcId="{24CD0DA8-8FC3-4CDA-82AE-4230677034B7}" destId="{F89F75F4-286B-477B-B902-10C06ED2DF32}" srcOrd="0" destOrd="0" presId="urn:microsoft.com/office/officeart/2005/8/layout/orgChart1"/>
    <dgm:cxn modelId="{D9DD5202-F7AB-44D7-B385-2381ACD4E3E9}" srcId="{6C30AD12-7AAD-4C76-83C9-583479EF4DE3}" destId="{CBC20106-666F-4DB7-8522-57BF7FB66AA7}" srcOrd="1" destOrd="0" parTransId="{D61C9EC1-FA71-480C-A95E-8B98E39C7BE3}" sibTransId="{7F168933-F216-47FC-9227-6548D14DB1F4}"/>
    <dgm:cxn modelId="{46F82C28-6CA0-4D17-9E4B-55B31F3DBE9C}" type="presOf" srcId="{F7BD73FF-9835-4BAB-BD99-CD1993177274}" destId="{0D508507-13D3-4315-BD63-49926B6DDC1F}" srcOrd="1" destOrd="0" presId="urn:microsoft.com/office/officeart/2005/8/layout/orgChart1"/>
    <dgm:cxn modelId="{478BF5DC-10F0-449B-938F-8A5A55667B5B}" srcId="{6C30AD12-7AAD-4C76-83C9-583479EF4DE3}" destId="{F7BD73FF-9835-4BAB-BD99-CD1993177274}" srcOrd="0" destOrd="0" parTransId="{37BA5BC1-8337-408D-A594-63FCDBEBD5B7}" sibTransId="{4A0A5227-96D0-45AE-9B32-4E813B9B39C5}"/>
    <dgm:cxn modelId="{4A9C1B0E-26EF-411E-A567-066FD0548E83}" type="presOf" srcId="{6B291939-06AE-4755-81A5-5CC070056ACB}" destId="{6F1ACEC5-17F4-4DF4-BC93-46CF3743A16C}" srcOrd="1" destOrd="0" presId="urn:microsoft.com/office/officeart/2005/8/layout/orgChart1"/>
    <dgm:cxn modelId="{7972453B-B9DF-4045-A3B0-31C5B6D3166F}" type="presParOf" srcId="{73AE6B13-5652-4B70-BE9E-F0ED069244C3}" destId="{88656F67-7C5D-4805-9F68-AC5A7FB40A60}" srcOrd="0" destOrd="0" presId="urn:microsoft.com/office/officeart/2005/8/layout/orgChart1"/>
    <dgm:cxn modelId="{A8449E10-94E4-470A-9445-8832EF74E920}" type="presParOf" srcId="{88656F67-7C5D-4805-9F68-AC5A7FB40A60}" destId="{944B464F-DFA9-4FBD-857A-C0B1F192EC3B}" srcOrd="0" destOrd="0" presId="urn:microsoft.com/office/officeart/2005/8/layout/orgChart1"/>
    <dgm:cxn modelId="{5FCAB611-0A3D-4B89-9E99-66CDF3BF148A}" type="presParOf" srcId="{944B464F-DFA9-4FBD-857A-C0B1F192EC3B}" destId="{4C228F5B-67DF-485C-A9FC-9E90E61AAB95}" srcOrd="0" destOrd="0" presId="urn:microsoft.com/office/officeart/2005/8/layout/orgChart1"/>
    <dgm:cxn modelId="{B4854073-CCE2-4B69-97A3-0900876F07AE}" type="presParOf" srcId="{944B464F-DFA9-4FBD-857A-C0B1F192EC3B}" destId="{144A7AE3-DB54-4A6E-9BB0-ABBE7D923DF6}" srcOrd="1" destOrd="0" presId="urn:microsoft.com/office/officeart/2005/8/layout/orgChart1"/>
    <dgm:cxn modelId="{1A338E18-17AC-4E69-AA13-BB2F373C1CF5}" type="presParOf" srcId="{88656F67-7C5D-4805-9F68-AC5A7FB40A60}" destId="{46869EF3-C757-4C55-BDD1-F76CE6D97BA3}" srcOrd="1" destOrd="0" presId="urn:microsoft.com/office/officeart/2005/8/layout/orgChart1"/>
    <dgm:cxn modelId="{6CD6A539-E06B-4CCE-A5F3-CDFC727E4706}" type="presParOf" srcId="{46869EF3-C757-4C55-BDD1-F76CE6D97BA3}" destId="{5100F78F-9FDA-4FBD-8EC8-44C93B59C6FA}" srcOrd="0" destOrd="0" presId="urn:microsoft.com/office/officeart/2005/8/layout/orgChart1"/>
    <dgm:cxn modelId="{B07CE9F7-9BAA-4020-A5B6-20D4C19A435B}" type="presParOf" srcId="{46869EF3-C757-4C55-BDD1-F76CE6D97BA3}" destId="{06ED77F6-70D2-47FA-B50C-9A0A672FEE2A}" srcOrd="1" destOrd="0" presId="urn:microsoft.com/office/officeart/2005/8/layout/orgChart1"/>
    <dgm:cxn modelId="{3274E5AF-34EB-4454-B291-E6BEC1F88CC9}" type="presParOf" srcId="{06ED77F6-70D2-47FA-B50C-9A0A672FEE2A}" destId="{6307EF94-F8E4-4FF3-B9CE-DB725433FE52}" srcOrd="0" destOrd="0" presId="urn:microsoft.com/office/officeart/2005/8/layout/orgChart1"/>
    <dgm:cxn modelId="{A15432A2-621F-412C-9DE1-B1261B0E466C}" type="presParOf" srcId="{6307EF94-F8E4-4FF3-B9CE-DB725433FE52}" destId="{E90A9053-9105-42C1-88C6-20F4B9F55F05}" srcOrd="0" destOrd="0" presId="urn:microsoft.com/office/officeart/2005/8/layout/orgChart1"/>
    <dgm:cxn modelId="{26FBAF67-B562-4A04-A8DD-D516C17CED8C}" type="presParOf" srcId="{6307EF94-F8E4-4FF3-B9CE-DB725433FE52}" destId="{0D508507-13D3-4315-BD63-49926B6DDC1F}" srcOrd="1" destOrd="0" presId="urn:microsoft.com/office/officeart/2005/8/layout/orgChart1"/>
    <dgm:cxn modelId="{AEEE4FA8-0B1E-49E1-A11D-26AD60CBA34C}" type="presParOf" srcId="{06ED77F6-70D2-47FA-B50C-9A0A672FEE2A}" destId="{E6D2D5BA-F58C-4317-948F-7AC01E26C380}" srcOrd="1" destOrd="0" presId="urn:microsoft.com/office/officeart/2005/8/layout/orgChart1"/>
    <dgm:cxn modelId="{3DECED68-8C76-4D5C-AF42-BC7779C9FBE5}" type="presParOf" srcId="{06ED77F6-70D2-47FA-B50C-9A0A672FEE2A}" destId="{666CCDBA-989D-44CE-8BEB-5BC029ABE920}" srcOrd="2" destOrd="0" presId="urn:microsoft.com/office/officeart/2005/8/layout/orgChart1"/>
    <dgm:cxn modelId="{0907F2F6-16A8-42FB-93B4-C43553817681}" type="presParOf" srcId="{46869EF3-C757-4C55-BDD1-F76CE6D97BA3}" destId="{00D106B1-8927-478E-8053-299AD86EE83F}" srcOrd="2" destOrd="0" presId="urn:microsoft.com/office/officeart/2005/8/layout/orgChart1"/>
    <dgm:cxn modelId="{F9B9DC3D-D39C-40B8-8A8F-60455D4485B6}" type="presParOf" srcId="{46869EF3-C757-4C55-BDD1-F76CE6D97BA3}" destId="{AF60D405-DD46-4232-BFC4-014D09A3388E}" srcOrd="3" destOrd="0" presId="urn:microsoft.com/office/officeart/2005/8/layout/orgChart1"/>
    <dgm:cxn modelId="{8E7511CB-9019-4198-8BE0-AEF511B3E354}" type="presParOf" srcId="{AF60D405-DD46-4232-BFC4-014D09A3388E}" destId="{5F7D6A59-52EA-40CA-A359-87E5A7F69838}" srcOrd="0" destOrd="0" presId="urn:microsoft.com/office/officeart/2005/8/layout/orgChart1"/>
    <dgm:cxn modelId="{9862B6F9-756E-4897-BEB1-43C8FAE7C747}" type="presParOf" srcId="{5F7D6A59-52EA-40CA-A359-87E5A7F69838}" destId="{DB0A430D-26DB-4282-B019-BA62AC5FCC9E}" srcOrd="0" destOrd="0" presId="urn:microsoft.com/office/officeart/2005/8/layout/orgChart1"/>
    <dgm:cxn modelId="{DA8AF45C-8585-4AB2-B573-80822DE91886}" type="presParOf" srcId="{5F7D6A59-52EA-40CA-A359-87E5A7F69838}" destId="{201963F1-FC70-4C36-B356-4DC804C488C0}" srcOrd="1" destOrd="0" presId="urn:microsoft.com/office/officeart/2005/8/layout/orgChart1"/>
    <dgm:cxn modelId="{1D22AFE5-3A22-472B-9683-425572671A77}" type="presParOf" srcId="{AF60D405-DD46-4232-BFC4-014D09A3388E}" destId="{F3427555-62EB-446A-A0DA-800785921FC4}" srcOrd="1" destOrd="0" presId="urn:microsoft.com/office/officeart/2005/8/layout/orgChart1"/>
    <dgm:cxn modelId="{3783BE09-4248-4E35-A519-A39AE174A3C2}" type="presParOf" srcId="{AF60D405-DD46-4232-BFC4-014D09A3388E}" destId="{3BC48943-28C6-438F-B838-46715B439C2C}" srcOrd="2" destOrd="0" presId="urn:microsoft.com/office/officeart/2005/8/layout/orgChart1"/>
    <dgm:cxn modelId="{EDCFE759-784D-44B2-A754-0C81553D0EB5}" type="presParOf" srcId="{46869EF3-C757-4C55-BDD1-F76CE6D97BA3}" destId="{0F6147DA-6473-4CA9-91C5-15923213CCEF}" srcOrd="4" destOrd="0" presId="urn:microsoft.com/office/officeart/2005/8/layout/orgChart1"/>
    <dgm:cxn modelId="{9D8B9D8D-84FE-430C-A87A-DCCAE9AC2BC5}" type="presParOf" srcId="{46869EF3-C757-4C55-BDD1-F76CE6D97BA3}" destId="{44488373-EAE8-4FA8-9A5F-B7AEC46ED9D0}" srcOrd="5" destOrd="0" presId="urn:microsoft.com/office/officeart/2005/8/layout/orgChart1"/>
    <dgm:cxn modelId="{F4661D46-F091-4A0F-A4F0-9F1A5A7EBD52}" type="presParOf" srcId="{44488373-EAE8-4FA8-9A5F-B7AEC46ED9D0}" destId="{67E3CC17-5477-43F4-8210-E6AF74625ADB}" srcOrd="0" destOrd="0" presId="urn:microsoft.com/office/officeart/2005/8/layout/orgChart1"/>
    <dgm:cxn modelId="{A699075C-B926-4098-942E-C39FA744F886}" type="presParOf" srcId="{67E3CC17-5477-43F4-8210-E6AF74625ADB}" destId="{089E1702-DE78-413F-8699-7CE1EF34CDA3}" srcOrd="0" destOrd="0" presId="urn:microsoft.com/office/officeart/2005/8/layout/orgChart1"/>
    <dgm:cxn modelId="{BB02D41A-804C-4950-AE19-296103FD5B36}" type="presParOf" srcId="{67E3CC17-5477-43F4-8210-E6AF74625ADB}" destId="{DADF0FFC-928C-409B-8799-4240C27D37C5}" srcOrd="1" destOrd="0" presId="urn:microsoft.com/office/officeart/2005/8/layout/orgChart1"/>
    <dgm:cxn modelId="{61786193-D94E-42BB-8617-4272D8C9281B}" type="presParOf" srcId="{44488373-EAE8-4FA8-9A5F-B7AEC46ED9D0}" destId="{BE88CF76-70FC-4CCF-8905-A3BAEB9C3EB2}" srcOrd="1" destOrd="0" presId="urn:microsoft.com/office/officeart/2005/8/layout/orgChart1"/>
    <dgm:cxn modelId="{CD1B5CA3-9675-44C0-AC1E-14171CE7C9B2}" type="presParOf" srcId="{44488373-EAE8-4FA8-9A5F-B7AEC46ED9D0}" destId="{D1D56E0F-6A3E-4AF7-BEB1-BE05C8D9A0BB}" srcOrd="2" destOrd="0" presId="urn:microsoft.com/office/officeart/2005/8/layout/orgChart1"/>
    <dgm:cxn modelId="{60363B21-80F3-40A5-B889-089FA618F379}" type="presParOf" srcId="{46869EF3-C757-4C55-BDD1-F76CE6D97BA3}" destId="{44D64207-1EB8-488F-904A-A1A632E3F193}" srcOrd="6" destOrd="0" presId="urn:microsoft.com/office/officeart/2005/8/layout/orgChart1"/>
    <dgm:cxn modelId="{81B4AC78-FD79-46DC-BE37-D63D14FAFFD6}" type="presParOf" srcId="{46869EF3-C757-4C55-BDD1-F76CE6D97BA3}" destId="{C3571DD4-D742-41E6-9E68-2FDEEAF093D6}" srcOrd="7" destOrd="0" presId="urn:microsoft.com/office/officeart/2005/8/layout/orgChart1"/>
    <dgm:cxn modelId="{08CE35ED-3854-4903-9EC7-6ED98FD4E8C7}" type="presParOf" srcId="{C3571DD4-D742-41E6-9E68-2FDEEAF093D6}" destId="{3FFFD094-1E25-42B2-B61E-5B6B7996EEC8}" srcOrd="0" destOrd="0" presId="urn:microsoft.com/office/officeart/2005/8/layout/orgChart1"/>
    <dgm:cxn modelId="{F7C156FF-91E6-4D92-9195-DCA2AA0382A5}" type="presParOf" srcId="{3FFFD094-1E25-42B2-B61E-5B6B7996EEC8}" destId="{F4E683B6-A9D6-422E-B631-12BECC729108}" srcOrd="0" destOrd="0" presId="urn:microsoft.com/office/officeart/2005/8/layout/orgChart1"/>
    <dgm:cxn modelId="{169D933B-8348-4C0C-B48B-D84E23AB8EB2}" type="presParOf" srcId="{3FFFD094-1E25-42B2-B61E-5B6B7996EEC8}" destId="{6F1ACEC5-17F4-4DF4-BC93-46CF3743A16C}" srcOrd="1" destOrd="0" presId="urn:microsoft.com/office/officeart/2005/8/layout/orgChart1"/>
    <dgm:cxn modelId="{5730ADFA-F8ED-4338-B7D3-CBA9640AB2BF}" type="presParOf" srcId="{C3571DD4-D742-41E6-9E68-2FDEEAF093D6}" destId="{15EEA234-3928-499C-BDF3-7344E916942C}" srcOrd="1" destOrd="0" presId="urn:microsoft.com/office/officeart/2005/8/layout/orgChart1"/>
    <dgm:cxn modelId="{9969632C-B56F-4DB1-8CFC-EC44DDD4CD09}" type="presParOf" srcId="{C3571DD4-D742-41E6-9E68-2FDEEAF093D6}" destId="{5F16EE6E-42FB-4D69-B52E-0B9F3C7BF46B}" srcOrd="2" destOrd="0" presId="urn:microsoft.com/office/officeart/2005/8/layout/orgChart1"/>
    <dgm:cxn modelId="{2401E9B7-AD83-452A-8E4D-DEC06B65EA44}" type="presParOf" srcId="{46869EF3-C757-4C55-BDD1-F76CE6D97BA3}" destId="{A4C56557-F824-49E3-9F44-3149DB4B20C3}" srcOrd="8" destOrd="0" presId="urn:microsoft.com/office/officeart/2005/8/layout/orgChart1"/>
    <dgm:cxn modelId="{0AE708DD-7EDC-42DD-8FF2-46A5D255F0EB}" type="presParOf" srcId="{46869EF3-C757-4C55-BDD1-F76CE6D97BA3}" destId="{53060607-090C-4C78-B248-181050C667FE}" srcOrd="9" destOrd="0" presId="urn:microsoft.com/office/officeart/2005/8/layout/orgChart1"/>
    <dgm:cxn modelId="{DFDA141A-4630-4E10-9AD2-843789729674}" type="presParOf" srcId="{53060607-090C-4C78-B248-181050C667FE}" destId="{BBCADA8C-D915-4304-85E2-81FD9B3C0C2E}" srcOrd="0" destOrd="0" presId="urn:microsoft.com/office/officeart/2005/8/layout/orgChart1"/>
    <dgm:cxn modelId="{942F7CF3-088E-4574-AE57-BFC4CE340BE0}" type="presParOf" srcId="{BBCADA8C-D915-4304-85E2-81FD9B3C0C2E}" destId="{F89F75F4-286B-477B-B902-10C06ED2DF32}" srcOrd="0" destOrd="0" presId="urn:microsoft.com/office/officeart/2005/8/layout/orgChart1"/>
    <dgm:cxn modelId="{208E1679-7261-4695-B401-09D3DEF855DB}" type="presParOf" srcId="{BBCADA8C-D915-4304-85E2-81FD9B3C0C2E}" destId="{A18E6447-1F6F-4297-82E4-0B56EDD08759}" srcOrd="1" destOrd="0" presId="urn:microsoft.com/office/officeart/2005/8/layout/orgChart1"/>
    <dgm:cxn modelId="{AA38979A-132B-4D6C-B6F5-BDC9071E35EB}" type="presParOf" srcId="{53060607-090C-4C78-B248-181050C667FE}" destId="{0C116539-6E8E-4CA6-AD71-7E1D6802BF44}" srcOrd="1" destOrd="0" presId="urn:microsoft.com/office/officeart/2005/8/layout/orgChart1"/>
    <dgm:cxn modelId="{A15BCF66-487E-42B8-9B09-CF90EE6B9CE6}" type="presParOf" srcId="{53060607-090C-4C78-B248-181050C667FE}" destId="{28E0145B-83DA-4230-8726-783E4E2DED99}" srcOrd="2" destOrd="0" presId="urn:microsoft.com/office/officeart/2005/8/layout/orgChart1"/>
    <dgm:cxn modelId="{291152EB-29F9-4F84-BDD6-CA9D52567578}" type="presParOf" srcId="{88656F67-7C5D-4805-9F68-AC5A7FB40A60}" destId="{E5B7243F-0A45-41DC-8042-31B75AFEFA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501955-AAD8-4AFE-AF88-3880543DC6E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92BD4602-AEA8-4FD2-9458-3B8284194AD9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0" i="0" u="none" strike="noStrike" cap="none" normalizeH="0" baseline="0" smtClean="0">
              <a:ln>
                <a:noFill/>
              </a:ln>
              <a:solidFill>
                <a:srgbClr val="E41CD6"/>
              </a:solidFill>
              <a:effectLst/>
              <a:latin typeface="Arial" panose="020B0604020202020204" pitchFamily="34" charset="0"/>
              <a:cs typeface="B Koodak Outline" panose="00000400000000000000" pitchFamily="2" charset="-78"/>
            </a:rPr>
            <a:t>تمرین حرف «ذال»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 Outline" panose="00000400000000000000" pitchFamily="2" charset="-78"/>
          </a:endParaRPr>
        </a:p>
      </dgm:t>
    </dgm:pt>
    <dgm:pt modelId="{032C414C-D9A4-44FD-8CFB-E9621CBAE1F5}" type="parTrans" cxnId="{BCE6A349-32FF-4EB5-B973-81A4D620E1A5}">
      <dgm:prSet/>
      <dgm:spPr/>
    </dgm:pt>
    <dgm:pt modelId="{B7D641B4-80F2-42F8-81A0-7FB33F935EB2}" type="sibTrans" cxnId="{BCE6A349-32FF-4EB5-B973-81A4D620E1A5}">
      <dgm:prSet/>
      <dgm:spPr/>
    </dgm:pt>
    <dgm:pt modelId="{A326296D-59F5-4591-84D0-F442B6B0B38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« ذال» با «زاء»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4A83AA-697D-412A-837B-B6792B7FB3FF}" type="parTrans" cxnId="{8C290C3D-2339-49C2-A2C8-711AAA764A52}">
      <dgm:prSet/>
      <dgm:spPr/>
    </dgm:pt>
    <dgm:pt modelId="{EF8EE31B-4E73-468F-8843-6F8873B59238}" type="sibTrans" cxnId="{8C290C3D-2339-49C2-A2C8-711AAA764A52}">
      <dgm:prSet/>
      <dgm:spPr/>
    </dgm:pt>
    <dgm:pt modelId="{9E6F3B56-1D03-4F04-9659-36E01100BBA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«ذال» مشدد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FF0A1E-67D9-4081-BFCC-50F5104FBF26}" type="parTrans" cxnId="{27133BD0-6F1D-4A7E-A5EF-70F802DABD96}">
      <dgm:prSet/>
      <dgm:spPr/>
    </dgm:pt>
    <dgm:pt modelId="{32EBA262-9F5F-4358-A37B-B875AE1CBD0B}" type="sibTrans" cxnId="{27133BD0-6F1D-4A7E-A5EF-70F802DABD96}">
      <dgm:prSet/>
      <dgm:spPr/>
    </dgm:pt>
    <dgm:pt modelId="{A40932D3-E79D-41EF-929B-6BAC2E7F165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66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«ذال» درآیات  قرآنی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6600CC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8528C3-D723-43B4-ABE4-D1C3C2CE7BD8}" type="parTrans" cxnId="{CEC1E889-CDA5-408E-8383-0FDCACBEC04C}">
      <dgm:prSet/>
      <dgm:spPr/>
    </dgm:pt>
    <dgm:pt modelId="{1EAFE34A-F9AB-495B-91F6-78E900597990}" type="sibTrans" cxnId="{CEC1E889-CDA5-408E-8383-0FDCACBEC04C}">
      <dgm:prSet/>
      <dgm:spPr/>
    </dgm:pt>
    <dgm:pt modelId="{26809DCF-F2AF-42E2-A2F0-C446AC040A6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مخرج حرف «ذال»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928E4E-68AC-4406-A276-AA58192CE965}" type="parTrans" cxnId="{E4AAE34C-EFF8-408C-A5BC-0A9958BA7B7B}">
      <dgm:prSet/>
      <dgm:spPr/>
    </dgm:pt>
    <dgm:pt modelId="{EDD0E999-9660-42A8-A2E4-63A7466C8E2E}" type="sibTrans" cxnId="{E4AAE34C-EFF8-408C-A5BC-0A9958BA7B7B}">
      <dgm:prSet/>
      <dgm:spPr/>
    </dgm:pt>
    <dgm:pt modelId="{FE1596DE-3286-431B-B88F-499C76678A1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مخرج حرف «زاء»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E35FB3-DF93-4FE5-AB77-0FBCBD7D63D9}" type="parTrans" cxnId="{7A73F45C-7A24-4D67-AB41-CD4A04380F40}">
      <dgm:prSet/>
      <dgm:spPr/>
    </dgm:pt>
    <dgm:pt modelId="{013B56C9-40DC-4C0E-80BC-A6F6102D2E12}" type="sibTrans" cxnId="{7A73F45C-7A24-4D67-AB41-CD4A04380F40}">
      <dgm:prSet/>
      <dgm:spPr/>
    </dgm:pt>
    <dgm:pt modelId="{E34064BC-AF5C-414E-B325-7B42B9D97368}" type="pres">
      <dgm:prSet presAssocID="{E7501955-AAD8-4AFE-AF88-3880543DC6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5658F16-D531-47D0-9BFF-5988E1E91979}" type="pres">
      <dgm:prSet presAssocID="{92BD4602-AEA8-4FD2-9458-3B8284194AD9}" presName="hierRoot1" presStyleCnt="0">
        <dgm:presLayoutVars>
          <dgm:hierBranch val="l"/>
        </dgm:presLayoutVars>
      </dgm:prSet>
      <dgm:spPr/>
    </dgm:pt>
    <dgm:pt modelId="{DAD2114C-02B2-4BC3-B12F-3F73F7CA9C52}" type="pres">
      <dgm:prSet presAssocID="{92BD4602-AEA8-4FD2-9458-3B8284194AD9}" presName="rootComposite1" presStyleCnt="0"/>
      <dgm:spPr/>
    </dgm:pt>
    <dgm:pt modelId="{33F5344B-09EB-4C80-9932-DDBFC0EFD6D4}" type="pres">
      <dgm:prSet presAssocID="{92BD4602-AEA8-4FD2-9458-3B8284194AD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DAE4E94-BCE2-41D6-B7FD-1F8698CB3AF5}" type="pres">
      <dgm:prSet presAssocID="{92BD4602-AEA8-4FD2-9458-3B8284194AD9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C2509D87-BACD-4656-97DD-275EF5B6ABE0}" type="pres">
      <dgm:prSet presAssocID="{92BD4602-AEA8-4FD2-9458-3B8284194AD9}" presName="hierChild2" presStyleCnt="0"/>
      <dgm:spPr/>
    </dgm:pt>
    <dgm:pt modelId="{B6226176-25FD-4411-9C56-32D9963121A9}" type="pres">
      <dgm:prSet presAssocID="{BD4A83AA-697D-412A-837B-B6792B7FB3FF}" presName="Name50" presStyleLbl="parChTrans1D2" presStyleIdx="0" presStyleCnt="5"/>
      <dgm:spPr/>
    </dgm:pt>
    <dgm:pt modelId="{38D87C1F-BADC-4F4D-9CA2-5B0D35EAE348}" type="pres">
      <dgm:prSet presAssocID="{A326296D-59F5-4591-84D0-F442B6B0B38A}" presName="hierRoot2" presStyleCnt="0">
        <dgm:presLayoutVars>
          <dgm:hierBranch/>
        </dgm:presLayoutVars>
      </dgm:prSet>
      <dgm:spPr/>
    </dgm:pt>
    <dgm:pt modelId="{B5537CB9-368E-4978-8F30-FBA55480A29C}" type="pres">
      <dgm:prSet presAssocID="{A326296D-59F5-4591-84D0-F442B6B0B38A}" presName="rootComposite" presStyleCnt="0"/>
      <dgm:spPr/>
    </dgm:pt>
    <dgm:pt modelId="{95D65AD2-071C-4FA3-B467-778605C3ADDF}" type="pres">
      <dgm:prSet presAssocID="{A326296D-59F5-4591-84D0-F442B6B0B38A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FEC1862-7A6F-467F-A826-242962D3D55E}" type="pres">
      <dgm:prSet presAssocID="{A326296D-59F5-4591-84D0-F442B6B0B38A}" presName="rootConnector" presStyleLbl="node2" presStyleIdx="0" presStyleCnt="5"/>
      <dgm:spPr/>
      <dgm:t>
        <a:bodyPr/>
        <a:lstStyle/>
        <a:p>
          <a:pPr rtl="1"/>
          <a:endParaRPr lang="fa-IR"/>
        </a:p>
      </dgm:t>
    </dgm:pt>
    <dgm:pt modelId="{44AD8A74-500A-4BF4-BCFB-8A36764DC1D8}" type="pres">
      <dgm:prSet presAssocID="{A326296D-59F5-4591-84D0-F442B6B0B38A}" presName="hierChild4" presStyleCnt="0"/>
      <dgm:spPr/>
    </dgm:pt>
    <dgm:pt modelId="{F7AB201B-4DBB-4B14-A877-5D54A23BD79D}" type="pres">
      <dgm:prSet presAssocID="{A326296D-59F5-4591-84D0-F442B6B0B38A}" presName="hierChild5" presStyleCnt="0"/>
      <dgm:spPr/>
    </dgm:pt>
    <dgm:pt modelId="{1188EB0A-AA78-4606-B5C6-A914D7ABDB7B}" type="pres">
      <dgm:prSet presAssocID="{68FF0A1E-67D9-4081-BFCC-50F5104FBF26}" presName="Name50" presStyleLbl="parChTrans1D2" presStyleIdx="1" presStyleCnt="5"/>
      <dgm:spPr/>
    </dgm:pt>
    <dgm:pt modelId="{01D15A06-13F5-4987-A8AB-35F86FEC31D9}" type="pres">
      <dgm:prSet presAssocID="{9E6F3B56-1D03-4F04-9659-36E01100BBA8}" presName="hierRoot2" presStyleCnt="0">
        <dgm:presLayoutVars>
          <dgm:hierBranch/>
        </dgm:presLayoutVars>
      </dgm:prSet>
      <dgm:spPr/>
    </dgm:pt>
    <dgm:pt modelId="{FE3B472B-56BC-4074-8767-D5D910F4C961}" type="pres">
      <dgm:prSet presAssocID="{9E6F3B56-1D03-4F04-9659-36E01100BBA8}" presName="rootComposite" presStyleCnt="0"/>
      <dgm:spPr/>
    </dgm:pt>
    <dgm:pt modelId="{0CD117A2-77C8-4C09-8D58-437E27EBB554}" type="pres">
      <dgm:prSet presAssocID="{9E6F3B56-1D03-4F04-9659-36E01100BBA8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D6071F-313F-4E46-BEFD-590C5A35A134}" type="pres">
      <dgm:prSet presAssocID="{9E6F3B56-1D03-4F04-9659-36E01100BBA8}" presName="rootConnector" presStyleLbl="node2" presStyleIdx="1" presStyleCnt="5"/>
      <dgm:spPr/>
      <dgm:t>
        <a:bodyPr/>
        <a:lstStyle/>
        <a:p>
          <a:pPr rtl="1"/>
          <a:endParaRPr lang="fa-IR"/>
        </a:p>
      </dgm:t>
    </dgm:pt>
    <dgm:pt modelId="{A58B640B-4922-468C-8559-D5442712FD20}" type="pres">
      <dgm:prSet presAssocID="{9E6F3B56-1D03-4F04-9659-36E01100BBA8}" presName="hierChild4" presStyleCnt="0"/>
      <dgm:spPr/>
    </dgm:pt>
    <dgm:pt modelId="{37282BAC-A928-436B-A583-92DFF271FC43}" type="pres">
      <dgm:prSet presAssocID="{9E6F3B56-1D03-4F04-9659-36E01100BBA8}" presName="hierChild5" presStyleCnt="0"/>
      <dgm:spPr/>
    </dgm:pt>
    <dgm:pt modelId="{49A4AB13-051A-4593-9603-032B2881B88C}" type="pres">
      <dgm:prSet presAssocID="{1B8528C3-D723-43B4-ABE4-D1C3C2CE7BD8}" presName="Name50" presStyleLbl="parChTrans1D2" presStyleIdx="2" presStyleCnt="5"/>
      <dgm:spPr/>
    </dgm:pt>
    <dgm:pt modelId="{1FC2C0CA-6E7F-418E-B1A6-C1CF2823BAE5}" type="pres">
      <dgm:prSet presAssocID="{A40932D3-E79D-41EF-929B-6BAC2E7F165B}" presName="hierRoot2" presStyleCnt="0">
        <dgm:presLayoutVars>
          <dgm:hierBranch/>
        </dgm:presLayoutVars>
      </dgm:prSet>
      <dgm:spPr/>
    </dgm:pt>
    <dgm:pt modelId="{99C32AFD-A992-4217-9FC9-098DA8C9591F}" type="pres">
      <dgm:prSet presAssocID="{A40932D3-E79D-41EF-929B-6BAC2E7F165B}" presName="rootComposite" presStyleCnt="0"/>
      <dgm:spPr/>
    </dgm:pt>
    <dgm:pt modelId="{1EBF5686-28AE-4337-A52D-0A26B387EC34}" type="pres">
      <dgm:prSet presAssocID="{A40932D3-E79D-41EF-929B-6BAC2E7F165B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6C5B821-3451-4CC0-BEF0-2618E2015E8D}" type="pres">
      <dgm:prSet presAssocID="{A40932D3-E79D-41EF-929B-6BAC2E7F165B}" presName="rootConnector" presStyleLbl="node2" presStyleIdx="2" presStyleCnt="5"/>
      <dgm:spPr/>
      <dgm:t>
        <a:bodyPr/>
        <a:lstStyle/>
        <a:p>
          <a:pPr rtl="1"/>
          <a:endParaRPr lang="fa-IR"/>
        </a:p>
      </dgm:t>
    </dgm:pt>
    <dgm:pt modelId="{5E9E4EBF-0B92-4595-83D0-C138A55F9B18}" type="pres">
      <dgm:prSet presAssocID="{A40932D3-E79D-41EF-929B-6BAC2E7F165B}" presName="hierChild4" presStyleCnt="0"/>
      <dgm:spPr/>
    </dgm:pt>
    <dgm:pt modelId="{BFC41AD9-AD4B-4B09-9CB7-17D5146A314A}" type="pres">
      <dgm:prSet presAssocID="{A40932D3-E79D-41EF-929B-6BAC2E7F165B}" presName="hierChild5" presStyleCnt="0"/>
      <dgm:spPr/>
    </dgm:pt>
    <dgm:pt modelId="{5C036A82-48D3-4E82-9C7B-2165849A9AA3}" type="pres">
      <dgm:prSet presAssocID="{6A928E4E-68AC-4406-A276-AA58192CE965}" presName="Name50" presStyleLbl="parChTrans1D2" presStyleIdx="3" presStyleCnt="5"/>
      <dgm:spPr/>
    </dgm:pt>
    <dgm:pt modelId="{4C20C454-6151-4DBB-8F16-772073D27FA2}" type="pres">
      <dgm:prSet presAssocID="{26809DCF-F2AF-42E2-A2F0-C446AC040A6D}" presName="hierRoot2" presStyleCnt="0">
        <dgm:presLayoutVars>
          <dgm:hierBranch/>
        </dgm:presLayoutVars>
      </dgm:prSet>
      <dgm:spPr/>
    </dgm:pt>
    <dgm:pt modelId="{EF09FA4A-3C91-4C41-B008-8298FE51D026}" type="pres">
      <dgm:prSet presAssocID="{26809DCF-F2AF-42E2-A2F0-C446AC040A6D}" presName="rootComposite" presStyleCnt="0"/>
      <dgm:spPr/>
    </dgm:pt>
    <dgm:pt modelId="{7AA98BFF-FEA2-40EC-B57D-CBA2C0ADF7DD}" type="pres">
      <dgm:prSet presAssocID="{26809DCF-F2AF-42E2-A2F0-C446AC040A6D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FE78A23-ECEB-49FD-AD8C-A5FA5D46423F}" type="pres">
      <dgm:prSet presAssocID="{26809DCF-F2AF-42E2-A2F0-C446AC040A6D}" presName="rootConnector" presStyleLbl="node2" presStyleIdx="3" presStyleCnt="5"/>
      <dgm:spPr/>
      <dgm:t>
        <a:bodyPr/>
        <a:lstStyle/>
        <a:p>
          <a:pPr rtl="1"/>
          <a:endParaRPr lang="fa-IR"/>
        </a:p>
      </dgm:t>
    </dgm:pt>
    <dgm:pt modelId="{6BC517E1-CE49-4EC1-BBF7-B52546DE2E6A}" type="pres">
      <dgm:prSet presAssocID="{26809DCF-F2AF-42E2-A2F0-C446AC040A6D}" presName="hierChild4" presStyleCnt="0"/>
      <dgm:spPr/>
    </dgm:pt>
    <dgm:pt modelId="{EBB967DE-454B-46D3-8185-0C3FC093B841}" type="pres">
      <dgm:prSet presAssocID="{26809DCF-F2AF-42E2-A2F0-C446AC040A6D}" presName="hierChild5" presStyleCnt="0"/>
      <dgm:spPr/>
    </dgm:pt>
    <dgm:pt modelId="{3B77ECDB-7F67-48E0-B6AC-0FAD3F313621}" type="pres">
      <dgm:prSet presAssocID="{C7E35FB3-DF93-4FE5-AB77-0FBCBD7D63D9}" presName="Name50" presStyleLbl="parChTrans1D2" presStyleIdx="4" presStyleCnt="5"/>
      <dgm:spPr/>
    </dgm:pt>
    <dgm:pt modelId="{3D0193A2-3879-47CE-AF20-58050C14DD66}" type="pres">
      <dgm:prSet presAssocID="{FE1596DE-3286-431B-B88F-499C76678A1A}" presName="hierRoot2" presStyleCnt="0">
        <dgm:presLayoutVars>
          <dgm:hierBranch/>
        </dgm:presLayoutVars>
      </dgm:prSet>
      <dgm:spPr/>
    </dgm:pt>
    <dgm:pt modelId="{5E9BA88E-BA11-4367-B9B6-A3894DAC91C2}" type="pres">
      <dgm:prSet presAssocID="{FE1596DE-3286-431B-B88F-499C76678A1A}" presName="rootComposite" presStyleCnt="0"/>
      <dgm:spPr/>
    </dgm:pt>
    <dgm:pt modelId="{2D76B39A-1D7F-4B3B-AC17-CD5A291FB024}" type="pres">
      <dgm:prSet presAssocID="{FE1596DE-3286-431B-B88F-499C76678A1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45A6E0B-A75B-40CF-A1DD-9A5A4C103E30}" type="pres">
      <dgm:prSet presAssocID="{FE1596DE-3286-431B-B88F-499C76678A1A}" presName="rootConnector" presStyleLbl="node2" presStyleIdx="4" presStyleCnt="5"/>
      <dgm:spPr/>
      <dgm:t>
        <a:bodyPr/>
        <a:lstStyle/>
        <a:p>
          <a:pPr rtl="1"/>
          <a:endParaRPr lang="fa-IR"/>
        </a:p>
      </dgm:t>
    </dgm:pt>
    <dgm:pt modelId="{B6F93755-67D0-4BC2-A439-35219D515AB4}" type="pres">
      <dgm:prSet presAssocID="{FE1596DE-3286-431B-B88F-499C76678A1A}" presName="hierChild4" presStyleCnt="0"/>
      <dgm:spPr/>
    </dgm:pt>
    <dgm:pt modelId="{B811E06D-0654-4C20-9B85-C3170483EE13}" type="pres">
      <dgm:prSet presAssocID="{FE1596DE-3286-431B-B88F-499C76678A1A}" presName="hierChild5" presStyleCnt="0"/>
      <dgm:spPr/>
    </dgm:pt>
    <dgm:pt modelId="{6FD34D9F-F33D-46CC-B208-DA958FB455AD}" type="pres">
      <dgm:prSet presAssocID="{92BD4602-AEA8-4FD2-9458-3B8284194AD9}" presName="hierChild3" presStyleCnt="0"/>
      <dgm:spPr/>
    </dgm:pt>
  </dgm:ptLst>
  <dgm:cxnLst>
    <dgm:cxn modelId="{F83DDE88-1C4B-4F12-821A-F22CCC353526}" type="presOf" srcId="{68FF0A1E-67D9-4081-BFCC-50F5104FBF26}" destId="{1188EB0A-AA78-4606-B5C6-A914D7ABDB7B}" srcOrd="0" destOrd="0" presId="urn:microsoft.com/office/officeart/2005/8/layout/orgChart1"/>
    <dgm:cxn modelId="{D36D46C5-CC91-4113-8133-AE02E68BE47C}" type="presOf" srcId="{1B8528C3-D723-43B4-ABE4-D1C3C2CE7BD8}" destId="{49A4AB13-051A-4593-9603-032B2881B88C}" srcOrd="0" destOrd="0" presId="urn:microsoft.com/office/officeart/2005/8/layout/orgChart1"/>
    <dgm:cxn modelId="{8E1CCE18-1CB7-4D3D-9F40-9D372F0C8F08}" type="presOf" srcId="{C7E35FB3-DF93-4FE5-AB77-0FBCBD7D63D9}" destId="{3B77ECDB-7F67-48E0-B6AC-0FAD3F313621}" srcOrd="0" destOrd="0" presId="urn:microsoft.com/office/officeart/2005/8/layout/orgChart1"/>
    <dgm:cxn modelId="{EA847B30-025D-4508-AA8C-9EC35A23220B}" type="presOf" srcId="{A326296D-59F5-4591-84D0-F442B6B0B38A}" destId="{95D65AD2-071C-4FA3-B467-778605C3ADDF}" srcOrd="0" destOrd="0" presId="urn:microsoft.com/office/officeart/2005/8/layout/orgChart1"/>
    <dgm:cxn modelId="{74AD5EA1-3AAB-4FB0-95FB-BF976C2F508D}" type="presOf" srcId="{26809DCF-F2AF-42E2-A2F0-C446AC040A6D}" destId="{2FE78A23-ECEB-49FD-AD8C-A5FA5D46423F}" srcOrd="1" destOrd="0" presId="urn:microsoft.com/office/officeart/2005/8/layout/orgChart1"/>
    <dgm:cxn modelId="{E4AAE34C-EFF8-408C-A5BC-0A9958BA7B7B}" srcId="{92BD4602-AEA8-4FD2-9458-3B8284194AD9}" destId="{26809DCF-F2AF-42E2-A2F0-C446AC040A6D}" srcOrd="3" destOrd="0" parTransId="{6A928E4E-68AC-4406-A276-AA58192CE965}" sibTransId="{EDD0E999-9660-42A8-A2E4-63A7466C8E2E}"/>
    <dgm:cxn modelId="{88F3A1D6-4C37-49DF-83A1-27433BD47B94}" type="presOf" srcId="{A40932D3-E79D-41EF-929B-6BAC2E7F165B}" destId="{1EBF5686-28AE-4337-A52D-0A26B387EC34}" srcOrd="0" destOrd="0" presId="urn:microsoft.com/office/officeart/2005/8/layout/orgChart1"/>
    <dgm:cxn modelId="{3A0FA9BE-24DC-476B-A7EB-F5EB48265CA2}" type="presOf" srcId="{9E6F3B56-1D03-4F04-9659-36E01100BBA8}" destId="{0CD117A2-77C8-4C09-8D58-437E27EBB554}" srcOrd="0" destOrd="0" presId="urn:microsoft.com/office/officeart/2005/8/layout/orgChart1"/>
    <dgm:cxn modelId="{CBE54386-0815-4A52-B68C-C360C3D35173}" type="presOf" srcId="{26809DCF-F2AF-42E2-A2F0-C446AC040A6D}" destId="{7AA98BFF-FEA2-40EC-B57D-CBA2C0ADF7DD}" srcOrd="0" destOrd="0" presId="urn:microsoft.com/office/officeart/2005/8/layout/orgChart1"/>
    <dgm:cxn modelId="{6DC2E239-6E34-437F-89BC-1C41E7B7E7B1}" type="presOf" srcId="{FE1596DE-3286-431B-B88F-499C76678A1A}" destId="{2D76B39A-1D7F-4B3B-AC17-CD5A291FB024}" srcOrd="0" destOrd="0" presId="urn:microsoft.com/office/officeart/2005/8/layout/orgChart1"/>
    <dgm:cxn modelId="{27133BD0-6F1D-4A7E-A5EF-70F802DABD96}" srcId="{92BD4602-AEA8-4FD2-9458-3B8284194AD9}" destId="{9E6F3B56-1D03-4F04-9659-36E01100BBA8}" srcOrd="1" destOrd="0" parTransId="{68FF0A1E-67D9-4081-BFCC-50F5104FBF26}" sibTransId="{32EBA262-9F5F-4358-A37B-B875AE1CBD0B}"/>
    <dgm:cxn modelId="{A5B7E478-D3C5-4FF2-B08D-740DC950A3E2}" type="presOf" srcId="{6A928E4E-68AC-4406-A276-AA58192CE965}" destId="{5C036A82-48D3-4E82-9C7B-2165849A9AA3}" srcOrd="0" destOrd="0" presId="urn:microsoft.com/office/officeart/2005/8/layout/orgChart1"/>
    <dgm:cxn modelId="{A7286D36-D8D5-46E3-83AB-79D50B989172}" type="presOf" srcId="{A40932D3-E79D-41EF-929B-6BAC2E7F165B}" destId="{66C5B821-3451-4CC0-BEF0-2618E2015E8D}" srcOrd="1" destOrd="0" presId="urn:microsoft.com/office/officeart/2005/8/layout/orgChart1"/>
    <dgm:cxn modelId="{6014185A-2E11-4FD9-80A2-E53B2EC67237}" type="presOf" srcId="{9E6F3B56-1D03-4F04-9659-36E01100BBA8}" destId="{AED6071F-313F-4E46-BEFD-590C5A35A134}" srcOrd="1" destOrd="0" presId="urn:microsoft.com/office/officeart/2005/8/layout/orgChart1"/>
    <dgm:cxn modelId="{D6A7CF0B-924B-48F1-86DF-5ECAE0B3E53B}" type="presOf" srcId="{E7501955-AAD8-4AFE-AF88-3880543DC6ED}" destId="{E34064BC-AF5C-414E-B325-7B42B9D97368}" srcOrd="0" destOrd="0" presId="urn:microsoft.com/office/officeart/2005/8/layout/orgChart1"/>
    <dgm:cxn modelId="{88730774-A37B-4BA3-A0D4-FA932EFD6663}" type="presOf" srcId="{A326296D-59F5-4591-84D0-F442B6B0B38A}" destId="{1FEC1862-7A6F-467F-A826-242962D3D55E}" srcOrd="1" destOrd="0" presId="urn:microsoft.com/office/officeart/2005/8/layout/orgChart1"/>
    <dgm:cxn modelId="{7A73F45C-7A24-4D67-AB41-CD4A04380F40}" srcId="{92BD4602-AEA8-4FD2-9458-3B8284194AD9}" destId="{FE1596DE-3286-431B-B88F-499C76678A1A}" srcOrd="4" destOrd="0" parTransId="{C7E35FB3-DF93-4FE5-AB77-0FBCBD7D63D9}" sibTransId="{013B56C9-40DC-4C0E-80BC-A6F6102D2E12}"/>
    <dgm:cxn modelId="{160061A9-2A53-47AA-8820-C1B6BBDB4804}" type="presOf" srcId="{BD4A83AA-697D-412A-837B-B6792B7FB3FF}" destId="{B6226176-25FD-4411-9C56-32D9963121A9}" srcOrd="0" destOrd="0" presId="urn:microsoft.com/office/officeart/2005/8/layout/orgChart1"/>
    <dgm:cxn modelId="{E1F57A1C-FA94-4A3F-9ED3-FEE9F012BC76}" type="presOf" srcId="{FE1596DE-3286-431B-B88F-499C76678A1A}" destId="{845A6E0B-A75B-40CF-A1DD-9A5A4C103E30}" srcOrd="1" destOrd="0" presId="urn:microsoft.com/office/officeart/2005/8/layout/orgChart1"/>
    <dgm:cxn modelId="{BCE6A349-32FF-4EB5-B973-81A4D620E1A5}" srcId="{E7501955-AAD8-4AFE-AF88-3880543DC6ED}" destId="{92BD4602-AEA8-4FD2-9458-3B8284194AD9}" srcOrd="0" destOrd="0" parTransId="{032C414C-D9A4-44FD-8CFB-E9621CBAE1F5}" sibTransId="{B7D641B4-80F2-42F8-81A0-7FB33F935EB2}"/>
    <dgm:cxn modelId="{8C290C3D-2339-49C2-A2C8-711AAA764A52}" srcId="{92BD4602-AEA8-4FD2-9458-3B8284194AD9}" destId="{A326296D-59F5-4591-84D0-F442B6B0B38A}" srcOrd="0" destOrd="0" parTransId="{BD4A83AA-697D-412A-837B-B6792B7FB3FF}" sibTransId="{EF8EE31B-4E73-468F-8843-6F8873B59238}"/>
    <dgm:cxn modelId="{CEC1E889-CDA5-408E-8383-0FDCACBEC04C}" srcId="{92BD4602-AEA8-4FD2-9458-3B8284194AD9}" destId="{A40932D3-E79D-41EF-929B-6BAC2E7F165B}" srcOrd="2" destOrd="0" parTransId="{1B8528C3-D723-43B4-ABE4-D1C3C2CE7BD8}" sibTransId="{1EAFE34A-F9AB-495B-91F6-78E900597990}"/>
    <dgm:cxn modelId="{9E944C14-6B4A-427B-B803-8168A89E92D0}" type="presOf" srcId="{92BD4602-AEA8-4FD2-9458-3B8284194AD9}" destId="{5DAE4E94-BCE2-41D6-B7FD-1F8698CB3AF5}" srcOrd="1" destOrd="0" presId="urn:microsoft.com/office/officeart/2005/8/layout/orgChart1"/>
    <dgm:cxn modelId="{7F6F1892-918E-4283-9001-CBCFD7CBC67F}" type="presOf" srcId="{92BD4602-AEA8-4FD2-9458-3B8284194AD9}" destId="{33F5344B-09EB-4C80-9932-DDBFC0EFD6D4}" srcOrd="0" destOrd="0" presId="urn:microsoft.com/office/officeart/2005/8/layout/orgChart1"/>
    <dgm:cxn modelId="{528DB09E-0265-47DA-95BE-05B6DA30A58E}" type="presParOf" srcId="{E34064BC-AF5C-414E-B325-7B42B9D97368}" destId="{E5658F16-D531-47D0-9BFF-5988E1E91979}" srcOrd="0" destOrd="0" presId="urn:microsoft.com/office/officeart/2005/8/layout/orgChart1"/>
    <dgm:cxn modelId="{5EE1BDC7-1E3C-48A6-8ACC-1964D6BFAF55}" type="presParOf" srcId="{E5658F16-D531-47D0-9BFF-5988E1E91979}" destId="{DAD2114C-02B2-4BC3-B12F-3F73F7CA9C52}" srcOrd="0" destOrd="0" presId="urn:microsoft.com/office/officeart/2005/8/layout/orgChart1"/>
    <dgm:cxn modelId="{081100E2-5E5E-4332-BD57-12E1E29A9373}" type="presParOf" srcId="{DAD2114C-02B2-4BC3-B12F-3F73F7CA9C52}" destId="{33F5344B-09EB-4C80-9932-DDBFC0EFD6D4}" srcOrd="0" destOrd="0" presId="urn:microsoft.com/office/officeart/2005/8/layout/orgChart1"/>
    <dgm:cxn modelId="{2EC8636E-13E8-4EA3-A217-3525E35AD086}" type="presParOf" srcId="{DAD2114C-02B2-4BC3-B12F-3F73F7CA9C52}" destId="{5DAE4E94-BCE2-41D6-B7FD-1F8698CB3AF5}" srcOrd="1" destOrd="0" presId="urn:microsoft.com/office/officeart/2005/8/layout/orgChart1"/>
    <dgm:cxn modelId="{F6FF2B23-D8A4-40C7-8984-A00F0384C36B}" type="presParOf" srcId="{E5658F16-D531-47D0-9BFF-5988E1E91979}" destId="{C2509D87-BACD-4656-97DD-275EF5B6ABE0}" srcOrd="1" destOrd="0" presId="urn:microsoft.com/office/officeart/2005/8/layout/orgChart1"/>
    <dgm:cxn modelId="{E04BEA72-AF2D-440B-8D85-F4DCFCA5EDB3}" type="presParOf" srcId="{C2509D87-BACD-4656-97DD-275EF5B6ABE0}" destId="{B6226176-25FD-4411-9C56-32D9963121A9}" srcOrd="0" destOrd="0" presId="urn:microsoft.com/office/officeart/2005/8/layout/orgChart1"/>
    <dgm:cxn modelId="{BBCAF0BA-9AB7-4989-A19F-F7BABC1AED15}" type="presParOf" srcId="{C2509D87-BACD-4656-97DD-275EF5B6ABE0}" destId="{38D87C1F-BADC-4F4D-9CA2-5B0D35EAE348}" srcOrd="1" destOrd="0" presId="urn:microsoft.com/office/officeart/2005/8/layout/orgChart1"/>
    <dgm:cxn modelId="{0BB329AC-99D7-41B3-8F12-ADE8C60399B5}" type="presParOf" srcId="{38D87C1F-BADC-4F4D-9CA2-5B0D35EAE348}" destId="{B5537CB9-368E-4978-8F30-FBA55480A29C}" srcOrd="0" destOrd="0" presId="urn:microsoft.com/office/officeart/2005/8/layout/orgChart1"/>
    <dgm:cxn modelId="{A577A198-09CF-4369-A5DD-8CACF82E50EA}" type="presParOf" srcId="{B5537CB9-368E-4978-8F30-FBA55480A29C}" destId="{95D65AD2-071C-4FA3-B467-778605C3ADDF}" srcOrd="0" destOrd="0" presId="urn:microsoft.com/office/officeart/2005/8/layout/orgChart1"/>
    <dgm:cxn modelId="{A5E68C27-3502-4896-AE7C-7731E8F705FF}" type="presParOf" srcId="{B5537CB9-368E-4978-8F30-FBA55480A29C}" destId="{1FEC1862-7A6F-467F-A826-242962D3D55E}" srcOrd="1" destOrd="0" presId="urn:microsoft.com/office/officeart/2005/8/layout/orgChart1"/>
    <dgm:cxn modelId="{BBEE2A37-6778-4E79-AE21-B405E694B93F}" type="presParOf" srcId="{38D87C1F-BADC-4F4D-9CA2-5B0D35EAE348}" destId="{44AD8A74-500A-4BF4-BCFB-8A36764DC1D8}" srcOrd="1" destOrd="0" presId="urn:microsoft.com/office/officeart/2005/8/layout/orgChart1"/>
    <dgm:cxn modelId="{EE7FCC78-50D6-44AB-996E-0458FE1778E3}" type="presParOf" srcId="{38D87C1F-BADC-4F4D-9CA2-5B0D35EAE348}" destId="{F7AB201B-4DBB-4B14-A877-5D54A23BD79D}" srcOrd="2" destOrd="0" presId="urn:microsoft.com/office/officeart/2005/8/layout/orgChart1"/>
    <dgm:cxn modelId="{8E8479E7-A03C-42F1-9E8E-F174BC607F75}" type="presParOf" srcId="{C2509D87-BACD-4656-97DD-275EF5B6ABE0}" destId="{1188EB0A-AA78-4606-B5C6-A914D7ABDB7B}" srcOrd="2" destOrd="0" presId="urn:microsoft.com/office/officeart/2005/8/layout/orgChart1"/>
    <dgm:cxn modelId="{722275CA-B292-4C39-846B-403C94832156}" type="presParOf" srcId="{C2509D87-BACD-4656-97DD-275EF5B6ABE0}" destId="{01D15A06-13F5-4987-A8AB-35F86FEC31D9}" srcOrd="3" destOrd="0" presId="urn:microsoft.com/office/officeart/2005/8/layout/orgChart1"/>
    <dgm:cxn modelId="{EF944D51-0365-4721-8596-7448FA9F14B0}" type="presParOf" srcId="{01D15A06-13F5-4987-A8AB-35F86FEC31D9}" destId="{FE3B472B-56BC-4074-8767-D5D910F4C961}" srcOrd="0" destOrd="0" presId="urn:microsoft.com/office/officeart/2005/8/layout/orgChart1"/>
    <dgm:cxn modelId="{7824350B-691E-46C0-9AF1-FB48E3255BB3}" type="presParOf" srcId="{FE3B472B-56BC-4074-8767-D5D910F4C961}" destId="{0CD117A2-77C8-4C09-8D58-437E27EBB554}" srcOrd="0" destOrd="0" presId="urn:microsoft.com/office/officeart/2005/8/layout/orgChart1"/>
    <dgm:cxn modelId="{B233532B-61F0-4FB3-AD44-DF4BF6934CC6}" type="presParOf" srcId="{FE3B472B-56BC-4074-8767-D5D910F4C961}" destId="{AED6071F-313F-4E46-BEFD-590C5A35A134}" srcOrd="1" destOrd="0" presId="urn:microsoft.com/office/officeart/2005/8/layout/orgChart1"/>
    <dgm:cxn modelId="{C2ED1800-4B78-4A55-928B-7DCAC34DA013}" type="presParOf" srcId="{01D15A06-13F5-4987-A8AB-35F86FEC31D9}" destId="{A58B640B-4922-468C-8559-D5442712FD20}" srcOrd="1" destOrd="0" presId="urn:microsoft.com/office/officeart/2005/8/layout/orgChart1"/>
    <dgm:cxn modelId="{AF36A654-4211-4BC4-A435-28D73B7EBF1C}" type="presParOf" srcId="{01D15A06-13F5-4987-A8AB-35F86FEC31D9}" destId="{37282BAC-A928-436B-A583-92DFF271FC43}" srcOrd="2" destOrd="0" presId="urn:microsoft.com/office/officeart/2005/8/layout/orgChart1"/>
    <dgm:cxn modelId="{1F95BE81-0206-4DF1-9AEC-D6A66E72E8C4}" type="presParOf" srcId="{C2509D87-BACD-4656-97DD-275EF5B6ABE0}" destId="{49A4AB13-051A-4593-9603-032B2881B88C}" srcOrd="4" destOrd="0" presId="urn:microsoft.com/office/officeart/2005/8/layout/orgChart1"/>
    <dgm:cxn modelId="{7632A7A4-D61E-467D-916A-72CA03AD0FDE}" type="presParOf" srcId="{C2509D87-BACD-4656-97DD-275EF5B6ABE0}" destId="{1FC2C0CA-6E7F-418E-B1A6-C1CF2823BAE5}" srcOrd="5" destOrd="0" presId="urn:microsoft.com/office/officeart/2005/8/layout/orgChart1"/>
    <dgm:cxn modelId="{2AC341E7-EDC2-4157-ABC4-CAA4DF0877A4}" type="presParOf" srcId="{1FC2C0CA-6E7F-418E-B1A6-C1CF2823BAE5}" destId="{99C32AFD-A992-4217-9FC9-098DA8C9591F}" srcOrd="0" destOrd="0" presId="urn:microsoft.com/office/officeart/2005/8/layout/orgChart1"/>
    <dgm:cxn modelId="{DAB28116-9C90-41EF-BC89-D0F412C92D56}" type="presParOf" srcId="{99C32AFD-A992-4217-9FC9-098DA8C9591F}" destId="{1EBF5686-28AE-4337-A52D-0A26B387EC34}" srcOrd="0" destOrd="0" presId="urn:microsoft.com/office/officeart/2005/8/layout/orgChart1"/>
    <dgm:cxn modelId="{E862CF55-C968-4C06-BD18-0097F21AC133}" type="presParOf" srcId="{99C32AFD-A992-4217-9FC9-098DA8C9591F}" destId="{66C5B821-3451-4CC0-BEF0-2618E2015E8D}" srcOrd="1" destOrd="0" presId="urn:microsoft.com/office/officeart/2005/8/layout/orgChart1"/>
    <dgm:cxn modelId="{35BB7301-F70F-4B71-8BE0-35706C8F7CD6}" type="presParOf" srcId="{1FC2C0CA-6E7F-418E-B1A6-C1CF2823BAE5}" destId="{5E9E4EBF-0B92-4595-83D0-C138A55F9B18}" srcOrd="1" destOrd="0" presId="urn:microsoft.com/office/officeart/2005/8/layout/orgChart1"/>
    <dgm:cxn modelId="{9A35D08F-2AA5-4A4E-9BE2-42ECDEF0C06A}" type="presParOf" srcId="{1FC2C0CA-6E7F-418E-B1A6-C1CF2823BAE5}" destId="{BFC41AD9-AD4B-4B09-9CB7-17D5146A314A}" srcOrd="2" destOrd="0" presId="urn:microsoft.com/office/officeart/2005/8/layout/orgChart1"/>
    <dgm:cxn modelId="{4399D218-874B-4689-9F8B-3623CC65279C}" type="presParOf" srcId="{C2509D87-BACD-4656-97DD-275EF5B6ABE0}" destId="{5C036A82-48D3-4E82-9C7B-2165849A9AA3}" srcOrd="6" destOrd="0" presId="urn:microsoft.com/office/officeart/2005/8/layout/orgChart1"/>
    <dgm:cxn modelId="{D72B4780-3E32-4404-8769-AB53E4D18968}" type="presParOf" srcId="{C2509D87-BACD-4656-97DD-275EF5B6ABE0}" destId="{4C20C454-6151-4DBB-8F16-772073D27FA2}" srcOrd="7" destOrd="0" presId="urn:microsoft.com/office/officeart/2005/8/layout/orgChart1"/>
    <dgm:cxn modelId="{9DD47535-922C-4059-81C4-7E2B9708EA74}" type="presParOf" srcId="{4C20C454-6151-4DBB-8F16-772073D27FA2}" destId="{EF09FA4A-3C91-4C41-B008-8298FE51D026}" srcOrd="0" destOrd="0" presId="urn:microsoft.com/office/officeart/2005/8/layout/orgChart1"/>
    <dgm:cxn modelId="{4C1E1EA5-DAFD-4382-99DB-54A7F103EE43}" type="presParOf" srcId="{EF09FA4A-3C91-4C41-B008-8298FE51D026}" destId="{7AA98BFF-FEA2-40EC-B57D-CBA2C0ADF7DD}" srcOrd="0" destOrd="0" presId="urn:microsoft.com/office/officeart/2005/8/layout/orgChart1"/>
    <dgm:cxn modelId="{88246D0E-3335-4974-8E1F-AF3C971B8B38}" type="presParOf" srcId="{EF09FA4A-3C91-4C41-B008-8298FE51D026}" destId="{2FE78A23-ECEB-49FD-AD8C-A5FA5D46423F}" srcOrd="1" destOrd="0" presId="urn:microsoft.com/office/officeart/2005/8/layout/orgChart1"/>
    <dgm:cxn modelId="{00DE682C-5663-41C3-B11C-3A2101FFEDFB}" type="presParOf" srcId="{4C20C454-6151-4DBB-8F16-772073D27FA2}" destId="{6BC517E1-CE49-4EC1-BBF7-B52546DE2E6A}" srcOrd="1" destOrd="0" presId="urn:microsoft.com/office/officeart/2005/8/layout/orgChart1"/>
    <dgm:cxn modelId="{98765F70-B143-4014-8721-4E6B6DDEDA44}" type="presParOf" srcId="{4C20C454-6151-4DBB-8F16-772073D27FA2}" destId="{EBB967DE-454B-46D3-8185-0C3FC093B841}" srcOrd="2" destOrd="0" presId="urn:microsoft.com/office/officeart/2005/8/layout/orgChart1"/>
    <dgm:cxn modelId="{0AA0470A-1A68-49D3-A834-16A64E312CBF}" type="presParOf" srcId="{C2509D87-BACD-4656-97DD-275EF5B6ABE0}" destId="{3B77ECDB-7F67-48E0-B6AC-0FAD3F313621}" srcOrd="8" destOrd="0" presId="urn:microsoft.com/office/officeart/2005/8/layout/orgChart1"/>
    <dgm:cxn modelId="{09F92A69-4D8F-478F-A070-72FF63B6D411}" type="presParOf" srcId="{C2509D87-BACD-4656-97DD-275EF5B6ABE0}" destId="{3D0193A2-3879-47CE-AF20-58050C14DD66}" srcOrd="9" destOrd="0" presId="urn:microsoft.com/office/officeart/2005/8/layout/orgChart1"/>
    <dgm:cxn modelId="{9DBAB03E-01C4-4929-9961-75644C07E12B}" type="presParOf" srcId="{3D0193A2-3879-47CE-AF20-58050C14DD66}" destId="{5E9BA88E-BA11-4367-B9B6-A3894DAC91C2}" srcOrd="0" destOrd="0" presId="urn:microsoft.com/office/officeart/2005/8/layout/orgChart1"/>
    <dgm:cxn modelId="{CE5428A1-1EA7-4C15-A38C-E0F049243F1E}" type="presParOf" srcId="{5E9BA88E-BA11-4367-B9B6-A3894DAC91C2}" destId="{2D76B39A-1D7F-4B3B-AC17-CD5A291FB024}" srcOrd="0" destOrd="0" presId="urn:microsoft.com/office/officeart/2005/8/layout/orgChart1"/>
    <dgm:cxn modelId="{814AFAB1-92C6-4921-A431-5EFCC2E2422D}" type="presParOf" srcId="{5E9BA88E-BA11-4367-B9B6-A3894DAC91C2}" destId="{845A6E0B-A75B-40CF-A1DD-9A5A4C103E30}" srcOrd="1" destOrd="0" presId="urn:microsoft.com/office/officeart/2005/8/layout/orgChart1"/>
    <dgm:cxn modelId="{5D397B8E-39D9-4115-B581-D8E2CF1B7285}" type="presParOf" srcId="{3D0193A2-3879-47CE-AF20-58050C14DD66}" destId="{B6F93755-67D0-4BC2-A439-35219D515AB4}" srcOrd="1" destOrd="0" presId="urn:microsoft.com/office/officeart/2005/8/layout/orgChart1"/>
    <dgm:cxn modelId="{D409E4FB-0E47-40C1-9130-05AA770C1804}" type="presParOf" srcId="{3D0193A2-3879-47CE-AF20-58050C14DD66}" destId="{B811E06D-0654-4C20-9B85-C3170483EE13}" srcOrd="2" destOrd="0" presId="urn:microsoft.com/office/officeart/2005/8/layout/orgChart1"/>
    <dgm:cxn modelId="{30C921D5-493D-4C99-A5EE-653D12AB33BD}" type="presParOf" srcId="{E5658F16-D531-47D0-9BFF-5988E1E91979}" destId="{6FD34D9F-F33D-46CC-B208-DA958FB455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247482-5186-4702-A6F1-808C42EA99E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B6090E3-9047-4716-912D-4A51A54C2E5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0" i="0" u="none" strike="noStrike" cap="none" normalizeH="0" baseline="0" smtClean="0">
              <a:ln>
                <a:noFill/>
              </a:ln>
              <a:solidFill>
                <a:srgbClr val="E41CD6"/>
              </a:solidFill>
              <a:effectLst/>
              <a:latin typeface="Arial" panose="020B0604020202020204" pitchFamily="34" charset="0"/>
              <a:cs typeface="B Koodak Outline" panose="00000400000000000000" pitchFamily="2" charset="-78"/>
            </a:rPr>
            <a:t>تمرین حرف «ظاء»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 Outline" panose="00000400000000000000" pitchFamily="2" charset="-78"/>
          </a:endParaRPr>
        </a:p>
      </dgm:t>
    </dgm:pt>
    <dgm:pt modelId="{FC84FA78-4647-4776-B6D7-60885827A56E}" type="parTrans" cxnId="{8136EE54-AB00-4234-AA9F-DCC618399EE2}">
      <dgm:prSet/>
      <dgm:spPr/>
    </dgm:pt>
    <dgm:pt modelId="{D32CE6C3-D353-4BCF-90C8-A9E5467C4FB0}" type="sibTrans" cxnId="{8136EE54-AB00-4234-AA9F-DCC618399EE2}">
      <dgm:prSet/>
      <dgm:spPr/>
    </dgm:pt>
    <dgm:pt modelId="{874BFF90-3F2E-4BD6-8C45-8106E4075B7F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«ظاء» با «ذال»و«زاء»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7BB06F-AF9D-42BE-A741-D3293EB0A337}" type="parTrans" cxnId="{2EE43446-B335-4649-B31D-363EA103D482}">
      <dgm:prSet/>
      <dgm:spPr/>
    </dgm:pt>
    <dgm:pt modelId="{AC1F8523-8CC0-47F4-B996-C0F67BF0B93B}" type="sibTrans" cxnId="{2EE43446-B335-4649-B31D-363EA103D482}">
      <dgm:prSet/>
      <dgm:spPr/>
    </dgm:pt>
    <dgm:pt modelId="{1E7823D9-79BA-4F6C-A512-ACE6DE6D8DB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«ظاء» مشدد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771856-E240-4B1C-86B8-6507C8737B16}" type="parTrans" cxnId="{CB073704-0F4D-42EC-B9CD-388CF16BBB61}">
      <dgm:prSet/>
      <dgm:spPr/>
    </dgm:pt>
    <dgm:pt modelId="{F91A4D36-2802-491B-B12C-DC55B36447D2}" type="sibTrans" cxnId="{CB073704-0F4D-42EC-B9CD-388CF16BBB61}">
      <dgm:prSet/>
      <dgm:spPr/>
    </dgm:pt>
    <dgm:pt modelId="{98517B9D-438C-4DC3-9A2E-3BAB41773E4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rgbClr val="66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«ظاء» درآیات  قرآنی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6600CC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0FF469-0707-41B5-B1A5-861194C51E24}" type="parTrans" cxnId="{F9F463FE-5CBF-4EC1-ABEA-6A4C7C52FB18}">
      <dgm:prSet/>
      <dgm:spPr/>
    </dgm:pt>
    <dgm:pt modelId="{6AD09138-D669-4B97-AC08-8E747BE1DE1D}" type="sibTrans" cxnId="{F9F463FE-5CBF-4EC1-ABEA-6A4C7C52FB18}">
      <dgm:prSet/>
      <dgm:spPr/>
    </dgm:pt>
    <dgm:pt modelId="{A744E7CD-9A96-4651-84FF-88D85765DB4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مخرج حرف «ظاء»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36EF1F-9AC6-493B-B1BD-B37C949B05F4}" type="parTrans" cxnId="{0A8D48A5-A053-4D1A-85DD-FCFA1915800A}">
      <dgm:prSet/>
      <dgm:spPr/>
    </dgm:pt>
    <dgm:pt modelId="{338177EC-9CA2-4EB6-AB11-F757BBD1301A}" type="sibTrans" cxnId="{0A8D48A5-A053-4D1A-85DD-FCFA1915800A}">
      <dgm:prSet/>
      <dgm:spPr/>
    </dgm:pt>
    <dgm:pt modelId="{699F6F75-C523-4D20-A7CE-4E9EDF269B95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مخرج حرف «زاء»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F2D79F-E9A8-4C25-994E-80B83999631C}" type="parTrans" cxnId="{AA1C55BA-0750-4A48-A6D6-5370E1AFDA3B}">
      <dgm:prSet/>
      <dgm:spPr/>
    </dgm:pt>
    <dgm:pt modelId="{9665311D-EEF9-4775-A8B6-BB8FA768343E}" type="sibTrans" cxnId="{AA1C55BA-0750-4A48-A6D6-5370E1AFDA3B}">
      <dgm:prSet/>
      <dgm:spPr/>
    </dgm:pt>
    <dgm:pt modelId="{9BAED88C-FEB3-4F72-A705-D93AC289C963}" type="pres">
      <dgm:prSet presAssocID="{81247482-5186-4702-A6F1-808C42EA99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C9706EE-ADDB-4DD6-A393-8276C274328C}" type="pres">
      <dgm:prSet presAssocID="{BB6090E3-9047-4716-912D-4A51A54C2E5C}" presName="hierRoot1" presStyleCnt="0">
        <dgm:presLayoutVars>
          <dgm:hierBranch val="l"/>
        </dgm:presLayoutVars>
      </dgm:prSet>
      <dgm:spPr/>
    </dgm:pt>
    <dgm:pt modelId="{6E915E51-F239-4757-BE5A-47E97C11B337}" type="pres">
      <dgm:prSet presAssocID="{BB6090E3-9047-4716-912D-4A51A54C2E5C}" presName="rootComposite1" presStyleCnt="0"/>
      <dgm:spPr/>
    </dgm:pt>
    <dgm:pt modelId="{7A6F8B3B-7AA2-4DAA-A2D1-B23313CE8098}" type="pres">
      <dgm:prSet presAssocID="{BB6090E3-9047-4716-912D-4A51A54C2E5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5BF7804-EE8C-4A06-B50C-F153BC2D22F2}" type="pres">
      <dgm:prSet presAssocID="{BB6090E3-9047-4716-912D-4A51A54C2E5C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1C1EFCF8-E82B-4856-AC55-967CE886EB1F}" type="pres">
      <dgm:prSet presAssocID="{BB6090E3-9047-4716-912D-4A51A54C2E5C}" presName="hierChild2" presStyleCnt="0"/>
      <dgm:spPr/>
    </dgm:pt>
    <dgm:pt modelId="{399DE27B-7FD4-472B-8C7D-F39212C7E699}" type="pres">
      <dgm:prSet presAssocID="{ED7BB06F-AF9D-42BE-A741-D3293EB0A337}" presName="Name50" presStyleLbl="parChTrans1D2" presStyleIdx="0" presStyleCnt="5"/>
      <dgm:spPr/>
    </dgm:pt>
    <dgm:pt modelId="{799D23E6-9685-4483-8B38-637613DA84E2}" type="pres">
      <dgm:prSet presAssocID="{874BFF90-3F2E-4BD6-8C45-8106E4075B7F}" presName="hierRoot2" presStyleCnt="0">
        <dgm:presLayoutVars>
          <dgm:hierBranch/>
        </dgm:presLayoutVars>
      </dgm:prSet>
      <dgm:spPr/>
    </dgm:pt>
    <dgm:pt modelId="{C8D3648D-1B50-4211-A134-C62E4C38FE6B}" type="pres">
      <dgm:prSet presAssocID="{874BFF90-3F2E-4BD6-8C45-8106E4075B7F}" presName="rootComposite" presStyleCnt="0"/>
      <dgm:spPr/>
    </dgm:pt>
    <dgm:pt modelId="{D2C2E860-6F25-4D47-88BA-BE48C4A6FFFA}" type="pres">
      <dgm:prSet presAssocID="{874BFF90-3F2E-4BD6-8C45-8106E4075B7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C1A7ACB-378A-4649-978E-B632CF70BC34}" type="pres">
      <dgm:prSet presAssocID="{874BFF90-3F2E-4BD6-8C45-8106E4075B7F}" presName="rootConnector" presStyleLbl="node2" presStyleIdx="0" presStyleCnt="5"/>
      <dgm:spPr/>
      <dgm:t>
        <a:bodyPr/>
        <a:lstStyle/>
        <a:p>
          <a:pPr rtl="1"/>
          <a:endParaRPr lang="fa-IR"/>
        </a:p>
      </dgm:t>
    </dgm:pt>
    <dgm:pt modelId="{172A8ACE-F057-4D5D-A014-6436A6DBDA0F}" type="pres">
      <dgm:prSet presAssocID="{874BFF90-3F2E-4BD6-8C45-8106E4075B7F}" presName="hierChild4" presStyleCnt="0"/>
      <dgm:spPr/>
    </dgm:pt>
    <dgm:pt modelId="{0A7DCC6C-4552-4FA1-AF7F-D3696524ADFE}" type="pres">
      <dgm:prSet presAssocID="{874BFF90-3F2E-4BD6-8C45-8106E4075B7F}" presName="hierChild5" presStyleCnt="0"/>
      <dgm:spPr/>
    </dgm:pt>
    <dgm:pt modelId="{EA33BEB6-38A8-474A-B3C9-64A6606C0DD7}" type="pres">
      <dgm:prSet presAssocID="{98771856-E240-4B1C-86B8-6507C8737B16}" presName="Name50" presStyleLbl="parChTrans1D2" presStyleIdx="1" presStyleCnt="5"/>
      <dgm:spPr/>
    </dgm:pt>
    <dgm:pt modelId="{8F38412E-74FD-49D3-BD4A-0172A72B8E05}" type="pres">
      <dgm:prSet presAssocID="{1E7823D9-79BA-4F6C-A512-ACE6DE6D8DB7}" presName="hierRoot2" presStyleCnt="0">
        <dgm:presLayoutVars>
          <dgm:hierBranch/>
        </dgm:presLayoutVars>
      </dgm:prSet>
      <dgm:spPr/>
    </dgm:pt>
    <dgm:pt modelId="{C9FEEEC9-FADE-47C8-A536-779D82338779}" type="pres">
      <dgm:prSet presAssocID="{1E7823D9-79BA-4F6C-A512-ACE6DE6D8DB7}" presName="rootComposite" presStyleCnt="0"/>
      <dgm:spPr/>
    </dgm:pt>
    <dgm:pt modelId="{1442A145-8A35-4D4D-8FF2-2DF0D58AAE04}" type="pres">
      <dgm:prSet presAssocID="{1E7823D9-79BA-4F6C-A512-ACE6DE6D8DB7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A1DFF37-E299-4B87-9709-262BDFD46E4F}" type="pres">
      <dgm:prSet presAssocID="{1E7823D9-79BA-4F6C-A512-ACE6DE6D8DB7}" presName="rootConnector" presStyleLbl="node2" presStyleIdx="1" presStyleCnt="5"/>
      <dgm:spPr/>
      <dgm:t>
        <a:bodyPr/>
        <a:lstStyle/>
        <a:p>
          <a:pPr rtl="1"/>
          <a:endParaRPr lang="fa-IR"/>
        </a:p>
      </dgm:t>
    </dgm:pt>
    <dgm:pt modelId="{B7C0A392-5F93-4B3D-AD1D-9C47625548DF}" type="pres">
      <dgm:prSet presAssocID="{1E7823D9-79BA-4F6C-A512-ACE6DE6D8DB7}" presName="hierChild4" presStyleCnt="0"/>
      <dgm:spPr/>
    </dgm:pt>
    <dgm:pt modelId="{87D58E44-0C86-40FC-BCE2-8E7DEE7DF9F5}" type="pres">
      <dgm:prSet presAssocID="{1E7823D9-79BA-4F6C-A512-ACE6DE6D8DB7}" presName="hierChild5" presStyleCnt="0"/>
      <dgm:spPr/>
    </dgm:pt>
    <dgm:pt modelId="{FF622BEA-ECE4-4AF4-AE3E-92539FB16787}" type="pres">
      <dgm:prSet presAssocID="{760FF469-0707-41B5-B1A5-861194C51E24}" presName="Name50" presStyleLbl="parChTrans1D2" presStyleIdx="2" presStyleCnt="5"/>
      <dgm:spPr/>
    </dgm:pt>
    <dgm:pt modelId="{7F5374BA-6988-4511-81F1-C900D38B441C}" type="pres">
      <dgm:prSet presAssocID="{98517B9D-438C-4DC3-9A2E-3BAB41773E4C}" presName="hierRoot2" presStyleCnt="0">
        <dgm:presLayoutVars>
          <dgm:hierBranch/>
        </dgm:presLayoutVars>
      </dgm:prSet>
      <dgm:spPr/>
    </dgm:pt>
    <dgm:pt modelId="{ECEF75F3-1109-4715-A9AB-194D1453B5DE}" type="pres">
      <dgm:prSet presAssocID="{98517B9D-438C-4DC3-9A2E-3BAB41773E4C}" presName="rootComposite" presStyleCnt="0"/>
      <dgm:spPr/>
    </dgm:pt>
    <dgm:pt modelId="{EBFFD9DE-F08D-41E6-9BDA-83308B06A89E}" type="pres">
      <dgm:prSet presAssocID="{98517B9D-438C-4DC3-9A2E-3BAB41773E4C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203B7F9-FAE6-46A3-83B2-E9153D4E9FE0}" type="pres">
      <dgm:prSet presAssocID="{98517B9D-438C-4DC3-9A2E-3BAB41773E4C}" presName="rootConnector" presStyleLbl="node2" presStyleIdx="2" presStyleCnt="5"/>
      <dgm:spPr/>
      <dgm:t>
        <a:bodyPr/>
        <a:lstStyle/>
        <a:p>
          <a:pPr rtl="1"/>
          <a:endParaRPr lang="fa-IR"/>
        </a:p>
      </dgm:t>
    </dgm:pt>
    <dgm:pt modelId="{FA54BFD0-1384-4BFF-8156-DBEACD93EE12}" type="pres">
      <dgm:prSet presAssocID="{98517B9D-438C-4DC3-9A2E-3BAB41773E4C}" presName="hierChild4" presStyleCnt="0"/>
      <dgm:spPr/>
    </dgm:pt>
    <dgm:pt modelId="{F2E7255D-E7E7-4B76-BC82-2D93DE7EF257}" type="pres">
      <dgm:prSet presAssocID="{98517B9D-438C-4DC3-9A2E-3BAB41773E4C}" presName="hierChild5" presStyleCnt="0"/>
      <dgm:spPr/>
    </dgm:pt>
    <dgm:pt modelId="{7F0D7917-7E8A-4FB3-8E63-DBD1F8E2732A}" type="pres">
      <dgm:prSet presAssocID="{6D36EF1F-9AC6-493B-B1BD-B37C949B05F4}" presName="Name50" presStyleLbl="parChTrans1D2" presStyleIdx="3" presStyleCnt="5"/>
      <dgm:spPr/>
    </dgm:pt>
    <dgm:pt modelId="{C54DCEF2-1ECC-4DE8-B206-6A25F2EFB6D4}" type="pres">
      <dgm:prSet presAssocID="{A744E7CD-9A96-4651-84FF-88D85765DB44}" presName="hierRoot2" presStyleCnt="0">
        <dgm:presLayoutVars>
          <dgm:hierBranch/>
        </dgm:presLayoutVars>
      </dgm:prSet>
      <dgm:spPr/>
    </dgm:pt>
    <dgm:pt modelId="{287EDC2C-782E-4E5F-923A-A14C82F57D13}" type="pres">
      <dgm:prSet presAssocID="{A744E7CD-9A96-4651-84FF-88D85765DB44}" presName="rootComposite" presStyleCnt="0"/>
      <dgm:spPr/>
    </dgm:pt>
    <dgm:pt modelId="{FCF18417-D9B1-4063-9948-3155AAEC595C}" type="pres">
      <dgm:prSet presAssocID="{A744E7CD-9A96-4651-84FF-88D85765DB44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E62FFD0-C2DB-421E-B986-20721D38EC21}" type="pres">
      <dgm:prSet presAssocID="{A744E7CD-9A96-4651-84FF-88D85765DB44}" presName="rootConnector" presStyleLbl="node2" presStyleIdx="3" presStyleCnt="5"/>
      <dgm:spPr/>
      <dgm:t>
        <a:bodyPr/>
        <a:lstStyle/>
        <a:p>
          <a:pPr rtl="1"/>
          <a:endParaRPr lang="fa-IR"/>
        </a:p>
      </dgm:t>
    </dgm:pt>
    <dgm:pt modelId="{46713C74-8C18-40B5-B65F-C5949671A0DB}" type="pres">
      <dgm:prSet presAssocID="{A744E7CD-9A96-4651-84FF-88D85765DB44}" presName="hierChild4" presStyleCnt="0"/>
      <dgm:spPr/>
    </dgm:pt>
    <dgm:pt modelId="{194F0C4D-66A6-4196-B777-85F79BC3F645}" type="pres">
      <dgm:prSet presAssocID="{A744E7CD-9A96-4651-84FF-88D85765DB44}" presName="hierChild5" presStyleCnt="0"/>
      <dgm:spPr/>
    </dgm:pt>
    <dgm:pt modelId="{93A2E7D9-4333-4418-9E3A-E2378F9F6DBD}" type="pres">
      <dgm:prSet presAssocID="{9EF2D79F-E9A8-4C25-994E-80B83999631C}" presName="Name50" presStyleLbl="parChTrans1D2" presStyleIdx="4" presStyleCnt="5"/>
      <dgm:spPr/>
    </dgm:pt>
    <dgm:pt modelId="{67D5574B-8F5A-460E-9392-E383E784B8D7}" type="pres">
      <dgm:prSet presAssocID="{699F6F75-C523-4D20-A7CE-4E9EDF269B95}" presName="hierRoot2" presStyleCnt="0">
        <dgm:presLayoutVars>
          <dgm:hierBranch/>
        </dgm:presLayoutVars>
      </dgm:prSet>
      <dgm:spPr/>
    </dgm:pt>
    <dgm:pt modelId="{9CB29C6A-6239-4632-954F-7FBC31DCD62B}" type="pres">
      <dgm:prSet presAssocID="{699F6F75-C523-4D20-A7CE-4E9EDF269B95}" presName="rootComposite" presStyleCnt="0"/>
      <dgm:spPr/>
    </dgm:pt>
    <dgm:pt modelId="{23027223-97B9-4EAF-A35A-38743012DD53}" type="pres">
      <dgm:prSet presAssocID="{699F6F75-C523-4D20-A7CE-4E9EDF269B9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D5F251E-9B83-4EEF-B38E-5394F5079B05}" type="pres">
      <dgm:prSet presAssocID="{699F6F75-C523-4D20-A7CE-4E9EDF269B95}" presName="rootConnector" presStyleLbl="node2" presStyleIdx="4" presStyleCnt="5"/>
      <dgm:spPr/>
      <dgm:t>
        <a:bodyPr/>
        <a:lstStyle/>
        <a:p>
          <a:pPr rtl="1"/>
          <a:endParaRPr lang="fa-IR"/>
        </a:p>
      </dgm:t>
    </dgm:pt>
    <dgm:pt modelId="{776A2990-11C6-457F-A04E-A46E11495B9B}" type="pres">
      <dgm:prSet presAssocID="{699F6F75-C523-4D20-A7CE-4E9EDF269B95}" presName="hierChild4" presStyleCnt="0"/>
      <dgm:spPr/>
    </dgm:pt>
    <dgm:pt modelId="{3BECDC79-E2CF-4966-8236-98E53C7E35AD}" type="pres">
      <dgm:prSet presAssocID="{699F6F75-C523-4D20-A7CE-4E9EDF269B95}" presName="hierChild5" presStyleCnt="0"/>
      <dgm:spPr/>
    </dgm:pt>
    <dgm:pt modelId="{21764474-A495-4207-B10A-D12F190E972A}" type="pres">
      <dgm:prSet presAssocID="{BB6090E3-9047-4716-912D-4A51A54C2E5C}" presName="hierChild3" presStyleCnt="0"/>
      <dgm:spPr/>
    </dgm:pt>
  </dgm:ptLst>
  <dgm:cxnLst>
    <dgm:cxn modelId="{0A8D48A5-A053-4D1A-85DD-FCFA1915800A}" srcId="{BB6090E3-9047-4716-912D-4A51A54C2E5C}" destId="{A744E7CD-9A96-4651-84FF-88D85765DB44}" srcOrd="3" destOrd="0" parTransId="{6D36EF1F-9AC6-493B-B1BD-B37C949B05F4}" sibTransId="{338177EC-9CA2-4EB6-AB11-F757BBD1301A}"/>
    <dgm:cxn modelId="{E105A553-17CF-4C51-842F-27C48CEF01D6}" type="presOf" srcId="{81247482-5186-4702-A6F1-808C42EA99EB}" destId="{9BAED88C-FEB3-4F72-A705-D93AC289C963}" srcOrd="0" destOrd="0" presId="urn:microsoft.com/office/officeart/2005/8/layout/orgChart1"/>
    <dgm:cxn modelId="{6AC99158-F13F-452A-A743-AC65AA72753E}" type="presOf" srcId="{98517B9D-438C-4DC3-9A2E-3BAB41773E4C}" destId="{4203B7F9-FAE6-46A3-83B2-E9153D4E9FE0}" srcOrd="1" destOrd="0" presId="urn:microsoft.com/office/officeart/2005/8/layout/orgChart1"/>
    <dgm:cxn modelId="{3CDE881B-978B-44C5-A5D3-2DADC7EECC32}" type="presOf" srcId="{6D36EF1F-9AC6-493B-B1BD-B37C949B05F4}" destId="{7F0D7917-7E8A-4FB3-8E63-DBD1F8E2732A}" srcOrd="0" destOrd="0" presId="urn:microsoft.com/office/officeart/2005/8/layout/orgChart1"/>
    <dgm:cxn modelId="{CC150264-C12F-4371-B8FD-83D4A1C3C109}" type="presOf" srcId="{1E7823D9-79BA-4F6C-A512-ACE6DE6D8DB7}" destId="{5A1DFF37-E299-4B87-9709-262BDFD46E4F}" srcOrd="1" destOrd="0" presId="urn:microsoft.com/office/officeart/2005/8/layout/orgChart1"/>
    <dgm:cxn modelId="{AA1C55BA-0750-4A48-A6D6-5370E1AFDA3B}" srcId="{BB6090E3-9047-4716-912D-4A51A54C2E5C}" destId="{699F6F75-C523-4D20-A7CE-4E9EDF269B95}" srcOrd="4" destOrd="0" parTransId="{9EF2D79F-E9A8-4C25-994E-80B83999631C}" sibTransId="{9665311D-EEF9-4775-A8B6-BB8FA768343E}"/>
    <dgm:cxn modelId="{19B79C2A-BB22-44D4-AFB5-AB2C90FC7549}" type="presOf" srcId="{A744E7CD-9A96-4651-84FF-88D85765DB44}" destId="{6E62FFD0-C2DB-421E-B986-20721D38EC21}" srcOrd="1" destOrd="0" presId="urn:microsoft.com/office/officeart/2005/8/layout/orgChart1"/>
    <dgm:cxn modelId="{A82EE1C6-39B7-4A52-90A9-F08A96049CDA}" type="presOf" srcId="{760FF469-0707-41B5-B1A5-861194C51E24}" destId="{FF622BEA-ECE4-4AF4-AE3E-92539FB16787}" srcOrd="0" destOrd="0" presId="urn:microsoft.com/office/officeart/2005/8/layout/orgChart1"/>
    <dgm:cxn modelId="{F9F463FE-5CBF-4EC1-ABEA-6A4C7C52FB18}" srcId="{BB6090E3-9047-4716-912D-4A51A54C2E5C}" destId="{98517B9D-438C-4DC3-9A2E-3BAB41773E4C}" srcOrd="2" destOrd="0" parTransId="{760FF469-0707-41B5-B1A5-861194C51E24}" sibTransId="{6AD09138-D669-4B97-AC08-8E747BE1DE1D}"/>
    <dgm:cxn modelId="{B1B72E09-75A1-4623-A664-6B6418E18BCE}" type="presOf" srcId="{874BFF90-3F2E-4BD6-8C45-8106E4075B7F}" destId="{D2C2E860-6F25-4D47-88BA-BE48C4A6FFFA}" srcOrd="0" destOrd="0" presId="urn:microsoft.com/office/officeart/2005/8/layout/orgChart1"/>
    <dgm:cxn modelId="{675E899E-395E-44C9-9C7F-E9631CCD375F}" type="presOf" srcId="{98517B9D-438C-4DC3-9A2E-3BAB41773E4C}" destId="{EBFFD9DE-F08D-41E6-9BDA-83308B06A89E}" srcOrd="0" destOrd="0" presId="urn:microsoft.com/office/officeart/2005/8/layout/orgChart1"/>
    <dgm:cxn modelId="{DF9736DB-87AC-494B-BDC5-574273C36374}" type="presOf" srcId="{BB6090E3-9047-4716-912D-4A51A54C2E5C}" destId="{7A6F8B3B-7AA2-4DAA-A2D1-B23313CE8098}" srcOrd="0" destOrd="0" presId="urn:microsoft.com/office/officeart/2005/8/layout/orgChart1"/>
    <dgm:cxn modelId="{8BC5E69B-CB55-4526-B327-3E14987059F8}" type="presOf" srcId="{98771856-E240-4B1C-86B8-6507C8737B16}" destId="{EA33BEB6-38A8-474A-B3C9-64A6606C0DD7}" srcOrd="0" destOrd="0" presId="urn:microsoft.com/office/officeart/2005/8/layout/orgChart1"/>
    <dgm:cxn modelId="{4BF9F9C6-9E83-43CE-9293-79997F3840B7}" type="presOf" srcId="{BB6090E3-9047-4716-912D-4A51A54C2E5C}" destId="{95BF7804-EE8C-4A06-B50C-F153BC2D22F2}" srcOrd="1" destOrd="0" presId="urn:microsoft.com/office/officeart/2005/8/layout/orgChart1"/>
    <dgm:cxn modelId="{CB073704-0F4D-42EC-B9CD-388CF16BBB61}" srcId="{BB6090E3-9047-4716-912D-4A51A54C2E5C}" destId="{1E7823D9-79BA-4F6C-A512-ACE6DE6D8DB7}" srcOrd="1" destOrd="0" parTransId="{98771856-E240-4B1C-86B8-6507C8737B16}" sibTransId="{F91A4D36-2802-491B-B12C-DC55B36447D2}"/>
    <dgm:cxn modelId="{11C5B2B7-7598-464F-900C-D2F74314835B}" type="presOf" srcId="{9EF2D79F-E9A8-4C25-994E-80B83999631C}" destId="{93A2E7D9-4333-4418-9E3A-E2378F9F6DBD}" srcOrd="0" destOrd="0" presId="urn:microsoft.com/office/officeart/2005/8/layout/orgChart1"/>
    <dgm:cxn modelId="{5AEE3A88-D3C5-4C0E-97C6-CDB855D097F5}" type="presOf" srcId="{699F6F75-C523-4D20-A7CE-4E9EDF269B95}" destId="{0D5F251E-9B83-4EEF-B38E-5394F5079B05}" srcOrd="1" destOrd="0" presId="urn:microsoft.com/office/officeart/2005/8/layout/orgChart1"/>
    <dgm:cxn modelId="{B677322D-3196-4918-8CC9-B0A04DA2EB02}" type="presOf" srcId="{874BFF90-3F2E-4BD6-8C45-8106E4075B7F}" destId="{5C1A7ACB-378A-4649-978E-B632CF70BC34}" srcOrd="1" destOrd="0" presId="urn:microsoft.com/office/officeart/2005/8/layout/orgChart1"/>
    <dgm:cxn modelId="{2EE43446-B335-4649-B31D-363EA103D482}" srcId="{BB6090E3-9047-4716-912D-4A51A54C2E5C}" destId="{874BFF90-3F2E-4BD6-8C45-8106E4075B7F}" srcOrd="0" destOrd="0" parTransId="{ED7BB06F-AF9D-42BE-A741-D3293EB0A337}" sibTransId="{AC1F8523-8CC0-47F4-B996-C0F67BF0B93B}"/>
    <dgm:cxn modelId="{9C4BA8A8-9206-4BA4-939F-6A65A9058B1C}" type="presOf" srcId="{699F6F75-C523-4D20-A7CE-4E9EDF269B95}" destId="{23027223-97B9-4EAF-A35A-38743012DD53}" srcOrd="0" destOrd="0" presId="urn:microsoft.com/office/officeart/2005/8/layout/orgChart1"/>
    <dgm:cxn modelId="{C3E13043-28AE-4171-9CDF-2C98A9803B70}" type="presOf" srcId="{ED7BB06F-AF9D-42BE-A741-D3293EB0A337}" destId="{399DE27B-7FD4-472B-8C7D-F39212C7E699}" srcOrd="0" destOrd="0" presId="urn:microsoft.com/office/officeart/2005/8/layout/orgChart1"/>
    <dgm:cxn modelId="{F4286530-83E7-4F8F-9C41-34673493B016}" type="presOf" srcId="{1E7823D9-79BA-4F6C-A512-ACE6DE6D8DB7}" destId="{1442A145-8A35-4D4D-8FF2-2DF0D58AAE04}" srcOrd="0" destOrd="0" presId="urn:microsoft.com/office/officeart/2005/8/layout/orgChart1"/>
    <dgm:cxn modelId="{618C8201-6350-4354-9009-47096464CD8F}" type="presOf" srcId="{A744E7CD-9A96-4651-84FF-88D85765DB44}" destId="{FCF18417-D9B1-4063-9948-3155AAEC595C}" srcOrd="0" destOrd="0" presId="urn:microsoft.com/office/officeart/2005/8/layout/orgChart1"/>
    <dgm:cxn modelId="{8136EE54-AB00-4234-AA9F-DCC618399EE2}" srcId="{81247482-5186-4702-A6F1-808C42EA99EB}" destId="{BB6090E3-9047-4716-912D-4A51A54C2E5C}" srcOrd="0" destOrd="0" parTransId="{FC84FA78-4647-4776-B6D7-60885827A56E}" sibTransId="{D32CE6C3-D353-4BCF-90C8-A9E5467C4FB0}"/>
    <dgm:cxn modelId="{816F31A2-1386-401E-8487-4F24AED0E766}" type="presParOf" srcId="{9BAED88C-FEB3-4F72-A705-D93AC289C963}" destId="{5C9706EE-ADDB-4DD6-A393-8276C274328C}" srcOrd="0" destOrd="0" presId="urn:microsoft.com/office/officeart/2005/8/layout/orgChart1"/>
    <dgm:cxn modelId="{B227267E-0122-4B29-8CFD-62FD09E07CBE}" type="presParOf" srcId="{5C9706EE-ADDB-4DD6-A393-8276C274328C}" destId="{6E915E51-F239-4757-BE5A-47E97C11B337}" srcOrd="0" destOrd="0" presId="urn:microsoft.com/office/officeart/2005/8/layout/orgChart1"/>
    <dgm:cxn modelId="{22191DC5-89D5-480E-82FD-A03D5BB9D7BE}" type="presParOf" srcId="{6E915E51-F239-4757-BE5A-47E97C11B337}" destId="{7A6F8B3B-7AA2-4DAA-A2D1-B23313CE8098}" srcOrd="0" destOrd="0" presId="urn:microsoft.com/office/officeart/2005/8/layout/orgChart1"/>
    <dgm:cxn modelId="{99C3FF64-B470-4C4B-826B-EDF1B933B9F9}" type="presParOf" srcId="{6E915E51-F239-4757-BE5A-47E97C11B337}" destId="{95BF7804-EE8C-4A06-B50C-F153BC2D22F2}" srcOrd="1" destOrd="0" presId="urn:microsoft.com/office/officeart/2005/8/layout/orgChart1"/>
    <dgm:cxn modelId="{B17D31C4-76D0-4E02-858D-80F4B53F69F6}" type="presParOf" srcId="{5C9706EE-ADDB-4DD6-A393-8276C274328C}" destId="{1C1EFCF8-E82B-4856-AC55-967CE886EB1F}" srcOrd="1" destOrd="0" presId="urn:microsoft.com/office/officeart/2005/8/layout/orgChart1"/>
    <dgm:cxn modelId="{FE5673DD-582A-42E5-8E83-42DB3F3D496D}" type="presParOf" srcId="{1C1EFCF8-E82B-4856-AC55-967CE886EB1F}" destId="{399DE27B-7FD4-472B-8C7D-F39212C7E699}" srcOrd="0" destOrd="0" presId="urn:microsoft.com/office/officeart/2005/8/layout/orgChart1"/>
    <dgm:cxn modelId="{2FBAC03C-42C0-4ADA-8239-870EAD76E68E}" type="presParOf" srcId="{1C1EFCF8-E82B-4856-AC55-967CE886EB1F}" destId="{799D23E6-9685-4483-8B38-637613DA84E2}" srcOrd="1" destOrd="0" presId="urn:microsoft.com/office/officeart/2005/8/layout/orgChart1"/>
    <dgm:cxn modelId="{BBBE0AC8-6DE9-47DD-9496-EBCA7745C1DD}" type="presParOf" srcId="{799D23E6-9685-4483-8B38-637613DA84E2}" destId="{C8D3648D-1B50-4211-A134-C62E4C38FE6B}" srcOrd="0" destOrd="0" presId="urn:microsoft.com/office/officeart/2005/8/layout/orgChart1"/>
    <dgm:cxn modelId="{D8E1350A-DC3E-451B-9397-B16C456D90D8}" type="presParOf" srcId="{C8D3648D-1B50-4211-A134-C62E4C38FE6B}" destId="{D2C2E860-6F25-4D47-88BA-BE48C4A6FFFA}" srcOrd="0" destOrd="0" presId="urn:microsoft.com/office/officeart/2005/8/layout/orgChart1"/>
    <dgm:cxn modelId="{8BA3C299-EE8F-47CC-8763-B3AC5B5F7CCB}" type="presParOf" srcId="{C8D3648D-1B50-4211-A134-C62E4C38FE6B}" destId="{5C1A7ACB-378A-4649-978E-B632CF70BC34}" srcOrd="1" destOrd="0" presId="urn:microsoft.com/office/officeart/2005/8/layout/orgChart1"/>
    <dgm:cxn modelId="{8DD1355C-52F3-4807-B935-A7F81EE5C0F0}" type="presParOf" srcId="{799D23E6-9685-4483-8B38-637613DA84E2}" destId="{172A8ACE-F057-4D5D-A014-6436A6DBDA0F}" srcOrd="1" destOrd="0" presId="urn:microsoft.com/office/officeart/2005/8/layout/orgChart1"/>
    <dgm:cxn modelId="{928B267E-D530-469C-8E90-3BDAEFFC4823}" type="presParOf" srcId="{799D23E6-9685-4483-8B38-637613DA84E2}" destId="{0A7DCC6C-4552-4FA1-AF7F-D3696524ADFE}" srcOrd="2" destOrd="0" presId="urn:microsoft.com/office/officeart/2005/8/layout/orgChart1"/>
    <dgm:cxn modelId="{281223C8-5AF9-454A-B1FC-37CD96F002A5}" type="presParOf" srcId="{1C1EFCF8-E82B-4856-AC55-967CE886EB1F}" destId="{EA33BEB6-38A8-474A-B3C9-64A6606C0DD7}" srcOrd="2" destOrd="0" presId="urn:microsoft.com/office/officeart/2005/8/layout/orgChart1"/>
    <dgm:cxn modelId="{DABF0747-B3B4-464B-BFB5-1636ADF80FD2}" type="presParOf" srcId="{1C1EFCF8-E82B-4856-AC55-967CE886EB1F}" destId="{8F38412E-74FD-49D3-BD4A-0172A72B8E05}" srcOrd="3" destOrd="0" presId="urn:microsoft.com/office/officeart/2005/8/layout/orgChart1"/>
    <dgm:cxn modelId="{BB890099-1F5A-4B99-8F12-90CB7862DF93}" type="presParOf" srcId="{8F38412E-74FD-49D3-BD4A-0172A72B8E05}" destId="{C9FEEEC9-FADE-47C8-A536-779D82338779}" srcOrd="0" destOrd="0" presId="urn:microsoft.com/office/officeart/2005/8/layout/orgChart1"/>
    <dgm:cxn modelId="{817DF94F-3D5D-4782-A678-9DE0FF0A3837}" type="presParOf" srcId="{C9FEEEC9-FADE-47C8-A536-779D82338779}" destId="{1442A145-8A35-4D4D-8FF2-2DF0D58AAE04}" srcOrd="0" destOrd="0" presId="urn:microsoft.com/office/officeart/2005/8/layout/orgChart1"/>
    <dgm:cxn modelId="{51605F15-9B87-445A-9FEB-7BC9D3642E97}" type="presParOf" srcId="{C9FEEEC9-FADE-47C8-A536-779D82338779}" destId="{5A1DFF37-E299-4B87-9709-262BDFD46E4F}" srcOrd="1" destOrd="0" presId="urn:microsoft.com/office/officeart/2005/8/layout/orgChart1"/>
    <dgm:cxn modelId="{EEA5BB32-3E5D-41AD-8D2D-80573169040B}" type="presParOf" srcId="{8F38412E-74FD-49D3-BD4A-0172A72B8E05}" destId="{B7C0A392-5F93-4B3D-AD1D-9C47625548DF}" srcOrd="1" destOrd="0" presId="urn:microsoft.com/office/officeart/2005/8/layout/orgChart1"/>
    <dgm:cxn modelId="{6C2152A3-59AF-4D26-8ED5-794D4F2CE631}" type="presParOf" srcId="{8F38412E-74FD-49D3-BD4A-0172A72B8E05}" destId="{87D58E44-0C86-40FC-BCE2-8E7DEE7DF9F5}" srcOrd="2" destOrd="0" presId="urn:microsoft.com/office/officeart/2005/8/layout/orgChart1"/>
    <dgm:cxn modelId="{BBD931C2-AC7E-4E63-8699-9EB491FE820E}" type="presParOf" srcId="{1C1EFCF8-E82B-4856-AC55-967CE886EB1F}" destId="{FF622BEA-ECE4-4AF4-AE3E-92539FB16787}" srcOrd="4" destOrd="0" presId="urn:microsoft.com/office/officeart/2005/8/layout/orgChart1"/>
    <dgm:cxn modelId="{166AD992-AA6D-438B-BA1C-70F427A53EE8}" type="presParOf" srcId="{1C1EFCF8-E82B-4856-AC55-967CE886EB1F}" destId="{7F5374BA-6988-4511-81F1-C900D38B441C}" srcOrd="5" destOrd="0" presId="urn:microsoft.com/office/officeart/2005/8/layout/orgChart1"/>
    <dgm:cxn modelId="{AD93BDE6-7866-4959-B1A4-6CC72DE75083}" type="presParOf" srcId="{7F5374BA-6988-4511-81F1-C900D38B441C}" destId="{ECEF75F3-1109-4715-A9AB-194D1453B5DE}" srcOrd="0" destOrd="0" presId="urn:microsoft.com/office/officeart/2005/8/layout/orgChart1"/>
    <dgm:cxn modelId="{6320C67B-7A0C-49CB-8E4B-4C40B1CC5ADC}" type="presParOf" srcId="{ECEF75F3-1109-4715-A9AB-194D1453B5DE}" destId="{EBFFD9DE-F08D-41E6-9BDA-83308B06A89E}" srcOrd="0" destOrd="0" presId="urn:microsoft.com/office/officeart/2005/8/layout/orgChart1"/>
    <dgm:cxn modelId="{164C8A60-340A-4617-8275-9B28B901272D}" type="presParOf" srcId="{ECEF75F3-1109-4715-A9AB-194D1453B5DE}" destId="{4203B7F9-FAE6-46A3-83B2-E9153D4E9FE0}" srcOrd="1" destOrd="0" presId="urn:microsoft.com/office/officeart/2005/8/layout/orgChart1"/>
    <dgm:cxn modelId="{2E989D2A-37E6-4441-80A5-352D95971DC7}" type="presParOf" srcId="{7F5374BA-6988-4511-81F1-C900D38B441C}" destId="{FA54BFD0-1384-4BFF-8156-DBEACD93EE12}" srcOrd="1" destOrd="0" presId="urn:microsoft.com/office/officeart/2005/8/layout/orgChart1"/>
    <dgm:cxn modelId="{A31EE78B-8CA2-48D5-B46E-A238FE465D1B}" type="presParOf" srcId="{7F5374BA-6988-4511-81F1-C900D38B441C}" destId="{F2E7255D-E7E7-4B76-BC82-2D93DE7EF257}" srcOrd="2" destOrd="0" presId="urn:microsoft.com/office/officeart/2005/8/layout/orgChart1"/>
    <dgm:cxn modelId="{A18CA753-84E3-46EF-B93B-5BC969EF3996}" type="presParOf" srcId="{1C1EFCF8-E82B-4856-AC55-967CE886EB1F}" destId="{7F0D7917-7E8A-4FB3-8E63-DBD1F8E2732A}" srcOrd="6" destOrd="0" presId="urn:microsoft.com/office/officeart/2005/8/layout/orgChart1"/>
    <dgm:cxn modelId="{ACD37BEA-56CD-46BF-9566-3203D3CA8E94}" type="presParOf" srcId="{1C1EFCF8-E82B-4856-AC55-967CE886EB1F}" destId="{C54DCEF2-1ECC-4DE8-B206-6A25F2EFB6D4}" srcOrd="7" destOrd="0" presId="urn:microsoft.com/office/officeart/2005/8/layout/orgChart1"/>
    <dgm:cxn modelId="{9B780FBF-C76F-4894-ABFA-C2285CC2B96A}" type="presParOf" srcId="{C54DCEF2-1ECC-4DE8-B206-6A25F2EFB6D4}" destId="{287EDC2C-782E-4E5F-923A-A14C82F57D13}" srcOrd="0" destOrd="0" presId="urn:microsoft.com/office/officeart/2005/8/layout/orgChart1"/>
    <dgm:cxn modelId="{13FB2BA6-58F1-4C9E-9283-A399E915242B}" type="presParOf" srcId="{287EDC2C-782E-4E5F-923A-A14C82F57D13}" destId="{FCF18417-D9B1-4063-9948-3155AAEC595C}" srcOrd="0" destOrd="0" presId="urn:microsoft.com/office/officeart/2005/8/layout/orgChart1"/>
    <dgm:cxn modelId="{66086B49-1FB1-432C-972F-F3A36A1C9ACB}" type="presParOf" srcId="{287EDC2C-782E-4E5F-923A-A14C82F57D13}" destId="{6E62FFD0-C2DB-421E-B986-20721D38EC21}" srcOrd="1" destOrd="0" presId="urn:microsoft.com/office/officeart/2005/8/layout/orgChart1"/>
    <dgm:cxn modelId="{173771BA-F6DB-4F9B-B40A-4303C52DA31D}" type="presParOf" srcId="{C54DCEF2-1ECC-4DE8-B206-6A25F2EFB6D4}" destId="{46713C74-8C18-40B5-B65F-C5949671A0DB}" srcOrd="1" destOrd="0" presId="urn:microsoft.com/office/officeart/2005/8/layout/orgChart1"/>
    <dgm:cxn modelId="{D8DB2D0D-AD6E-4FB0-BC81-C17B4C3E4100}" type="presParOf" srcId="{C54DCEF2-1ECC-4DE8-B206-6A25F2EFB6D4}" destId="{194F0C4D-66A6-4196-B777-85F79BC3F645}" srcOrd="2" destOrd="0" presId="urn:microsoft.com/office/officeart/2005/8/layout/orgChart1"/>
    <dgm:cxn modelId="{C46779ED-FB92-4EFD-AAF2-23DFA9A88AF1}" type="presParOf" srcId="{1C1EFCF8-E82B-4856-AC55-967CE886EB1F}" destId="{93A2E7D9-4333-4418-9E3A-E2378F9F6DBD}" srcOrd="8" destOrd="0" presId="urn:microsoft.com/office/officeart/2005/8/layout/orgChart1"/>
    <dgm:cxn modelId="{07804ADA-22E3-4BA4-AB4F-C70AD7975F20}" type="presParOf" srcId="{1C1EFCF8-E82B-4856-AC55-967CE886EB1F}" destId="{67D5574B-8F5A-460E-9392-E383E784B8D7}" srcOrd="9" destOrd="0" presId="urn:microsoft.com/office/officeart/2005/8/layout/orgChart1"/>
    <dgm:cxn modelId="{DDD159CF-4DE4-4AFA-BDDB-4E50F64ECB37}" type="presParOf" srcId="{67D5574B-8F5A-460E-9392-E383E784B8D7}" destId="{9CB29C6A-6239-4632-954F-7FBC31DCD62B}" srcOrd="0" destOrd="0" presId="urn:microsoft.com/office/officeart/2005/8/layout/orgChart1"/>
    <dgm:cxn modelId="{8AFB2625-89E3-4335-9C36-8EF46A3A2A85}" type="presParOf" srcId="{9CB29C6A-6239-4632-954F-7FBC31DCD62B}" destId="{23027223-97B9-4EAF-A35A-38743012DD53}" srcOrd="0" destOrd="0" presId="urn:microsoft.com/office/officeart/2005/8/layout/orgChart1"/>
    <dgm:cxn modelId="{06AC0F43-7F9A-49AE-B42D-B74034CC6BE8}" type="presParOf" srcId="{9CB29C6A-6239-4632-954F-7FBC31DCD62B}" destId="{0D5F251E-9B83-4EEF-B38E-5394F5079B05}" srcOrd="1" destOrd="0" presId="urn:microsoft.com/office/officeart/2005/8/layout/orgChart1"/>
    <dgm:cxn modelId="{9612EE41-7D28-4942-8606-F16C716DFDD9}" type="presParOf" srcId="{67D5574B-8F5A-460E-9392-E383E784B8D7}" destId="{776A2990-11C6-457F-A04E-A46E11495B9B}" srcOrd="1" destOrd="0" presId="urn:microsoft.com/office/officeart/2005/8/layout/orgChart1"/>
    <dgm:cxn modelId="{4F1B0C8E-5EDE-464C-90F9-3A40B8B36BCD}" type="presParOf" srcId="{67D5574B-8F5A-460E-9392-E383E784B8D7}" destId="{3BECDC79-E2CF-4966-8236-98E53C7E35AD}" srcOrd="2" destOrd="0" presId="urn:microsoft.com/office/officeart/2005/8/layout/orgChart1"/>
    <dgm:cxn modelId="{F1D7F390-462E-47C9-BE8F-31C2778FA236}" type="presParOf" srcId="{5C9706EE-ADDB-4DD6-A393-8276C274328C}" destId="{21764474-A495-4207-B10A-D12F190E97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1550E-DE9D-4862-AAF0-E3A0997A2291}">
      <dsp:nvSpPr>
        <dsp:cNvPr id="0" name=""/>
        <dsp:cNvSpPr/>
      </dsp:nvSpPr>
      <dsp:spPr>
        <a:xfrm>
          <a:off x="4858566" y="1231182"/>
          <a:ext cx="1487533" cy="516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67"/>
              </a:lnTo>
              <a:lnTo>
                <a:pt x="1487533" y="258167"/>
              </a:lnTo>
              <a:lnTo>
                <a:pt x="1487533" y="5163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BE9CD-393A-4CC4-BD38-4C5A0F973146}">
      <dsp:nvSpPr>
        <dsp:cNvPr id="0" name=""/>
        <dsp:cNvSpPr/>
      </dsp:nvSpPr>
      <dsp:spPr>
        <a:xfrm>
          <a:off x="3371033" y="2976883"/>
          <a:ext cx="1487533" cy="516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67"/>
              </a:lnTo>
              <a:lnTo>
                <a:pt x="1487533" y="258167"/>
              </a:lnTo>
              <a:lnTo>
                <a:pt x="1487533" y="51633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80D9A-B7EB-4BB0-A84C-EDA412ACFA88}">
      <dsp:nvSpPr>
        <dsp:cNvPr id="0" name=""/>
        <dsp:cNvSpPr/>
      </dsp:nvSpPr>
      <dsp:spPr>
        <a:xfrm>
          <a:off x="1883499" y="2976883"/>
          <a:ext cx="1487533" cy="516334"/>
        </a:xfrm>
        <a:custGeom>
          <a:avLst/>
          <a:gdLst/>
          <a:ahLst/>
          <a:cxnLst/>
          <a:rect l="0" t="0" r="0" b="0"/>
          <a:pathLst>
            <a:path>
              <a:moveTo>
                <a:pt x="1487533" y="0"/>
              </a:moveTo>
              <a:lnTo>
                <a:pt x="1487533" y="258167"/>
              </a:lnTo>
              <a:lnTo>
                <a:pt x="0" y="258167"/>
              </a:lnTo>
              <a:lnTo>
                <a:pt x="0" y="51633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58E1E-3C3B-45F0-83B6-0B5D2451B1E4}">
      <dsp:nvSpPr>
        <dsp:cNvPr id="0" name=""/>
        <dsp:cNvSpPr/>
      </dsp:nvSpPr>
      <dsp:spPr>
        <a:xfrm>
          <a:off x="3371033" y="1231182"/>
          <a:ext cx="1487533" cy="516334"/>
        </a:xfrm>
        <a:custGeom>
          <a:avLst/>
          <a:gdLst/>
          <a:ahLst/>
          <a:cxnLst/>
          <a:rect l="0" t="0" r="0" b="0"/>
          <a:pathLst>
            <a:path>
              <a:moveTo>
                <a:pt x="1487533" y="0"/>
              </a:moveTo>
              <a:lnTo>
                <a:pt x="1487533" y="258167"/>
              </a:lnTo>
              <a:lnTo>
                <a:pt x="0" y="258167"/>
              </a:lnTo>
              <a:lnTo>
                <a:pt x="0" y="5163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690AC-8085-46AA-81CD-9AF33444C443}">
      <dsp:nvSpPr>
        <dsp:cNvPr id="0" name=""/>
        <dsp:cNvSpPr/>
      </dsp:nvSpPr>
      <dsp:spPr>
        <a:xfrm>
          <a:off x="3629200" y="1815"/>
          <a:ext cx="2458733" cy="1229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Zr" pitchFamily="2" charset="2"/>
              <a:cs typeface="Arial" panose="020B0604020202020204" pitchFamily="34" charset="0"/>
            </a:rPr>
            <a:t>اقسام الف</a:t>
          </a:r>
          <a:endParaRPr kumimoji="0" lang="en-US" sz="27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Zr" pitchFamily="2" charset="2"/>
            <a:cs typeface="Arial" panose="020B0604020202020204" pitchFamily="34" charset="0"/>
          </a:endParaRPr>
        </a:p>
      </dsp:txBody>
      <dsp:txXfrm>
        <a:off x="3629200" y="1815"/>
        <a:ext cx="2458733" cy="1229366"/>
      </dsp:txXfrm>
    </dsp:sp>
    <dsp:sp modelId="{6BF11537-778A-4327-83EC-CD60A4DC53D1}">
      <dsp:nvSpPr>
        <dsp:cNvPr id="0" name=""/>
        <dsp:cNvSpPr/>
      </dsp:nvSpPr>
      <dsp:spPr>
        <a:xfrm>
          <a:off x="2141666" y="1747516"/>
          <a:ext cx="2458733" cy="1229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الف حرکت پذیر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(همزه)</a:t>
          </a:r>
          <a:endParaRPr kumimoji="0" lang="en-US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sp:txBody>
      <dsp:txXfrm>
        <a:off x="2141666" y="1747516"/>
        <a:ext cx="2458733" cy="1229366"/>
      </dsp:txXfrm>
    </dsp:sp>
    <dsp:sp modelId="{E644150F-16FA-4FCB-A84D-17D11A68658D}">
      <dsp:nvSpPr>
        <dsp:cNvPr id="0" name=""/>
        <dsp:cNvSpPr/>
      </dsp:nvSpPr>
      <dsp:spPr>
        <a:xfrm>
          <a:off x="654132" y="3493217"/>
          <a:ext cx="2458733" cy="1229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Lotus" panose="00000400000000000000" pitchFamily="2" charset="-78"/>
            </a:rPr>
            <a:t>همزه قطع</a:t>
          </a:r>
          <a:endParaRPr kumimoji="0" lang="en-US" sz="27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Lotus" panose="00000400000000000000" pitchFamily="2" charset="-78"/>
          </a:endParaRPr>
        </a:p>
      </dsp:txBody>
      <dsp:txXfrm>
        <a:off x="654132" y="3493217"/>
        <a:ext cx="2458733" cy="1229366"/>
      </dsp:txXfrm>
    </dsp:sp>
    <dsp:sp modelId="{0889C18B-5DB0-4BBA-9188-A72A7B657D3E}">
      <dsp:nvSpPr>
        <dsp:cNvPr id="0" name=""/>
        <dsp:cNvSpPr/>
      </dsp:nvSpPr>
      <dsp:spPr>
        <a:xfrm>
          <a:off x="3629200" y="3493217"/>
          <a:ext cx="2458733" cy="1229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Lotus" panose="00000400000000000000" pitchFamily="2" charset="-78"/>
            </a:rPr>
            <a:t>همزه وصل </a:t>
          </a:r>
          <a:endParaRPr kumimoji="0" lang="en-US" sz="27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Lotus" panose="00000400000000000000" pitchFamily="2" charset="-78"/>
          </a:endParaRPr>
        </a:p>
      </dsp:txBody>
      <dsp:txXfrm>
        <a:off x="3629200" y="3493217"/>
        <a:ext cx="2458733" cy="1229366"/>
      </dsp:txXfrm>
    </dsp:sp>
    <dsp:sp modelId="{AAA7D4D5-8EF0-457D-B8E4-0B6C80FB388A}">
      <dsp:nvSpPr>
        <dsp:cNvPr id="0" name=""/>
        <dsp:cNvSpPr/>
      </dsp:nvSpPr>
      <dsp:spPr>
        <a:xfrm>
          <a:off x="5116733" y="1747516"/>
          <a:ext cx="2458733" cy="1229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الف حرکت ناپذیر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(الف مدی)</a:t>
          </a:r>
          <a:endParaRPr kumimoji="0" lang="en-US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sp:txBody>
      <dsp:txXfrm>
        <a:off x="5116733" y="1747516"/>
        <a:ext cx="2458733" cy="12293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FFC90-ECBE-4CAF-9EE0-D93153DF7002}">
      <dsp:nvSpPr>
        <dsp:cNvPr id="0" name=""/>
        <dsp:cNvSpPr/>
      </dsp:nvSpPr>
      <dsp:spPr>
        <a:xfrm>
          <a:off x="4532983" y="692382"/>
          <a:ext cx="206326" cy="4539174"/>
        </a:xfrm>
        <a:custGeom>
          <a:avLst/>
          <a:gdLst/>
          <a:ahLst/>
          <a:cxnLst/>
          <a:rect l="0" t="0" r="0" b="0"/>
          <a:pathLst>
            <a:path>
              <a:moveTo>
                <a:pt x="206326" y="0"/>
              </a:moveTo>
              <a:lnTo>
                <a:pt x="206326" y="4539174"/>
              </a:lnTo>
              <a:lnTo>
                <a:pt x="0" y="45391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3D07B-6F99-43A5-999C-07A4CBF8AEE2}">
      <dsp:nvSpPr>
        <dsp:cNvPr id="0" name=""/>
        <dsp:cNvSpPr/>
      </dsp:nvSpPr>
      <dsp:spPr>
        <a:xfrm>
          <a:off x="4532983" y="692382"/>
          <a:ext cx="206326" cy="3562564"/>
        </a:xfrm>
        <a:custGeom>
          <a:avLst/>
          <a:gdLst/>
          <a:ahLst/>
          <a:cxnLst/>
          <a:rect l="0" t="0" r="0" b="0"/>
          <a:pathLst>
            <a:path>
              <a:moveTo>
                <a:pt x="206326" y="0"/>
              </a:moveTo>
              <a:lnTo>
                <a:pt x="206326" y="3562564"/>
              </a:lnTo>
              <a:lnTo>
                <a:pt x="0" y="35625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ED278-4400-485A-B3E7-70D34CAED71F}">
      <dsp:nvSpPr>
        <dsp:cNvPr id="0" name=""/>
        <dsp:cNvSpPr/>
      </dsp:nvSpPr>
      <dsp:spPr>
        <a:xfrm>
          <a:off x="4532983" y="692382"/>
          <a:ext cx="206326" cy="2585954"/>
        </a:xfrm>
        <a:custGeom>
          <a:avLst/>
          <a:gdLst/>
          <a:ahLst/>
          <a:cxnLst/>
          <a:rect l="0" t="0" r="0" b="0"/>
          <a:pathLst>
            <a:path>
              <a:moveTo>
                <a:pt x="206326" y="0"/>
              </a:moveTo>
              <a:lnTo>
                <a:pt x="206326" y="2585954"/>
              </a:lnTo>
              <a:lnTo>
                <a:pt x="0" y="258595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901E9-13DE-43FC-B814-77BCE4386C07}">
      <dsp:nvSpPr>
        <dsp:cNvPr id="0" name=""/>
        <dsp:cNvSpPr/>
      </dsp:nvSpPr>
      <dsp:spPr>
        <a:xfrm>
          <a:off x="4532983" y="692382"/>
          <a:ext cx="206326" cy="1609343"/>
        </a:xfrm>
        <a:custGeom>
          <a:avLst/>
          <a:gdLst/>
          <a:ahLst/>
          <a:cxnLst/>
          <a:rect l="0" t="0" r="0" b="0"/>
          <a:pathLst>
            <a:path>
              <a:moveTo>
                <a:pt x="206326" y="0"/>
              </a:moveTo>
              <a:lnTo>
                <a:pt x="206326" y="1609343"/>
              </a:lnTo>
              <a:lnTo>
                <a:pt x="0" y="16093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846A7-B5D3-417B-B267-4A153A8D3EE6}">
      <dsp:nvSpPr>
        <dsp:cNvPr id="0" name=""/>
        <dsp:cNvSpPr/>
      </dsp:nvSpPr>
      <dsp:spPr>
        <a:xfrm>
          <a:off x="4532983" y="692382"/>
          <a:ext cx="206326" cy="632733"/>
        </a:xfrm>
        <a:custGeom>
          <a:avLst/>
          <a:gdLst/>
          <a:ahLst/>
          <a:cxnLst/>
          <a:rect l="0" t="0" r="0" b="0"/>
          <a:pathLst>
            <a:path>
              <a:moveTo>
                <a:pt x="206326" y="0"/>
              </a:moveTo>
              <a:lnTo>
                <a:pt x="206326" y="632733"/>
              </a:lnTo>
              <a:lnTo>
                <a:pt x="0" y="6327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C9965-1DFB-4508-8FA6-0737AEB81932}">
      <dsp:nvSpPr>
        <dsp:cNvPr id="0" name=""/>
        <dsp:cNvSpPr/>
      </dsp:nvSpPr>
      <dsp:spPr>
        <a:xfrm>
          <a:off x="3501353" y="4628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0" i="0" u="none" strike="noStrike" kern="1200" cap="none" normalizeH="0" baseline="0" smtClean="0">
              <a:ln>
                <a:noFill/>
              </a:ln>
              <a:solidFill>
                <a:srgbClr val="E41CD6"/>
              </a:solidFill>
              <a:effectLst/>
              <a:latin typeface="Arial" panose="020B0604020202020204" pitchFamily="34" charset="0"/>
              <a:cs typeface="B Koodak Outline" panose="00000400000000000000" pitchFamily="2" charset="-78"/>
            </a:rPr>
            <a:t>تمرین حرف «طاء»</a:t>
          </a:r>
          <a:endParaRPr kumimoji="0" lang="en-US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 Outline" panose="00000400000000000000" pitchFamily="2" charset="-78"/>
          </a:endParaRPr>
        </a:p>
      </dsp:txBody>
      <dsp:txXfrm>
        <a:off x="3501353" y="4628"/>
        <a:ext cx="1375507" cy="687753"/>
      </dsp:txXfrm>
    </dsp:sp>
    <dsp:sp modelId="{10054F37-6B61-48C7-848A-5E8C0D05F7E7}">
      <dsp:nvSpPr>
        <dsp:cNvPr id="0" name=""/>
        <dsp:cNvSpPr/>
      </dsp:nvSpPr>
      <dsp:spPr>
        <a:xfrm>
          <a:off x="3157476" y="981238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«طاء» با «تاء»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rgbClr val="0000FF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476" y="981238"/>
        <a:ext cx="1375507" cy="687753"/>
      </dsp:txXfrm>
    </dsp:sp>
    <dsp:sp modelId="{D415D782-A25D-4DC0-8509-67CBC0CFC36D}">
      <dsp:nvSpPr>
        <dsp:cNvPr id="0" name=""/>
        <dsp:cNvSpPr/>
      </dsp:nvSpPr>
      <dsp:spPr>
        <a:xfrm>
          <a:off x="3157476" y="1957848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«طاء» مشدد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476" y="1957848"/>
        <a:ext cx="1375507" cy="687753"/>
      </dsp:txXfrm>
    </dsp:sp>
    <dsp:sp modelId="{C4B18582-ED64-4A65-87F5-0CCDC8983D16}">
      <dsp:nvSpPr>
        <dsp:cNvPr id="0" name=""/>
        <dsp:cNvSpPr/>
      </dsp:nvSpPr>
      <dsp:spPr>
        <a:xfrm>
          <a:off x="3157476" y="2934459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rgbClr val="66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«طائ» با «تاء» در یک کلمه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rgbClr val="6600CC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476" y="2934459"/>
        <a:ext cx="1375507" cy="687753"/>
      </dsp:txXfrm>
    </dsp:sp>
    <dsp:sp modelId="{E271653D-DC7A-47F7-988C-1436395239FF}">
      <dsp:nvSpPr>
        <dsp:cNvPr id="0" name=""/>
        <dsp:cNvSpPr/>
      </dsp:nvSpPr>
      <dsp:spPr>
        <a:xfrm>
          <a:off x="3157476" y="3911069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«طاء» درآیات  قرآنی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rgbClr val="0099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476" y="3911069"/>
        <a:ext cx="1375507" cy="687753"/>
      </dsp:txXfrm>
    </dsp:sp>
    <dsp:sp modelId="{915ACBC9-2C38-472A-97BF-2368FEF77E7B}">
      <dsp:nvSpPr>
        <dsp:cNvPr id="0" name=""/>
        <dsp:cNvSpPr/>
      </dsp:nvSpPr>
      <dsp:spPr>
        <a:xfrm>
          <a:off x="3157476" y="4887679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مخرج حرف </a:t>
          </a: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noaction"/>
            </a:rPr>
            <a:t>«طاء» </a:t>
          </a: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و </a:t>
          </a: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noaction"/>
            </a:rPr>
            <a:t>«تاء»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476" y="4887679"/>
        <a:ext cx="1375507" cy="6877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FF629-35DE-47CC-AF8A-8C194BF5FACF}">
      <dsp:nvSpPr>
        <dsp:cNvPr id="0" name=""/>
        <dsp:cNvSpPr/>
      </dsp:nvSpPr>
      <dsp:spPr>
        <a:xfrm>
          <a:off x="4493635" y="688730"/>
          <a:ext cx="205826" cy="4528182"/>
        </a:xfrm>
        <a:custGeom>
          <a:avLst/>
          <a:gdLst/>
          <a:ahLst/>
          <a:cxnLst/>
          <a:rect l="0" t="0" r="0" b="0"/>
          <a:pathLst>
            <a:path>
              <a:moveTo>
                <a:pt x="205826" y="0"/>
              </a:moveTo>
              <a:lnTo>
                <a:pt x="205826" y="4528182"/>
              </a:lnTo>
              <a:lnTo>
                <a:pt x="0" y="45281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B4C3A-F627-44A0-B9A2-4F9361193BAB}">
      <dsp:nvSpPr>
        <dsp:cNvPr id="0" name=""/>
        <dsp:cNvSpPr/>
      </dsp:nvSpPr>
      <dsp:spPr>
        <a:xfrm>
          <a:off x="4493635" y="688730"/>
          <a:ext cx="205826" cy="3553937"/>
        </a:xfrm>
        <a:custGeom>
          <a:avLst/>
          <a:gdLst/>
          <a:ahLst/>
          <a:cxnLst/>
          <a:rect l="0" t="0" r="0" b="0"/>
          <a:pathLst>
            <a:path>
              <a:moveTo>
                <a:pt x="205826" y="0"/>
              </a:moveTo>
              <a:lnTo>
                <a:pt x="205826" y="3553937"/>
              </a:lnTo>
              <a:lnTo>
                <a:pt x="0" y="35539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E5999-909F-4008-8F45-D17B4D87FF10}">
      <dsp:nvSpPr>
        <dsp:cNvPr id="0" name=""/>
        <dsp:cNvSpPr/>
      </dsp:nvSpPr>
      <dsp:spPr>
        <a:xfrm>
          <a:off x="4493635" y="688730"/>
          <a:ext cx="205826" cy="2579691"/>
        </a:xfrm>
        <a:custGeom>
          <a:avLst/>
          <a:gdLst/>
          <a:ahLst/>
          <a:cxnLst/>
          <a:rect l="0" t="0" r="0" b="0"/>
          <a:pathLst>
            <a:path>
              <a:moveTo>
                <a:pt x="205826" y="0"/>
              </a:moveTo>
              <a:lnTo>
                <a:pt x="205826" y="2579691"/>
              </a:lnTo>
              <a:lnTo>
                <a:pt x="0" y="25796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355B9-C2D9-4E10-B71E-400C5FE51048}">
      <dsp:nvSpPr>
        <dsp:cNvPr id="0" name=""/>
        <dsp:cNvSpPr/>
      </dsp:nvSpPr>
      <dsp:spPr>
        <a:xfrm>
          <a:off x="4493635" y="688730"/>
          <a:ext cx="205826" cy="1605446"/>
        </a:xfrm>
        <a:custGeom>
          <a:avLst/>
          <a:gdLst/>
          <a:ahLst/>
          <a:cxnLst/>
          <a:rect l="0" t="0" r="0" b="0"/>
          <a:pathLst>
            <a:path>
              <a:moveTo>
                <a:pt x="205826" y="0"/>
              </a:moveTo>
              <a:lnTo>
                <a:pt x="205826" y="1605446"/>
              </a:lnTo>
              <a:lnTo>
                <a:pt x="0" y="16054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DB88E-B28B-49FD-BF3A-AC83E794F247}">
      <dsp:nvSpPr>
        <dsp:cNvPr id="0" name=""/>
        <dsp:cNvSpPr/>
      </dsp:nvSpPr>
      <dsp:spPr>
        <a:xfrm>
          <a:off x="4493635" y="688730"/>
          <a:ext cx="205826" cy="631201"/>
        </a:xfrm>
        <a:custGeom>
          <a:avLst/>
          <a:gdLst/>
          <a:ahLst/>
          <a:cxnLst/>
          <a:rect l="0" t="0" r="0" b="0"/>
          <a:pathLst>
            <a:path>
              <a:moveTo>
                <a:pt x="205826" y="0"/>
              </a:moveTo>
              <a:lnTo>
                <a:pt x="205826" y="631201"/>
              </a:lnTo>
              <a:lnTo>
                <a:pt x="0" y="6312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EDE3F-7B08-4ACC-8315-8288717C100F}">
      <dsp:nvSpPr>
        <dsp:cNvPr id="0" name=""/>
        <dsp:cNvSpPr/>
      </dsp:nvSpPr>
      <dsp:spPr>
        <a:xfrm>
          <a:off x="3464502" y="2642"/>
          <a:ext cx="1372176" cy="68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0" i="0" u="none" strike="noStrike" kern="1200" cap="none" normalizeH="0" baseline="0" smtClean="0">
              <a:ln>
                <a:noFill/>
              </a:ln>
              <a:solidFill>
                <a:srgbClr val="E41CD6"/>
              </a:solidFill>
              <a:effectLst/>
              <a:latin typeface="Arial" panose="020B0604020202020204" pitchFamily="34" charset="0"/>
              <a:cs typeface="B Koodak Outline" panose="00000400000000000000" pitchFamily="2" charset="-78"/>
            </a:rPr>
            <a:t>تمرین حرف «صاد»</a:t>
          </a:r>
          <a:endParaRPr kumimoji="0" lang="en-US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 Outline" panose="00000400000000000000" pitchFamily="2" charset="-78"/>
          </a:endParaRPr>
        </a:p>
      </dsp:txBody>
      <dsp:txXfrm>
        <a:off x="3464502" y="2642"/>
        <a:ext cx="1372176" cy="686088"/>
      </dsp:txXfrm>
    </dsp:sp>
    <dsp:sp modelId="{D57DBE77-7931-4256-8CBD-D342306780D3}">
      <dsp:nvSpPr>
        <dsp:cNvPr id="0" name=""/>
        <dsp:cNvSpPr/>
      </dsp:nvSpPr>
      <dsp:spPr>
        <a:xfrm>
          <a:off x="3121458" y="976887"/>
          <a:ext cx="1372176" cy="68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«صاد» با «سین»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rgbClr val="0000FF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1458" y="976887"/>
        <a:ext cx="1372176" cy="686088"/>
      </dsp:txXfrm>
    </dsp:sp>
    <dsp:sp modelId="{1408FB84-7816-4D1E-890C-6C3DAF69DF60}">
      <dsp:nvSpPr>
        <dsp:cNvPr id="0" name=""/>
        <dsp:cNvSpPr/>
      </dsp:nvSpPr>
      <dsp:spPr>
        <a:xfrm>
          <a:off x="3121458" y="1951133"/>
          <a:ext cx="1372176" cy="68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«صاد» مشدد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1458" y="1951133"/>
        <a:ext cx="1372176" cy="686088"/>
      </dsp:txXfrm>
    </dsp:sp>
    <dsp:sp modelId="{C6F9DE23-D48C-47BD-9074-EBAD99913EEE}">
      <dsp:nvSpPr>
        <dsp:cNvPr id="0" name=""/>
        <dsp:cNvSpPr/>
      </dsp:nvSpPr>
      <dsp:spPr>
        <a:xfrm>
          <a:off x="3121458" y="2925378"/>
          <a:ext cx="1372176" cy="68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rgbClr val="66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«صاد» با «سین» در یک کلمه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rgbClr val="6600CC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1458" y="2925378"/>
        <a:ext cx="1372176" cy="686088"/>
      </dsp:txXfrm>
    </dsp:sp>
    <dsp:sp modelId="{B1B07CEF-E1DA-45FE-9DBB-BA7B79EC5134}">
      <dsp:nvSpPr>
        <dsp:cNvPr id="0" name=""/>
        <dsp:cNvSpPr/>
      </dsp:nvSpPr>
      <dsp:spPr>
        <a:xfrm>
          <a:off x="3121458" y="3899623"/>
          <a:ext cx="1372176" cy="68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rgbClr val="0099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«صاد» درآیات  قرآنی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rgbClr val="0099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1458" y="3899623"/>
        <a:ext cx="1372176" cy="686088"/>
      </dsp:txXfrm>
    </dsp:sp>
    <dsp:sp modelId="{22B70874-B4AD-4618-916E-E686FDC6BD64}">
      <dsp:nvSpPr>
        <dsp:cNvPr id="0" name=""/>
        <dsp:cNvSpPr/>
      </dsp:nvSpPr>
      <dsp:spPr>
        <a:xfrm>
          <a:off x="3121458" y="4873869"/>
          <a:ext cx="1372176" cy="68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مخرج حرف </a:t>
          </a: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noaction"/>
            </a:rPr>
            <a:t>«صاد» </a:t>
          </a: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و </a:t>
          </a: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noaction"/>
            </a:rPr>
            <a:t>«سین»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1458" y="4873869"/>
        <a:ext cx="1372176" cy="6860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1034A-FDEC-4CFB-B16B-0600789DB172}">
      <dsp:nvSpPr>
        <dsp:cNvPr id="0" name=""/>
        <dsp:cNvSpPr/>
      </dsp:nvSpPr>
      <dsp:spPr>
        <a:xfrm>
          <a:off x="4317527" y="679256"/>
          <a:ext cx="203010" cy="4466239"/>
        </a:xfrm>
        <a:custGeom>
          <a:avLst/>
          <a:gdLst/>
          <a:ahLst/>
          <a:cxnLst/>
          <a:rect l="0" t="0" r="0" b="0"/>
          <a:pathLst>
            <a:path>
              <a:moveTo>
                <a:pt x="203010" y="0"/>
              </a:moveTo>
              <a:lnTo>
                <a:pt x="203010" y="4466239"/>
              </a:lnTo>
              <a:lnTo>
                <a:pt x="0" y="446623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3B4F1-964D-4178-BA7E-95C77FCA557C}">
      <dsp:nvSpPr>
        <dsp:cNvPr id="0" name=""/>
        <dsp:cNvSpPr/>
      </dsp:nvSpPr>
      <dsp:spPr>
        <a:xfrm>
          <a:off x="4317527" y="679256"/>
          <a:ext cx="203010" cy="3505320"/>
        </a:xfrm>
        <a:custGeom>
          <a:avLst/>
          <a:gdLst/>
          <a:ahLst/>
          <a:cxnLst/>
          <a:rect l="0" t="0" r="0" b="0"/>
          <a:pathLst>
            <a:path>
              <a:moveTo>
                <a:pt x="203010" y="0"/>
              </a:moveTo>
              <a:lnTo>
                <a:pt x="203010" y="3505320"/>
              </a:lnTo>
              <a:lnTo>
                <a:pt x="0" y="35053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F2965-E52E-420B-B40E-579F2C0BA445}">
      <dsp:nvSpPr>
        <dsp:cNvPr id="0" name=""/>
        <dsp:cNvSpPr/>
      </dsp:nvSpPr>
      <dsp:spPr>
        <a:xfrm>
          <a:off x="4317527" y="679256"/>
          <a:ext cx="203010" cy="2544402"/>
        </a:xfrm>
        <a:custGeom>
          <a:avLst/>
          <a:gdLst/>
          <a:ahLst/>
          <a:cxnLst/>
          <a:rect l="0" t="0" r="0" b="0"/>
          <a:pathLst>
            <a:path>
              <a:moveTo>
                <a:pt x="203010" y="0"/>
              </a:moveTo>
              <a:lnTo>
                <a:pt x="203010" y="2544402"/>
              </a:lnTo>
              <a:lnTo>
                <a:pt x="0" y="25444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D1655-2E78-4C75-947F-6C4A0BC78CEE}">
      <dsp:nvSpPr>
        <dsp:cNvPr id="0" name=""/>
        <dsp:cNvSpPr/>
      </dsp:nvSpPr>
      <dsp:spPr>
        <a:xfrm>
          <a:off x="4317527" y="679256"/>
          <a:ext cx="203010" cy="1583484"/>
        </a:xfrm>
        <a:custGeom>
          <a:avLst/>
          <a:gdLst/>
          <a:ahLst/>
          <a:cxnLst/>
          <a:rect l="0" t="0" r="0" b="0"/>
          <a:pathLst>
            <a:path>
              <a:moveTo>
                <a:pt x="203010" y="0"/>
              </a:moveTo>
              <a:lnTo>
                <a:pt x="203010" y="1583484"/>
              </a:lnTo>
              <a:lnTo>
                <a:pt x="0" y="15834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6119E-DFCD-48C9-B8AC-899DEA599722}">
      <dsp:nvSpPr>
        <dsp:cNvPr id="0" name=""/>
        <dsp:cNvSpPr/>
      </dsp:nvSpPr>
      <dsp:spPr>
        <a:xfrm>
          <a:off x="4317527" y="679256"/>
          <a:ext cx="203010" cy="622566"/>
        </a:xfrm>
        <a:custGeom>
          <a:avLst/>
          <a:gdLst/>
          <a:ahLst/>
          <a:cxnLst/>
          <a:rect l="0" t="0" r="0" b="0"/>
          <a:pathLst>
            <a:path>
              <a:moveTo>
                <a:pt x="203010" y="0"/>
              </a:moveTo>
              <a:lnTo>
                <a:pt x="203010" y="622566"/>
              </a:lnTo>
              <a:lnTo>
                <a:pt x="0" y="6225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EC83C-AD4E-45E2-8B74-BAEAF8A38641}">
      <dsp:nvSpPr>
        <dsp:cNvPr id="0" name=""/>
        <dsp:cNvSpPr/>
      </dsp:nvSpPr>
      <dsp:spPr>
        <a:xfrm>
          <a:off x="3302472" y="2553"/>
          <a:ext cx="1353405" cy="676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0" i="0" u="none" strike="noStrike" kern="1200" cap="none" normalizeH="0" baseline="0" smtClean="0">
              <a:ln>
                <a:noFill/>
              </a:ln>
              <a:solidFill>
                <a:srgbClr val="E41CD6"/>
              </a:solidFill>
              <a:effectLst/>
              <a:latin typeface="Arial" panose="020B0604020202020204" pitchFamily="34" charset="0"/>
              <a:cs typeface="B Koodak Outline" panose="00000400000000000000" pitchFamily="2" charset="-78"/>
            </a:rPr>
            <a:t>تمرین حرف «ضاد»</a:t>
          </a:r>
          <a:endParaRPr kumimoji="0" lang="en-US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 Outline" panose="00000400000000000000" pitchFamily="2" charset="-78"/>
          </a:endParaRPr>
        </a:p>
      </dsp:txBody>
      <dsp:txXfrm>
        <a:off x="3302472" y="2553"/>
        <a:ext cx="1353405" cy="676702"/>
      </dsp:txXfrm>
    </dsp:sp>
    <dsp:sp modelId="{CCB97B78-EB82-4D79-BCF4-42B7CEA809A7}">
      <dsp:nvSpPr>
        <dsp:cNvPr id="0" name=""/>
        <dsp:cNvSpPr/>
      </dsp:nvSpPr>
      <dsp:spPr>
        <a:xfrm>
          <a:off x="2964121" y="963471"/>
          <a:ext cx="1353405" cy="676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«ضاد» با «زاء»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rgbClr val="0000FF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4121" y="963471"/>
        <a:ext cx="1353405" cy="676702"/>
      </dsp:txXfrm>
    </dsp:sp>
    <dsp:sp modelId="{DF0A4935-992A-4458-8630-390303FC21E3}">
      <dsp:nvSpPr>
        <dsp:cNvPr id="0" name=""/>
        <dsp:cNvSpPr/>
      </dsp:nvSpPr>
      <dsp:spPr>
        <a:xfrm>
          <a:off x="2964121" y="1924389"/>
          <a:ext cx="1353405" cy="676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«ضاد» مشدد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4121" y="1924389"/>
        <a:ext cx="1353405" cy="676702"/>
      </dsp:txXfrm>
    </dsp:sp>
    <dsp:sp modelId="{A4946A59-5910-4E8E-9D87-B5FD216F137C}">
      <dsp:nvSpPr>
        <dsp:cNvPr id="0" name=""/>
        <dsp:cNvSpPr/>
      </dsp:nvSpPr>
      <dsp:spPr>
        <a:xfrm>
          <a:off x="2964121" y="2885307"/>
          <a:ext cx="1353405" cy="676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rgbClr val="66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«ضاد» درآیات  قرآنی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rgbClr val="6600CC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4121" y="2885307"/>
        <a:ext cx="1353405" cy="676702"/>
      </dsp:txXfrm>
    </dsp:sp>
    <dsp:sp modelId="{CD6A42FB-8811-47B9-9243-C05BE6232E8B}">
      <dsp:nvSpPr>
        <dsp:cNvPr id="0" name=""/>
        <dsp:cNvSpPr/>
      </dsp:nvSpPr>
      <dsp:spPr>
        <a:xfrm>
          <a:off x="2964121" y="3846225"/>
          <a:ext cx="1353405" cy="676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مخرج حرف «ضاد» </a:t>
          </a:r>
          <a:endParaRPr kumimoji="0" lang="en-US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4121" y="3846225"/>
        <a:ext cx="1353405" cy="676702"/>
      </dsp:txXfrm>
    </dsp:sp>
    <dsp:sp modelId="{07A46AC8-89FC-4C14-9363-9E6DE2175BBB}">
      <dsp:nvSpPr>
        <dsp:cNvPr id="0" name=""/>
        <dsp:cNvSpPr/>
      </dsp:nvSpPr>
      <dsp:spPr>
        <a:xfrm>
          <a:off x="2964121" y="4807143"/>
          <a:ext cx="1353405" cy="676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مخرج حرف «زاء» </a:t>
          </a:r>
          <a:endParaRPr kumimoji="0" lang="en-US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4121" y="4807143"/>
        <a:ext cx="1353405" cy="6767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EA18B-16EA-44CE-9DD4-B83FC71EB7FA}">
      <dsp:nvSpPr>
        <dsp:cNvPr id="0" name=""/>
        <dsp:cNvSpPr/>
      </dsp:nvSpPr>
      <dsp:spPr>
        <a:xfrm>
          <a:off x="4343400" y="2240791"/>
          <a:ext cx="3072987" cy="533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664"/>
              </a:lnTo>
              <a:lnTo>
                <a:pt x="3072987" y="266664"/>
              </a:lnTo>
              <a:lnTo>
                <a:pt x="3072987" y="53332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04F04-91A3-4B92-A987-9A66C42A1284}">
      <dsp:nvSpPr>
        <dsp:cNvPr id="0" name=""/>
        <dsp:cNvSpPr/>
      </dsp:nvSpPr>
      <dsp:spPr>
        <a:xfrm>
          <a:off x="4297680" y="2240791"/>
          <a:ext cx="91440" cy="533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32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28364-2E42-42B3-8F5A-B90ED5F886E6}">
      <dsp:nvSpPr>
        <dsp:cNvPr id="0" name=""/>
        <dsp:cNvSpPr/>
      </dsp:nvSpPr>
      <dsp:spPr>
        <a:xfrm>
          <a:off x="1270412" y="2240791"/>
          <a:ext cx="3072987" cy="533328"/>
        </a:xfrm>
        <a:custGeom>
          <a:avLst/>
          <a:gdLst/>
          <a:ahLst/>
          <a:cxnLst/>
          <a:rect l="0" t="0" r="0" b="0"/>
          <a:pathLst>
            <a:path>
              <a:moveTo>
                <a:pt x="3072987" y="0"/>
              </a:moveTo>
              <a:lnTo>
                <a:pt x="3072987" y="266664"/>
              </a:lnTo>
              <a:lnTo>
                <a:pt x="0" y="266664"/>
              </a:lnTo>
              <a:lnTo>
                <a:pt x="0" y="53332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E8FAF-1540-4A85-8AAC-49B1174F6E4A}">
      <dsp:nvSpPr>
        <dsp:cNvPr id="0" name=""/>
        <dsp:cNvSpPr/>
      </dsp:nvSpPr>
      <dsp:spPr>
        <a:xfrm>
          <a:off x="3073570" y="970962"/>
          <a:ext cx="2539658" cy="126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700" b="1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Zr" pitchFamily="2" charset="2"/>
              <a:cs typeface="B Koodak Outline" panose="00000400000000000000" pitchFamily="2" charset="-78"/>
            </a:rPr>
            <a:t>انواع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Zr" pitchFamily="2" charset="2"/>
              <a:cs typeface="B Koodak Outline" panose="00000400000000000000" pitchFamily="2" charset="-78"/>
            </a:rPr>
            <a:t> </a:t>
          </a:r>
          <a:r>
            <a:rPr kumimoji="0" lang="fa-IR" sz="2700" b="1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Zr" pitchFamily="2" charset="2"/>
              <a:cs typeface="B Koodak Outline" panose="00000400000000000000" pitchFamily="2" charset="-78"/>
            </a:rPr>
            <a:t>ادغام</a:t>
          </a:r>
          <a:endParaRPr kumimoji="0" lang="en-US" sz="2700" b="1" i="0" u="none" strike="noStrike" kern="1200" cap="none" normalizeH="0" baseline="0" smtClean="0">
            <a:ln>
              <a:noFill/>
            </a:ln>
            <a:solidFill>
              <a:schemeClr val="tx2"/>
            </a:solidFill>
            <a:effectLst/>
            <a:latin typeface="Zr" pitchFamily="2" charset="2"/>
            <a:cs typeface="B Koodak Outline" panose="00000400000000000000" pitchFamily="2" charset="-78"/>
          </a:endParaRPr>
        </a:p>
      </dsp:txBody>
      <dsp:txXfrm>
        <a:off x="3073570" y="970962"/>
        <a:ext cx="2539658" cy="1269829"/>
      </dsp:txXfrm>
    </dsp:sp>
    <dsp:sp modelId="{D0D721B3-AEF9-4581-9B48-230A4ACB7EF9}">
      <dsp:nvSpPr>
        <dsp:cNvPr id="0" name=""/>
        <dsp:cNvSpPr/>
      </dsp:nvSpPr>
      <dsp:spPr>
        <a:xfrm>
          <a:off x="583" y="2774120"/>
          <a:ext cx="2539658" cy="126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700" b="0" i="1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B Esfehan" panose="00000700000000000000" pitchFamily="2" charset="-78"/>
            </a:rPr>
            <a:t>مـتقاربين</a:t>
          </a:r>
          <a:endParaRPr kumimoji="0" lang="en-US" sz="2700" b="0" i="1" u="none" strike="noStrike" kern="1200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B Esfehan" panose="00000700000000000000" pitchFamily="2" charset="-78"/>
          </a:endParaRPr>
        </a:p>
      </dsp:txBody>
      <dsp:txXfrm>
        <a:off x="583" y="2774120"/>
        <a:ext cx="2539658" cy="1269829"/>
      </dsp:txXfrm>
    </dsp:sp>
    <dsp:sp modelId="{CF165EBC-49F9-45A4-B06C-94E40FF8471C}">
      <dsp:nvSpPr>
        <dsp:cNvPr id="0" name=""/>
        <dsp:cNvSpPr/>
      </dsp:nvSpPr>
      <dsp:spPr>
        <a:xfrm>
          <a:off x="3073570" y="2774120"/>
          <a:ext cx="2539658" cy="126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700" b="0" i="1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B Esfehan" panose="00000700000000000000" pitchFamily="2" charset="-78"/>
            </a:rPr>
            <a:t>متجانسين</a:t>
          </a:r>
          <a:endParaRPr kumimoji="0" lang="en-US" sz="2700" b="0" i="1" u="none" strike="noStrike" kern="1200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B Esfehan" panose="00000700000000000000" pitchFamily="2" charset="-78"/>
          </a:endParaRPr>
        </a:p>
      </dsp:txBody>
      <dsp:txXfrm>
        <a:off x="3073570" y="2774120"/>
        <a:ext cx="2539658" cy="1269829"/>
      </dsp:txXfrm>
    </dsp:sp>
    <dsp:sp modelId="{5A70FD68-D15B-405D-8525-E090D4577D91}">
      <dsp:nvSpPr>
        <dsp:cNvPr id="0" name=""/>
        <dsp:cNvSpPr/>
      </dsp:nvSpPr>
      <dsp:spPr>
        <a:xfrm>
          <a:off x="6146557" y="2774120"/>
          <a:ext cx="2539658" cy="126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700" b="0" i="1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B Esfehan" panose="00000700000000000000" pitchFamily="2" charset="-78"/>
            </a:rPr>
            <a:t>مـتـمـاثلين</a:t>
          </a:r>
          <a:endParaRPr kumimoji="0" lang="en-US" sz="2700" b="0" i="1" u="none" strike="noStrike" kern="1200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B Esfehan" panose="00000700000000000000" pitchFamily="2" charset="-78"/>
          </a:endParaRPr>
        </a:p>
      </dsp:txBody>
      <dsp:txXfrm>
        <a:off x="6146557" y="2774120"/>
        <a:ext cx="2539658" cy="126982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EFAA3-BFEF-41FA-9863-65029FC38744}">
      <dsp:nvSpPr>
        <dsp:cNvPr id="0" name=""/>
        <dsp:cNvSpPr/>
      </dsp:nvSpPr>
      <dsp:spPr>
        <a:xfrm>
          <a:off x="4000499" y="1190339"/>
          <a:ext cx="3133216" cy="362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60"/>
              </a:lnTo>
              <a:lnTo>
                <a:pt x="3133216" y="181260"/>
              </a:lnTo>
              <a:lnTo>
                <a:pt x="3133216" y="3625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9FE02-1472-4895-9948-9335EA07D31E}">
      <dsp:nvSpPr>
        <dsp:cNvPr id="0" name=""/>
        <dsp:cNvSpPr/>
      </dsp:nvSpPr>
      <dsp:spPr>
        <a:xfrm>
          <a:off x="4000499" y="1190339"/>
          <a:ext cx="1044405" cy="362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60"/>
              </a:lnTo>
              <a:lnTo>
                <a:pt x="1044405" y="181260"/>
              </a:lnTo>
              <a:lnTo>
                <a:pt x="1044405" y="3625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E9C2A6-1213-4EDA-8005-E001FCB7B6C5}">
      <dsp:nvSpPr>
        <dsp:cNvPr id="0" name=""/>
        <dsp:cNvSpPr/>
      </dsp:nvSpPr>
      <dsp:spPr>
        <a:xfrm>
          <a:off x="2956094" y="1190339"/>
          <a:ext cx="1044405" cy="362520"/>
        </a:xfrm>
        <a:custGeom>
          <a:avLst/>
          <a:gdLst/>
          <a:ahLst/>
          <a:cxnLst/>
          <a:rect l="0" t="0" r="0" b="0"/>
          <a:pathLst>
            <a:path>
              <a:moveTo>
                <a:pt x="1044405" y="0"/>
              </a:moveTo>
              <a:lnTo>
                <a:pt x="1044405" y="181260"/>
              </a:lnTo>
              <a:lnTo>
                <a:pt x="0" y="181260"/>
              </a:lnTo>
              <a:lnTo>
                <a:pt x="0" y="3625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A3D4A-BFDD-440F-82DE-C8458D650599}">
      <dsp:nvSpPr>
        <dsp:cNvPr id="0" name=""/>
        <dsp:cNvSpPr/>
      </dsp:nvSpPr>
      <dsp:spPr>
        <a:xfrm>
          <a:off x="867283" y="1190339"/>
          <a:ext cx="3133216" cy="362520"/>
        </a:xfrm>
        <a:custGeom>
          <a:avLst/>
          <a:gdLst/>
          <a:ahLst/>
          <a:cxnLst/>
          <a:rect l="0" t="0" r="0" b="0"/>
          <a:pathLst>
            <a:path>
              <a:moveTo>
                <a:pt x="3133216" y="0"/>
              </a:moveTo>
              <a:lnTo>
                <a:pt x="3133216" y="181260"/>
              </a:lnTo>
              <a:lnTo>
                <a:pt x="0" y="181260"/>
              </a:lnTo>
              <a:lnTo>
                <a:pt x="0" y="3625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4D89B-A169-432F-8589-10F1EEB8BF9B}">
      <dsp:nvSpPr>
        <dsp:cNvPr id="0" name=""/>
        <dsp:cNvSpPr/>
      </dsp:nvSpPr>
      <dsp:spPr>
        <a:xfrm>
          <a:off x="3137355" y="327194"/>
          <a:ext cx="1726289" cy="863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900" b="1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B Koodak" panose="00000700000000000000" pitchFamily="2" charset="-78"/>
            </a:rPr>
            <a:t>احكام تنوين و نون ساكن</a:t>
          </a:r>
          <a:endParaRPr kumimoji="0" lang="en-US" sz="1900" b="1" i="0" u="none" strike="noStrike" kern="1200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/>
              </a:outerShdw>
            </a:effectLst>
            <a:latin typeface="Arial" panose="020B0604020202020204" pitchFamily="34" charset="0"/>
            <a:cs typeface="B Koodak" panose="00000700000000000000" pitchFamily="2" charset="-78"/>
          </a:endParaRPr>
        </a:p>
      </dsp:txBody>
      <dsp:txXfrm>
        <a:off x="3137355" y="327194"/>
        <a:ext cx="1726289" cy="863144"/>
      </dsp:txXfrm>
    </dsp:sp>
    <dsp:sp modelId="{71A00A04-A495-48F2-B774-C233D0C8A421}">
      <dsp:nvSpPr>
        <dsp:cNvPr id="0" name=""/>
        <dsp:cNvSpPr/>
      </dsp:nvSpPr>
      <dsp:spPr>
        <a:xfrm>
          <a:off x="4138" y="1552860"/>
          <a:ext cx="1726289" cy="863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اخفا</a:t>
          </a:r>
          <a:endParaRPr kumimoji="0" lang="en-US" sz="1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8" y="1552860"/>
        <a:ext cx="1726289" cy="863144"/>
      </dsp:txXfrm>
    </dsp:sp>
    <dsp:sp modelId="{FC3ED6D4-04FE-4536-B60E-1060379F01F8}">
      <dsp:nvSpPr>
        <dsp:cNvPr id="0" name=""/>
        <dsp:cNvSpPr/>
      </dsp:nvSpPr>
      <dsp:spPr>
        <a:xfrm>
          <a:off x="2092949" y="1552860"/>
          <a:ext cx="1726289" cy="863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اقلاب</a:t>
          </a:r>
          <a:endParaRPr kumimoji="0" lang="en-US" sz="1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2949" y="1552860"/>
        <a:ext cx="1726289" cy="863144"/>
      </dsp:txXfrm>
    </dsp:sp>
    <dsp:sp modelId="{D03D2BA9-9B54-4DCF-90EE-18F7C9C6C1C2}">
      <dsp:nvSpPr>
        <dsp:cNvPr id="0" name=""/>
        <dsp:cNvSpPr/>
      </dsp:nvSpPr>
      <dsp:spPr>
        <a:xfrm>
          <a:off x="4181760" y="1552860"/>
          <a:ext cx="1726289" cy="863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ادغام</a:t>
          </a:r>
          <a:endParaRPr kumimoji="0" lang="en-US" sz="1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1760" y="1552860"/>
        <a:ext cx="1726289" cy="863144"/>
      </dsp:txXfrm>
    </dsp:sp>
    <dsp:sp modelId="{DF8C2911-8715-4DAB-84AD-76F911A16C87}">
      <dsp:nvSpPr>
        <dsp:cNvPr id="0" name=""/>
        <dsp:cNvSpPr/>
      </dsp:nvSpPr>
      <dsp:spPr>
        <a:xfrm>
          <a:off x="6270571" y="1552860"/>
          <a:ext cx="1726289" cy="863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اظهار</a:t>
          </a:r>
          <a:endParaRPr kumimoji="0" lang="en-US" sz="1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70571" y="1552860"/>
        <a:ext cx="1726289" cy="8631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42830-9EA2-4AF9-AFA1-B88C6EE46909}">
      <dsp:nvSpPr>
        <dsp:cNvPr id="0" name=""/>
        <dsp:cNvSpPr/>
      </dsp:nvSpPr>
      <dsp:spPr>
        <a:xfrm>
          <a:off x="4000500" y="1133679"/>
          <a:ext cx="2741748" cy="475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920"/>
              </a:lnTo>
              <a:lnTo>
                <a:pt x="2741748" y="237920"/>
              </a:lnTo>
              <a:lnTo>
                <a:pt x="2741748" y="4758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B2D20-624E-44DB-864B-BDE7C9D7972A}">
      <dsp:nvSpPr>
        <dsp:cNvPr id="0" name=""/>
        <dsp:cNvSpPr/>
      </dsp:nvSpPr>
      <dsp:spPr>
        <a:xfrm>
          <a:off x="3954780" y="1133679"/>
          <a:ext cx="91440" cy="4758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8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740C5-E6B5-4DFF-B822-9E7D98419AC9}">
      <dsp:nvSpPr>
        <dsp:cNvPr id="0" name=""/>
        <dsp:cNvSpPr/>
      </dsp:nvSpPr>
      <dsp:spPr>
        <a:xfrm>
          <a:off x="1258751" y="1133679"/>
          <a:ext cx="2741748" cy="475840"/>
        </a:xfrm>
        <a:custGeom>
          <a:avLst/>
          <a:gdLst/>
          <a:ahLst/>
          <a:cxnLst/>
          <a:rect l="0" t="0" r="0" b="0"/>
          <a:pathLst>
            <a:path>
              <a:moveTo>
                <a:pt x="2741748" y="0"/>
              </a:moveTo>
              <a:lnTo>
                <a:pt x="2741748" y="237920"/>
              </a:lnTo>
              <a:lnTo>
                <a:pt x="0" y="237920"/>
              </a:lnTo>
              <a:lnTo>
                <a:pt x="0" y="4758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88B61-830B-49DA-B2C4-38A14F210A20}">
      <dsp:nvSpPr>
        <dsp:cNvPr id="0" name=""/>
        <dsp:cNvSpPr/>
      </dsp:nvSpPr>
      <dsp:spPr>
        <a:xfrm>
          <a:off x="2867545" y="725"/>
          <a:ext cx="2265908" cy="1132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3700" b="1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احكام </a:t>
          </a:r>
          <a:r>
            <a:rPr kumimoji="0" lang="fa-IR" sz="3700" b="1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میم</a:t>
          </a:r>
          <a:r>
            <a:rPr kumimoji="0" lang="ar-SA" sz="3700" b="1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ساكن</a:t>
          </a:r>
          <a:endParaRPr kumimoji="0" lang="en-US" sz="3700" b="1" i="0" u="none" strike="noStrike" kern="1200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7545" y="725"/>
        <a:ext cx="2265908" cy="1132954"/>
      </dsp:txXfrm>
    </dsp:sp>
    <dsp:sp modelId="{33E298E9-8566-49C9-B2C0-F7EA7FA85411}">
      <dsp:nvSpPr>
        <dsp:cNvPr id="0" name=""/>
        <dsp:cNvSpPr/>
      </dsp:nvSpPr>
      <dsp:spPr>
        <a:xfrm>
          <a:off x="125796" y="1609520"/>
          <a:ext cx="2265908" cy="1132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3700" b="0" i="0" u="none" strike="noStrike" kern="1200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  <a:cs typeface="B Esfehan" panose="00000700000000000000" pitchFamily="2" charset="-78"/>
            </a:rPr>
            <a:t>اظهار</a:t>
          </a:r>
          <a:endParaRPr kumimoji="0" lang="en-US" sz="3700" b="0" i="0" u="none" strike="noStrike" kern="1200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  <a:cs typeface="B Esfehan" panose="00000700000000000000" pitchFamily="2" charset="-78"/>
          </a:endParaRPr>
        </a:p>
      </dsp:txBody>
      <dsp:txXfrm>
        <a:off x="125796" y="1609520"/>
        <a:ext cx="2265908" cy="1132954"/>
      </dsp:txXfrm>
    </dsp:sp>
    <dsp:sp modelId="{CF50554E-2E1E-40E7-A94F-389F17ADCEFE}">
      <dsp:nvSpPr>
        <dsp:cNvPr id="0" name=""/>
        <dsp:cNvSpPr/>
      </dsp:nvSpPr>
      <dsp:spPr>
        <a:xfrm>
          <a:off x="2867545" y="1609520"/>
          <a:ext cx="2265908" cy="1132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3700" b="0" i="0" u="none" strike="noStrike" kern="1200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  <a:cs typeface="B Esfehan" panose="00000700000000000000" pitchFamily="2" charset="-78"/>
            </a:rPr>
            <a:t>اخفا</a:t>
          </a:r>
          <a:endParaRPr kumimoji="0" lang="en-US" sz="3700" b="0" i="0" u="none" strike="noStrike" kern="1200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  <a:cs typeface="B Esfehan" panose="00000700000000000000" pitchFamily="2" charset="-78"/>
          </a:endParaRPr>
        </a:p>
      </dsp:txBody>
      <dsp:txXfrm>
        <a:off x="2867545" y="1609520"/>
        <a:ext cx="2265908" cy="1132954"/>
      </dsp:txXfrm>
    </dsp:sp>
    <dsp:sp modelId="{040B0C77-2D16-4862-9692-53F0068B3A5C}">
      <dsp:nvSpPr>
        <dsp:cNvPr id="0" name=""/>
        <dsp:cNvSpPr/>
      </dsp:nvSpPr>
      <dsp:spPr>
        <a:xfrm>
          <a:off x="5609294" y="1609520"/>
          <a:ext cx="2265908" cy="1132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3700" b="0" i="0" u="none" strike="noStrike" kern="1200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  <a:cs typeface="B Esfehan" panose="00000700000000000000" pitchFamily="2" charset="-78"/>
            </a:rPr>
            <a:t>ادغام</a:t>
          </a:r>
          <a:endParaRPr kumimoji="0" lang="en-US" sz="3700" b="0" i="0" u="none" strike="noStrike" kern="1200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  <a:cs typeface="B Esfehan" panose="00000700000000000000" pitchFamily="2" charset="-78"/>
          </a:endParaRPr>
        </a:p>
      </dsp:txBody>
      <dsp:txXfrm>
        <a:off x="5609294" y="1609520"/>
        <a:ext cx="2265908" cy="113295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67F4C-7A26-4A68-B361-F777F3F8F269}">
      <dsp:nvSpPr>
        <dsp:cNvPr id="0" name=""/>
        <dsp:cNvSpPr/>
      </dsp:nvSpPr>
      <dsp:spPr>
        <a:xfrm>
          <a:off x="2289907" y="667654"/>
          <a:ext cx="199683" cy="2502695"/>
        </a:xfrm>
        <a:custGeom>
          <a:avLst/>
          <a:gdLst/>
          <a:ahLst/>
          <a:cxnLst/>
          <a:rect l="0" t="0" r="0" b="0"/>
          <a:pathLst>
            <a:path>
              <a:moveTo>
                <a:pt x="199683" y="0"/>
              </a:moveTo>
              <a:lnTo>
                <a:pt x="199683" y="2502695"/>
              </a:lnTo>
              <a:lnTo>
                <a:pt x="0" y="25026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E3408-7B42-4319-B01C-961553B3C2E7}">
      <dsp:nvSpPr>
        <dsp:cNvPr id="0" name=""/>
        <dsp:cNvSpPr/>
      </dsp:nvSpPr>
      <dsp:spPr>
        <a:xfrm>
          <a:off x="2289907" y="667654"/>
          <a:ext cx="199683" cy="1557528"/>
        </a:xfrm>
        <a:custGeom>
          <a:avLst/>
          <a:gdLst/>
          <a:ahLst/>
          <a:cxnLst/>
          <a:rect l="0" t="0" r="0" b="0"/>
          <a:pathLst>
            <a:path>
              <a:moveTo>
                <a:pt x="199683" y="0"/>
              </a:moveTo>
              <a:lnTo>
                <a:pt x="199683" y="1557528"/>
              </a:lnTo>
              <a:lnTo>
                <a:pt x="0" y="155752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522E1-9D0B-4571-8AA8-8ADC65112F10}">
      <dsp:nvSpPr>
        <dsp:cNvPr id="0" name=""/>
        <dsp:cNvSpPr/>
      </dsp:nvSpPr>
      <dsp:spPr>
        <a:xfrm>
          <a:off x="2289907" y="667654"/>
          <a:ext cx="199683" cy="612361"/>
        </a:xfrm>
        <a:custGeom>
          <a:avLst/>
          <a:gdLst/>
          <a:ahLst/>
          <a:cxnLst/>
          <a:rect l="0" t="0" r="0" b="0"/>
          <a:pathLst>
            <a:path>
              <a:moveTo>
                <a:pt x="199683" y="0"/>
              </a:moveTo>
              <a:lnTo>
                <a:pt x="199683" y="612361"/>
              </a:lnTo>
              <a:lnTo>
                <a:pt x="0" y="61236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0AE27-A1B8-4D4D-894E-5A4C11E8B348}">
      <dsp:nvSpPr>
        <dsp:cNvPr id="0" name=""/>
        <dsp:cNvSpPr/>
      </dsp:nvSpPr>
      <dsp:spPr>
        <a:xfrm>
          <a:off x="1291492" y="2044"/>
          <a:ext cx="1331221" cy="665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100" b="1" i="0" u="none" strike="noStrike" kern="1200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حروف</a:t>
          </a:r>
          <a:endParaRPr kumimoji="0" lang="en-US" sz="2100" b="1" i="0" u="none" strike="noStrike" kern="1200" cap="none" normalizeH="0" baseline="0" smtClean="0">
            <a:ln>
              <a:noFill/>
            </a:ln>
            <a:solidFill>
              <a:srgbClr val="FF66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1492" y="2044"/>
        <a:ext cx="1331221" cy="665610"/>
      </dsp:txXfrm>
    </dsp:sp>
    <dsp:sp modelId="{13F7C1C9-ADA0-4512-A9C1-9A0CF3C4ADD0}">
      <dsp:nvSpPr>
        <dsp:cNvPr id="0" name=""/>
        <dsp:cNvSpPr/>
      </dsp:nvSpPr>
      <dsp:spPr>
        <a:xfrm>
          <a:off x="958686" y="947211"/>
          <a:ext cx="1331221" cy="665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100" b="1" i="0" u="none" strike="noStrike" kern="1200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الف مـاقـبـل مـفـتـوح</a:t>
          </a:r>
          <a:r>
            <a:rPr kumimoji="0" lang="ar-SA" sz="2100" b="0" i="0" u="none" strike="noStrike" kern="1200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kumimoji="0" lang="en-US" sz="2100" b="0" i="0" u="none" strike="noStrike" kern="1200" cap="none" normalizeH="0" baseline="0" smtClean="0">
            <a:ln>
              <a:noFill/>
            </a:ln>
            <a:solidFill>
              <a:srgbClr val="000099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8686" y="947211"/>
        <a:ext cx="1331221" cy="665610"/>
      </dsp:txXfrm>
    </dsp:sp>
    <dsp:sp modelId="{C247927F-9A6C-49AE-AED0-27306CD0823D}">
      <dsp:nvSpPr>
        <dsp:cNvPr id="0" name=""/>
        <dsp:cNvSpPr/>
      </dsp:nvSpPr>
      <dsp:spPr>
        <a:xfrm>
          <a:off x="958686" y="1892378"/>
          <a:ext cx="1331221" cy="665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100" b="1" i="0" u="none" strike="noStrike" kern="1200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يـاء ماقبل مكسور</a:t>
          </a:r>
          <a:r>
            <a:rPr kumimoji="0" lang="en-US" sz="2100" b="0" i="0" u="none" strike="noStrike" kern="1200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958686" y="1892378"/>
        <a:ext cx="1331221" cy="665610"/>
      </dsp:txXfrm>
    </dsp:sp>
    <dsp:sp modelId="{BC15321A-F215-46B0-A55A-EDC4543DABB2}">
      <dsp:nvSpPr>
        <dsp:cNvPr id="0" name=""/>
        <dsp:cNvSpPr/>
      </dsp:nvSpPr>
      <dsp:spPr>
        <a:xfrm>
          <a:off x="958686" y="2837545"/>
          <a:ext cx="1331221" cy="665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100" b="1" i="0" u="none" strike="noStrike" kern="1200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واو ماقبل مضموم</a:t>
          </a:r>
          <a:r>
            <a:rPr kumimoji="0" lang="ar-SA" sz="2100" b="0" i="0" u="none" strike="noStrike" kern="1200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kumimoji="0" lang="en-US" sz="2100" b="0" i="0" u="none" strike="noStrike" kern="1200" cap="none" normalizeH="0" baseline="0" smtClean="0">
            <a:ln>
              <a:noFill/>
            </a:ln>
            <a:solidFill>
              <a:srgbClr val="000099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8686" y="2837545"/>
        <a:ext cx="1331221" cy="66561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5BAB4-5546-4DD5-BDF4-4A8E34D80DDE}">
      <dsp:nvSpPr>
        <dsp:cNvPr id="0" name=""/>
        <dsp:cNvSpPr/>
      </dsp:nvSpPr>
      <dsp:spPr>
        <a:xfrm>
          <a:off x="6031317" y="2719812"/>
          <a:ext cx="1034458" cy="359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34"/>
              </a:lnTo>
              <a:lnTo>
                <a:pt x="1034458" y="179534"/>
              </a:lnTo>
              <a:lnTo>
                <a:pt x="1034458" y="35906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8CD18-F316-43C0-BC3D-7F47F8CC9EFB}">
      <dsp:nvSpPr>
        <dsp:cNvPr id="0" name=""/>
        <dsp:cNvSpPr/>
      </dsp:nvSpPr>
      <dsp:spPr>
        <a:xfrm>
          <a:off x="4996858" y="2719812"/>
          <a:ext cx="1034458" cy="359068"/>
        </a:xfrm>
        <a:custGeom>
          <a:avLst/>
          <a:gdLst/>
          <a:ahLst/>
          <a:cxnLst/>
          <a:rect l="0" t="0" r="0" b="0"/>
          <a:pathLst>
            <a:path>
              <a:moveTo>
                <a:pt x="1034458" y="0"/>
              </a:moveTo>
              <a:lnTo>
                <a:pt x="1034458" y="179534"/>
              </a:lnTo>
              <a:lnTo>
                <a:pt x="0" y="179534"/>
              </a:lnTo>
              <a:lnTo>
                <a:pt x="0" y="35906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7FED1-0C0E-4BAB-9B7D-BA8FF44BA851}">
      <dsp:nvSpPr>
        <dsp:cNvPr id="0" name=""/>
        <dsp:cNvSpPr/>
      </dsp:nvSpPr>
      <dsp:spPr>
        <a:xfrm>
          <a:off x="3962399" y="1505819"/>
          <a:ext cx="2068917" cy="359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34"/>
              </a:lnTo>
              <a:lnTo>
                <a:pt x="2068917" y="179534"/>
              </a:lnTo>
              <a:lnTo>
                <a:pt x="2068917" y="3590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AB158-90A0-4322-8AAF-55C6430239FD}">
      <dsp:nvSpPr>
        <dsp:cNvPr id="0" name=""/>
        <dsp:cNvSpPr/>
      </dsp:nvSpPr>
      <dsp:spPr>
        <a:xfrm>
          <a:off x="1893482" y="2719812"/>
          <a:ext cx="1034458" cy="359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34"/>
              </a:lnTo>
              <a:lnTo>
                <a:pt x="1034458" y="179534"/>
              </a:lnTo>
              <a:lnTo>
                <a:pt x="1034458" y="35906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29148-ADAE-4521-A01F-4A4F18902DE9}">
      <dsp:nvSpPr>
        <dsp:cNvPr id="0" name=""/>
        <dsp:cNvSpPr/>
      </dsp:nvSpPr>
      <dsp:spPr>
        <a:xfrm>
          <a:off x="859023" y="2719812"/>
          <a:ext cx="1034458" cy="359068"/>
        </a:xfrm>
        <a:custGeom>
          <a:avLst/>
          <a:gdLst/>
          <a:ahLst/>
          <a:cxnLst/>
          <a:rect l="0" t="0" r="0" b="0"/>
          <a:pathLst>
            <a:path>
              <a:moveTo>
                <a:pt x="1034458" y="0"/>
              </a:moveTo>
              <a:lnTo>
                <a:pt x="1034458" y="179534"/>
              </a:lnTo>
              <a:lnTo>
                <a:pt x="0" y="179534"/>
              </a:lnTo>
              <a:lnTo>
                <a:pt x="0" y="35906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EFEEC-3811-47C4-BC19-50F9BD0AF431}">
      <dsp:nvSpPr>
        <dsp:cNvPr id="0" name=""/>
        <dsp:cNvSpPr/>
      </dsp:nvSpPr>
      <dsp:spPr>
        <a:xfrm>
          <a:off x="1893482" y="1505819"/>
          <a:ext cx="2068917" cy="359068"/>
        </a:xfrm>
        <a:custGeom>
          <a:avLst/>
          <a:gdLst/>
          <a:ahLst/>
          <a:cxnLst/>
          <a:rect l="0" t="0" r="0" b="0"/>
          <a:pathLst>
            <a:path>
              <a:moveTo>
                <a:pt x="2068917" y="0"/>
              </a:moveTo>
              <a:lnTo>
                <a:pt x="2068917" y="179534"/>
              </a:lnTo>
              <a:lnTo>
                <a:pt x="0" y="179534"/>
              </a:lnTo>
              <a:lnTo>
                <a:pt x="0" y="3590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55BB2-07C8-4FB1-AF97-1310146A5115}">
      <dsp:nvSpPr>
        <dsp:cNvPr id="0" name=""/>
        <dsp:cNvSpPr/>
      </dsp:nvSpPr>
      <dsp:spPr>
        <a:xfrm>
          <a:off x="3107475" y="650894"/>
          <a:ext cx="1709849" cy="854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600" b="1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انواع</a:t>
          </a:r>
          <a:r>
            <a:rPr kumimoji="0" lang="ar-SA" sz="2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مدّ</a:t>
          </a:r>
          <a:r>
            <a:rPr kumimoji="0" lang="en-US" sz="2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3107475" y="650894"/>
        <a:ext cx="1709849" cy="854924"/>
      </dsp:txXfrm>
    </dsp:sp>
    <dsp:sp modelId="{DF9FBB57-B1C8-44BC-B9BB-468D921EEEAC}">
      <dsp:nvSpPr>
        <dsp:cNvPr id="0" name=""/>
        <dsp:cNvSpPr/>
      </dsp:nvSpPr>
      <dsp:spPr>
        <a:xfrm>
          <a:off x="1038558" y="1864887"/>
          <a:ext cx="1709849" cy="854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600" b="1" i="0" u="none" strike="noStrike" kern="1200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مدی که سبب آن سکون است</a:t>
          </a:r>
          <a:endParaRPr kumimoji="0" lang="en-US" sz="2600" b="1" i="0" u="none" strike="noStrike" kern="1200" cap="none" normalizeH="0" baseline="0" smtClean="0">
            <a:ln>
              <a:noFill/>
            </a:ln>
            <a:solidFill>
              <a:srgbClr val="0033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8558" y="1864887"/>
        <a:ext cx="1709849" cy="854924"/>
      </dsp:txXfrm>
    </dsp:sp>
    <dsp:sp modelId="{95D982C3-2E9B-4DDD-809E-5E173ACFE48F}">
      <dsp:nvSpPr>
        <dsp:cNvPr id="0" name=""/>
        <dsp:cNvSpPr/>
      </dsp:nvSpPr>
      <dsp:spPr>
        <a:xfrm>
          <a:off x="4099" y="3078880"/>
          <a:ext cx="1709849" cy="854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600" b="1" i="0" u="none" strike="noStrike" kern="1200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مد عارض</a:t>
          </a:r>
          <a:endParaRPr kumimoji="0" lang="en-US" sz="2600" b="1" i="0" u="none" strike="noStrike" kern="1200" cap="none" normalizeH="0" baseline="0" smtClean="0">
            <a:ln>
              <a:noFill/>
            </a:ln>
            <a:solidFill>
              <a:srgbClr val="000099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9" y="3078880"/>
        <a:ext cx="1709849" cy="854924"/>
      </dsp:txXfrm>
    </dsp:sp>
    <dsp:sp modelId="{26E327DC-B4FF-4794-A599-CC0E609C128A}">
      <dsp:nvSpPr>
        <dsp:cNvPr id="0" name=""/>
        <dsp:cNvSpPr/>
      </dsp:nvSpPr>
      <dsp:spPr>
        <a:xfrm>
          <a:off x="2073016" y="3078880"/>
          <a:ext cx="1709849" cy="854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600" b="1" i="0" u="none" strike="noStrike" kern="1200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مد لازم</a:t>
          </a:r>
          <a:endParaRPr kumimoji="0" lang="en-US" sz="2600" b="1" i="0" u="none" strike="noStrike" kern="1200" cap="none" normalizeH="0" baseline="0" smtClean="0">
            <a:ln>
              <a:noFill/>
            </a:ln>
            <a:solidFill>
              <a:srgbClr val="000099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3016" y="3078880"/>
        <a:ext cx="1709849" cy="854924"/>
      </dsp:txXfrm>
    </dsp:sp>
    <dsp:sp modelId="{46F1BE3D-CBCF-4480-892A-A371A4A2D4BA}">
      <dsp:nvSpPr>
        <dsp:cNvPr id="0" name=""/>
        <dsp:cNvSpPr/>
      </dsp:nvSpPr>
      <dsp:spPr>
        <a:xfrm>
          <a:off x="5176392" y="1864887"/>
          <a:ext cx="1709849" cy="854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600" b="1" i="0" u="none" strike="noStrike" kern="1200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مدی که سبب آن همزه است</a:t>
          </a:r>
          <a:endParaRPr kumimoji="0" lang="en-US" sz="2600" b="1" i="0" u="none" strike="noStrike" kern="1200" cap="none" normalizeH="0" baseline="0" smtClean="0">
            <a:ln>
              <a:noFill/>
            </a:ln>
            <a:solidFill>
              <a:srgbClr val="0033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76392" y="1864887"/>
        <a:ext cx="1709849" cy="854924"/>
      </dsp:txXfrm>
    </dsp:sp>
    <dsp:sp modelId="{3304E28F-5792-4428-A6FB-85AA64CD80F6}">
      <dsp:nvSpPr>
        <dsp:cNvPr id="0" name=""/>
        <dsp:cNvSpPr/>
      </dsp:nvSpPr>
      <dsp:spPr>
        <a:xfrm>
          <a:off x="4141934" y="3078880"/>
          <a:ext cx="1709849" cy="854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600" b="1" i="0" u="none" strike="noStrike" kern="1200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مد منفصل</a:t>
          </a:r>
          <a:endParaRPr kumimoji="0" lang="en-US" sz="2600" b="1" i="0" u="none" strike="noStrike" kern="1200" cap="none" normalizeH="0" baseline="0" smtClean="0">
            <a:ln>
              <a:noFill/>
            </a:ln>
            <a:solidFill>
              <a:srgbClr val="000099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1934" y="3078880"/>
        <a:ext cx="1709849" cy="854924"/>
      </dsp:txXfrm>
    </dsp:sp>
    <dsp:sp modelId="{4535B2FC-DB98-4F38-A42A-4223957E665E}">
      <dsp:nvSpPr>
        <dsp:cNvPr id="0" name=""/>
        <dsp:cNvSpPr/>
      </dsp:nvSpPr>
      <dsp:spPr>
        <a:xfrm>
          <a:off x="6210851" y="3078880"/>
          <a:ext cx="1709849" cy="854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600" b="1" i="0" u="none" strike="noStrike" kern="1200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مد متصل</a:t>
          </a:r>
          <a:endParaRPr kumimoji="0" lang="en-US" sz="2600" b="1" i="0" u="none" strike="noStrike" kern="1200" cap="none" normalizeH="0" baseline="0" smtClean="0">
            <a:ln>
              <a:noFill/>
            </a:ln>
            <a:solidFill>
              <a:srgbClr val="000099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10851" y="3078880"/>
        <a:ext cx="1709849" cy="854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C4E76-B251-42C0-9E7D-2A605588375C}">
      <dsp:nvSpPr>
        <dsp:cNvPr id="0" name=""/>
        <dsp:cNvSpPr/>
      </dsp:nvSpPr>
      <dsp:spPr>
        <a:xfrm>
          <a:off x="3886199" y="1188685"/>
          <a:ext cx="3558153" cy="137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14"/>
              </a:lnTo>
              <a:lnTo>
                <a:pt x="3558153" y="68614"/>
              </a:lnTo>
              <a:lnTo>
                <a:pt x="3558153" y="1372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4D295-8BFE-4DAD-BBD4-7433827710CE}">
      <dsp:nvSpPr>
        <dsp:cNvPr id="0" name=""/>
        <dsp:cNvSpPr/>
      </dsp:nvSpPr>
      <dsp:spPr>
        <a:xfrm>
          <a:off x="3886199" y="1188685"/>
          <a:ext cx="2767452" cy="137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14"/>
              </a:lnTo>
              <a:lnTo>
                <a:pt x="2767452" y="68614"/>
              </a:lnTo>
              <a:lnTo>
                <a:pt x="2767452" y="1372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0E14F-E8FA-4A9C-B6B7-E463842A5AD7}">
      <dsp:nvSpPr>
        <dsp:cNvPr id="0" name=""/>
        <dsp:cNvSpPr/>
      </dsp:nvSpPr>
      <dsp:spPr>
        <a:xfrm>
          <a:off x="3886199" y="1188685"/>
          <a:ext cx="1976752" cy="137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14"/>
              </a:lnTo>
              <a:lnTo>
                <a:pt x="1976752" y="68614"/>
              </a:lnTo>
              <a:lnTo>
                <a:pt x="1976752" y="1372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DDD08-D7D8-4936-B3B9-1E85B40FF0AD}">
      <dsp:nvSpPr>
        <dsp:cNvPr id="0" name=""/>
        <dsp:cNvSpPr/>
      </dsp:nvSpPr>
      <dsp:spPr>
        <a:xfrm>
          <a:off x="3886199" y="1188685"/>
          <a:ext cx="1186051" cy="137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14"/>
              </a:lnTo>
              <a:lnTo>
                <a:pt x="1186051" y="68614"/>
              </a:lnTo>
              <a:lnTo>
                <a:pt x="1186051" y="1372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AABBA-8810-4F1D-9065-488C35469056}">
      <dsp:nvSpPr>
        <dsp:cNvPr id="0" name=""/>
        <dsp:cNvSpPr/>
      </dsp:nvSpPr>
      <dsp:spPr>
        <a:xfrm>
          <a:off x="3886199" y="1188685"/>
          <a:ext cx="395350" cy="137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14"/>
              </a:lnTo>
              <a:lnTo>
                <a:pt x="395350" y="68614"/>
              </a:lnTo>
              <a:lnTo>
                <a:pt x="395350" y="1372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ED332-FD7E-4746-8F7D-F4431356D9A6}">
      <dsp:nvSpPr>
        <dsp:cNvPr id="0" name=""/>
        <dsp:cNvSpPr/>
      </dsp:nvSpPr>
      <dsp:spPr>
        <a:xfrm>
          <a:off x="3490849" y="1188685"/>
          <a:ext cx="395350" cy="137229"/>
        </a:xfrm>
        <a:custGeom>
          <a:avLst/>
          <a:gdLst/>
          <a:ahLst/>
          <a:cxnLst/>
          <a:rect l="0" t="0" r="0" b="0"/>
          <a:pathLst>
            <a:path>
              <a:moveTo>
                <a:pt x="395350" y="0"/>
              </a:moveTo>
              <a:lnTo>
                <a:pt x="395350" y="68614"/>
              </a:lnTo>
              <a:lnTo>
                <a:pt x="0" y="68614"/>
              </a:lnTo>
              <a:lnTo>
                <a:pt x="0" y="1372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EE950-D3B2-4BFA-B1A3-0B7143A4FB6E}">
      <dsp:nvSpPr>
        <dsp:cNvPr id="0" name=""/>
        <dsp:cNvSpPr/>
      </dsp:nvSpPr>
      <dsp:spPr>
        <a:xfrm>
          <a:off x="2700148" y="1188685"/>
          <a:ext cx="1186051" cy="137229"/>
        </a:xfrm>
        <a:custGeom>
          <a:avLst/>
          <a:gdLst/>
          <a:ahLst/>
          <a:cxnLst/>
          <a:rect l="0" t="0" r="0" b="0"/>
          <a:pathLst>
            <a:path>
              <a:moveTo>
                <a:pt x="1186051" y="0"/>
              </a:moveTo>
              <a:lnTo>
                <a:pt x="1186051" y="68614"/>
              </a:lnTo>
              <a:lnTo>
                <a:pt x="0" y="68614"/>
              </a:lnTo>
              <a:lnTo>
                <a:pt x="0" y="1372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1450D-BF2F-4F2A-9538-3C0B2319A8A3}">
      <dsp:nvSpPr>
        <dsp:cNvPr id="0" name=""/>
        <dsp:cNvSpPr/>
      </dsp:nvSpPr>
      <dsp:spPr>
        <a:xfrm>
          <a:off x="1909447" y="1188685"/>
          <a:ext cx="1976752" cy="137229"/>
        </a:xfrm>
        <a:custGeom>
          <a:avLst/>
          <a:gdLst/>
          <a:ahLst/>
          <a:cxnLst/>
          <a:rect l="0" t="0" r="0" b="0"/>
          <a:pathLst>
            <a:path>
              <a:moveTo>
                <a:pt x="1976752" y="0"/>
              </a:moveTo>
              <a:lnTo>
                <a:pt x="1976752" y="68614"/>
              </a:lnTo>
              <a:lnTo>
                <a:pt x="0" y="68614"/>
              </a:lnTo>
              <a:lnTo>
                <a:pt x="0" y="1372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FE296-5FC0-451E-870D-BEBF545A5A4D}">
      <dsp:nvSpPr>
        <dsp:cNvPr id="0" name=""/>
        <dsp:cNvSpPr/>
      </dsp:nvSpPr>
      <dsp:spPr>
        <a:xfrm>
          <a:off x="1118747" y="1188685"/>
          <a:ext cx="2767452" cy="137229"/>
        </a:xfrm>
        <a:custGeom>
          <a:avLst/>
          <a:gdLst/>
          <a:ahLst/>
          <a:cxnLst/>
          <a:rect l="0" t="0" r="0" b="0"/>
          <a:pathLst>
            <a:path>
              <a:moveTo>
                <a:pt x="2767452" y="0"/>
              </a:moveTo>
              <a:lnTo>
                <a:pt x="2767452" y="68614"/>
              </a:lnTo>
              <a:lnTo>
                <a:pt x="0" y="68614"/>
              </a:lnTo>
              <a:lnTo>
                <a:pt x="0" y="1372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37FA0-4A60-42FD-925D-F90CD52D0DB7}">
      <dsp:nvSpPr>
        <dsp:cNvPr id="0" name=""/>
        <dsp:cNvSpPr/>
      </dsp:nvSpPr>
      <dsp:spPr>
        <a:xfrm>
          <a:off x="328046" y="1188685"/>
          <a:ext cx="3558153" cy="137229"/>
        </a:xfrm>
        <a:custGeom>
          <a:avLst/>
          <a:gdLst/>
          <a:ahLst/>
          <a:cxnLst/>
          <a:rect l="0" t="0" r="0" b="0"/>
          <a:pathLst>
            <a:path>
              <a:moveTo>
                <a:pt x="3558153" y="0"/>
              </a:moveTo>
              <a:lnTo>
                <a:pt x="3558153" y="68614"/>
              </a:lnTo>
              <a:lnTo>
                <a:pt x="0" y="68614"/>
              </a:lnTo>
              <a:lnTo>
                <a:pt x="0" y="1372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FA959-C2EE-415D-AC6F-7318151348A2}">
      <dsp:nvSpPr>
        <dsp:cNvPr id="0" name=""/>
        <dsp:cNvSpPr/>
      </dsp:nvSpPr>
      <dsp:spPr>
        <a:xfrm>
          <a:off x="3559464" y="861949"/>
          <a:ext cx="653471" cy="326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حرووف</a:t>
          </a:r>
          <a:endParaRPr kumimoji="0" lang="en-US" sz="1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sp:txBody>
      <dsp:txXfrm>
        <a:off x="3559464" y="861949"/>
        <a:ext cx="653471" cy="326735"/>
      </dsp:txXfrm>
    </dsp:sp>
    <dsp:sp modelId="{999AAE8A-8A10-4186-96C5-8E394D28B76D}">
      <dsp:nvSpPr>
        <dsp:cNvPr id="0" name=""/>
        <dsp:cNvSpPr/>
      </dsp:nvSpPr>
      <dsp:spPr>
        <a:xfrm>
          <a:off x="1310" y="1325914"/>
          <a:ext cx="653471" cy="326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ضاد</a:t>
          </a:r>
          <a:endParaRPr kumimoji="0" lang="en-US" sz="14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sp:txBody>
      <dsp:txXfrm>
        <a:off x="1310" y="1325914"/>
        <a:ext cx="653471" cy="326735"/>
      </dsp:txXfrm>
    </dsp:sp>
    <dsp:sp modelId="{6E0176EC-3958-40DE-A686-BB12DB696C9F}">
      <dsp:nvSpPr>
        <dsp:cNvPr id="0" name=""/>
        <dsp:cNvSpPr/>
      </dsp:nvSpPr>
      <dsp:spPr>
        <a:xfrm>
          <a:off x="792011" y="1325914"/>
          <a:ext cx="653471" cy="326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صاد</a:t>
          </a:r>
          <a:endParaRPr kumimoji="0" lang="en-US" sz="14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sp:txBody>
      <dsp:txXfrm>
        <a:off x="792011" y="1325914"/>
        <a:ext cx="653471" cy="326735"/>
      </dsp:txXfrm>
    </dsp:sp>
    <dsp:sp modelId="{00A01116-9F3F-4AD4-BBAD-88FEAD9E672B}">
      <dsp:nvSpPr>
        <dsp:cNvPr id="0" name=""/>
        <dsp:cNvSpPr/>
      </dsp:nvSpPr>
      <dsp:spPr>
        <a:xfrm>
          <a:off x="1582712" y="1325914"/>
          <a:ext cx="653471" cy="326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طاء</a:t>
          </a:r>
          <a:endParaRPr kumimoji="0" lang="en-US" sz="14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sp:txBody>
      <dsp:txXfrm>
        <a:off x="1582712" y="1325914"/>
        <a:ext cx="653471" cy="326735"/>
      </dsp:txXfrm>
    </dsp:sp>
    <dsp:sp modelId="{6BFA440B-40B5-4B41-98C1-23111A601C42}">
      <dsp:nvSpPr>
        <dsp:cNvPr id="0" name=""/>
        <dsp:cNvSpPr/>
      </dsp:nvSpPr>
      <dsp:spPr>
        <a:xfrm>
          <a:off x="2373412" y="1325914"/>
          <a:ext cx="653471" cy="326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ظاء</a:t>
          </a:r>
          <a:endParaRPr kumimoji="0" lang="en-US" sz="14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sp:txBody>
      <dsp:txXfrm>
        <a:off x="2373412" y="1325914"/>
        <a:ext cx="653471" cy="326735"/>
      </dsp:txXfrm>
    </dsp:sp>
    <dsp:sp modelId="{DA217099-9F1B-4785-859C-DC820CCB8B98}">
      <dsp:nvSpPr>
        <dsp:cNvPr id="0" name=""/>
        <dsp:cNvSpPr/>
      </dsp:nvSpPr>
      <dsp:spPr>
        <a:xfrm>
          <a:off x="3164113" y="1325914"/>
          <a:ext cx="653471" cy="326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ذال</a:t>
          </a:r>
          <a:endParaRPr kumimoji="0" lang="en-US" sz="14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sp:txBody>
      <dsp:txXfrm>
        <a:off x="3164113" y="1325914"/>
        <a:ext cx="653471" cy="326735"/>
      </dsp:txXfrm>
    </dsp:sp>
    <dsp:sp modelId="{54020101-42A3-4175-9101-B8F77D53287F}">
      <dsp:nvSpPr>
        <dsp:cNvPr id="0" name=""/>
        <dsp:cNvSpPr/>
      </dsp:nvSpPr>
      <dsp:spPr>
        <a:xfrm>
          <a:off x="3954814" y="1325914"/>
          <a:ext cx="653471" cy="326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ثاء</a:t>
          </a:r>
          <a:endParaRPr kumimoji="0" lang="en-US" sz="1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sp:txBody>
      <dsp:txXfrm>
        <a:off x="3954814" y="1325914"/>
        <a:ext cx="653471" cy="326735"/>
      </dsp:txXfrm>
    </dsp:sp>
    <dsp:sp modelId="{C871D8FF-27E0-45F3-BA42-235401227631}">
      <dsp:nvSpPr>
        <dsp:cNvPr id="0" name=""/>
        <dsp:cNvSpPr/>
      </dsp:nvSpPr>
      <dsp:spPr>
        <a:xfrm>
          <a:off x="4745515" y="1325914"/>
          <a:ext cx="653471" cy="326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غين</a:t>
          </a:r>
          <a:endParaRPr kumimoji="0" lang="en-US" sz="14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sp:txBody>
      <dsp:txXfrm>
        <a:off x="4745515" y="1325914"/>
        <a:ext cx="653471" cy="326735"/>
      </dsp:txXfrm>
    </dsp:sp>
    <dsp:sp modelId="{6FF12EC4-398B-42F7-8722-DC3E4611D81A}">
      <dsp:nvSpPr>
        <dsp:cNvPr id="0" name=""/>
        <dsp:cNvSpPr/>
      </dsp:nvSpPr>
      <dsp:spPr>
        <a:xfrm>
          <a:off x="5536216" y="1325914"/>
          <a:ext cx="653471" cy="326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عين</a:t>
          </a:r>
          <a:endParaRPr kumimoji="0" lang="en-US" sz="14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sp:txBody>
      <dsp:txXfrm>
        <a:off x="5536216" y="1325914"/>
        <a:ext cx="653471" cy="326735"/>
      </dsp:txXfrm>
    </dsp:sp>
    <dsp:sp modelId="{631C9B07-64BE-4C8D-ACF7-E4757FBA5670}">
      <dsp:nvSpPr>
        <dsp:cNvPr id="0" name=""/>
        <dsp:cNvSpPr/>
      </dsp:nvSpPr>
      <dsp:spPr>
        <a:xfrm>
          <a:off x="6326916" y="1325914"/>
          <a:ext cx="653471" cy="326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حاء</a:t>
          </a:r>
          <a:endParaRPr kumimoji="0" lang="en-US" sz="14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sp:txBody>
      <dsp:txXfrm>
        <a:off x="6326916" y="1325914"/>
        <a:ext cx="653471" cy="326735"/>
      </dsp:txXfrm>
    </dsp:sp>
    <dsp:sp modelId="{D503C82A-0DD6-41FA-8293-66AEC68F9DD8}">
      <dsp:nvSpPr>
        <dsp:cNvPr id="0" name=""/>
        <dsp:cNvSpPr/>
      </dsp:nvSpPr>
      <dsp:spPr>
        <a:xfrm>
          <a:off x="7117617" y="1325914"/>
          <a:ext cx="653471" cy="326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rPr>
            <a:t>واو</a:t>
          </a:r>
          <a:endParaRPr kumimoji="0" lang="en-US" sz="14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" panose="00000700000000000000" pitchFamily="2" charset="-78"/>
          </a:endParaRPr>
        </a:p>
      </dsp:txBody>
      <dsp:txXfrm>
        <a:off x="7117617" y="1325914"/>
        <a:ext cx="653471" cy="3267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D0454-5A47-44B9-9CB5-CD60768A11DB}">
      <dsp:nvSpPr>
        <dsp:cNvPr id="0" name=""/>
        <dsp:cNvSpPr/>
      </dsp:nvSpPr>
      <dsp:spPr>
        <a:xfrm>
          <a:off x="4812498" y="1061513"/>
          <a:ext cx="318132" cy="3987255"/>
        </a:xfrm>
        <a:custGeom>
          <a:avLst/>
          <a:gdLst/>
          <a:ahLst/>
          <a:cxnLst/>
          <a:rect l="0" t="0" r="0" b="0"/>
          <a:pathLst>
            <a:path>
              <a:moveTo>
                <a:pt x="318132" y="0"/>
              </a:moveTo>
              <a:lnTo>
                <a:pt x="318132" y="3987255"/>
              </a:lnTo>
              <a:lnTo>
                <a:pt x="0" y="39872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6E9CA-CBB3-49C1-8DF5-ABAFA1854535}">
      <dsp:nvSpPr>
        <dsp:cNvPr id="0" name=""/>
        <dsp:cNvSpPr/>
      </dsp:nvSpPr>
      <dsp:spPr>
        <a:xfrm>
          <a:off x="4812498" y="1061513"/>
          <a:ext cx="318132" cy="2481430"/>
        </a:xfrm>
        <a:custGeom>
          <a:avLst/>
          <a:gdLst/>
          <a:ahLst/>
          <a:cxnLst/>
          <a:rect l="0" t="0" r="0" b="0"/>
          <a:pathLst>
            <a:path>
              <a:moveTo>
                <a:pt x="318132" y="0"/>
              </a:moveTo>
              <a:lnTo>
                <a:pt x="318132" y="2481430"/>
              </a:lnTo>
              <a:lnTo>
                <a:pt x="0" y="24814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BFD3B-1639-447C-A6E6-77D9CA00E3D3}">
      <dsp:nvSpPr>
        <dsp:cNvPr id="0" name=""/>
        <dsp:cNvSpPr/>
      </dsp:nvSpPr>
      <dsp:spPr>
        <a:xfrm>
          <a:off x="4812498" y="1061513"/>
          <a:ext cx="318132" cy="975605"/>
        </a:xfrm>
        <a:custGeom>
          <a:avLst/>
          <a:gdLst/>
          <a:ahLst/>
          <a:cxnLst/>
          <a:rect l="0" t="0" r="0" b="0"/>
          <a:pathLst>
            <a:path>
              <a:moveTo>
                <a:pt x="318132" y="0"/>
              </a:moveTo>
              <a:lnTo>
                <a:pt x="318132" y="975605"/>
              </a:lnTo>
              <a:lnTo>
                <a:pt x="0" y="9756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14BAE-FC3A-4DB1-8CCB-17FE16C7896F}">
      <dsp:nvSpPr>
        <dsp:cNvPr id="0" name=""/>
        <dsp:cNvSpPr/>
      </dsp:nvSpPr>
      <dsp:spPr>
        <a:xfrm>
          <a:off x="3221838" y="1073"/>
          <a:ext cx="2120880" cy="1060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300" b="0" i="0" u="none" strike="noStrike" kern="1200" cap="none" normalizeH="0" baseline="0" smtClean="0">
              <a:ln>
                <a:noFill/>
              </a:ln>
              <a:solidFill>
                <a:srgbClr val="E41CD6"/>
              </a:solidFill>
              <a:effectLst/>
              <a:latin typeface="Arial" panose="020B0604020202020204" pitchFamily="34" charset="0"/>
              <a:cs typeface="B Koodak Outline" panose="00000400000000000000" pitchFamily="2" charset="-78"/>
            </a:rPr>
            <a:t>تمرین حرف «واو»</a:t>
          </a:r>
          <a:endParaRPr kumimoji="0" lang="en-US" sz="2300" b="0" i="0" u="none" strike="noStrike" kern="1200" cap="none" normalizeH="0" baseline="0" smtClean="0">
            <a:ln>
              <a:noFill/>
            </a:ln>
            <a:solidFill>
              <a:srgbClr val="E41CD6"/>
            </a:solidFill>
            <a:effectLst/>
            <a:latin typeface="Arial" panose="020B0604020202020204" pitchFamily="34" charset="0"/>
            <a:cs typeface="B Koodak Outline" panose="00000400000000000000" pitchFamily="2" charset="-78"/>
          </a:endParaRPr>
        </a:p>
      </dsp:txBody>
      <dsp:txXfrm>
        <a:off x="3221838" y="1073"/>
        <a:ext cx="2120880" cy="1060440"/>
      </dsp:txXfrm>
    </dsp:sp>
    <dsp:sp modelId="{A65943A0-95E7-4CF6-8A79-BC84E0416EAE}">
      <dsp:nvSpPr>
        <dsp:cNvPr id="0" name=""/>
        <dsp:cNvSpPr/>
      </dsp:nvSpPr>
      <dsp:spPr>
        <a:xfrm>
          <a:off x="2691618" y="1506898"/>
          <a:ext cx="2120880" cy="1060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342900" marR="0" lvl="0" indent="-34290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70000"/>
            <a:buFont typeface="Wingdings" panose="05000000000000000000" pitchFamily="2" charset="2"/>
            <a:buNone/>
            <a:tabLst/>
          </a:pPr>
          <a:r>
            <a:rPr kumimoji="0" lang="fa-IR" sz="23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«واو» با «فاء»</a:t>
          </a:r>
          <a:endParaRPr kumimoji="0" lang="en-US" sz="2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1618" y="1506898"/>
        <a:ext cx="2120880" cy="1060440"/>
      </dsp:txXfrm>
    </dsp:sp>
    <dsp:sp modelId="{54B579AC-FE01-4BFD-B16C-7892BF0AB819}">
      <dsp:nvSpPr>
        <dsp:cNvPr id="0" name=""/>
        <dsp:cNvSpPr/>
      </dsp:nvSpPr>
      <dsp:spPr>
        <a:xfrm>
          <a:off x="2691618" y="3012723"/>
          <a:ext cx="2120880" cy="1060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342900" marR="0" lvl="0" indent="-34290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70000"/>
            <a:buFont typeface="Wingdings" panose="05000000000000000000" pitchFamily="2" charset="2"/>
            <a:buNone/>
            <a:tabLst/>
          </a:pPr>
          <a:r>
            <a:rPr kumimoji="0" lang="fa-IR" sz="2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حرف «واو» مشدد</a:t>
          </a:r>
          <a:endParaRPr kumimoji="0" lang="en-US" sz="2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1618" y="3012723"/>
        <a:ext cx="2120880" cy="1060440"/>
      </dsp:txXfrm>
    </dsp:sp>
    <dsp:sp modelId="{A9B8A0ED-2536-4ECB-B9D4-278103DABF6C}">
      <dsp:nvSpPr>
        <dsp:cNvPr id="0" name=""/>
        <dsp:cNvSpPr/>
      </dsp:nvSpPr>
      <dsp:spPr>
        <a:xfrm>
          <a:off x="2691618" y="4518548"/>
          <a:ext cx="2120880" cy="1060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300" b="1" i="0" u="none" strike="noStrike" kern="1200" cap="none" normalizeH="0" baseline="0" smtClean="0">
              <a:ln>
                <a:noFill/>
              </a:ln>
              <a:solidFill>
                <a:srgbClr val="66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«واو» درآیات  قرآنی</a:t>
          </a:r>
          <a:endParaRPr kumimoji="0" lang="en-US" sz="2300" b="1" i="0" u="none" strike="noStrike" kern="1200" cap="none" normalizeH="0" baseline="0" smtClean="0">
            <a:ln>
              <a:noFill/>
            </a:ln>
            <a:solidFill>
              <a:srgbClr val="6600CC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1618" y="4518548"/>
        <a:ext cx="2120880" cy="1060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F35BF-BCA6-4E0F-ABBE-9CEFC26084B5}">
      <dsp:nvSpPr>
        <dsp:cNvPr id="0" name=""/>
        <dsp:cNvSpPr/>
      </dsp:nvSpPr>
      <dsp:spPr>
        <a:xfrm>
          <a:off x="4812498" y="1060719"/>
          <a:ext cx="318132" cy="3987255"/>
        </a:xfrm>
        <a:custGeom>
          <a:avLst/>
          <a:gdLst/>
          <a:ahLst/>
          <a:cxnLst/>
          <a:rect l="0" t="0" r="0" b="0"/>
          <a:pathLst>
            <a:path>
              <a:moveTo>
                <a:pt x="318132" y="0"/>
              </a:moveTo>
              <a:lnTo>
                <a:pt x="318132" y="3987255"/>
              </a:lnTo>
              <a:lnTo>
                <a:pt x="0" y="39872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7FC616-CCD4-48AB-8384-899C7138592E}">
      <dsp:nvSpPr>
        <dsp:cNvPr id="0" name=""/>
        <dsp:cNvSpPr/>
      </dsp:nvSpPr>
      <dsp:spPr>
        <a:xfrm>
          <a:off x="4812498" y="1060719"/>
          <a:ext cx="318132" cy="2481430"/>
        </a:xfrm>
        <a:custGeom>
          <a:avLst/>
          <a:gdLst/>
          <a:ahLst/>
          <a:cxnLst/>
          <a:rect l="0" t="0" r="0" b="0"/>
          <a:pathLst>
            <a:path>
              <a:moveTo>
                <a:pt x="318132" y="0"/>
              </a:moveTo>
              <a:lnTo>
                <a:pt x="318132" y="2481430"/>
              </a:lnTo>
              <a:lnTo>
                <a:pt x="0" y="24814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DE37E-201A-400E-97F6-6D891A264A5E}">
      <dsp:nvSpPr>
        <dsp:cNvPr id="0" name=""/>
        <dsp:cNvSpPr/>
      </dsp:nvSpPr>
      <dsp:spPr>
        <a:xfrm>
          <a:off x="4812498" y="1060719"/>
          <a:ext cx="318132" cy="975605"/>
        </a:xfrm>
        <a:custGeom>
          <a:avLst/>
          <a:gdLst/>
          <a:ahLst/>
          <a:cxnLst/>
          <a:rect l="0" t="0" r="0" b="0"/>
          <a:pathLst>
            <a:path>
              <a:moveTo>
                <a:pt x="318132" y="0"/>
              </a:moveTo>
              <a:lnTo>
                <a:pt x="318132" y="975605"/>
              </a:lnTo>
              <a:lnTo>
                <a:pt x="0" y="9756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C781A-7E9A-45FE-8F21-92B7D81645D5}">
      <dsp:nvSpPr>
        <dsp:cNvPr id="0" name=""/>
        <dsp:cNvSpPr/>
      </dsp:nvSpPr>
      <dsp:spPr>
        <a:xfrm>
          <a:off x="3221838" y="279"/>
          <a:ext cx="2120880" cy="1060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300" b="0" i="0" u="none" strike="noStrike" kern="1200" cap="none" normalizeH="0" baseline="0" smtClean="0">
              <a:ln>
                <a:noFill/>
              </a:ln>
              <a:solidFill>
                <a:srgbClr val="E41CD6"/>
              </a:solidFill>
              <a:effectLst/>
              <a:latin typeface="Arial" panose="020B0604020202020204" pitchFamily="34" charset="0"/>
              <a:cs typeface="B Koodak Outline" panose="00000400000000000000" pitchFamily="2" charset="-78"/>
            </a:rPr>
            <a:t>تمرین حرف «حاء»</a:t>
          </a:r>
          <a:endParaRPr kumimoji="0" lang="en-US" sz="2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 Outline" panose="00000400000000000000" pitchFamily="2" charset="-78"/>
          </a:endParaRPr>
        </a:p>
      </dsp:txBody>
      <dsp:txXfrm>
        <a:off x="3221838" y="279"/>
        <a:ext cx="2120880" cy="1060440"/>
      </dsp:txXfrm>
    </dsp:sp>
    <dsp:sp modelId="{357AB43F-4591-4153-AB90-01ACDEF18E60}">
      <dsp:nvSpPr>
        <dsp:cNvPr id="0" name=""/>
        <dsp:cNvSpPr/>
      </dsp:nvSpPr>
      <dsp:spPr>
        <a:xfrm>
          <a:off x="2691618" y="1506104"/>
          <a:ext cx="2120880" cy="1060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3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حاء با هاء</a:t>
          </a:r>
          <a:endParaRPr kumimoji="0" lang="en-US" sz="2300" b="1" i="0" u="none" strike="noStrike" kern="1200" cap="none" normalizeH="0" baseline="0" smtClean="0">
            <a:ln>
              <a:noFill/>
            </a:ln>
            <a:solidFill>
              <a:srgbClr val="0000FF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1618" y="1506104"/>
        <a:ext cx="2120880" cy="1060440"/>
      </dsp:txXfrm>
    </dsp:sp>
    <dsp:sp modelId="{94C5B186-1AB3-4BD9-8533-81822F3EE4D5}">
      <dsp:nvSpPr>
        <dsp:cNvPr id="0" name=""/>
        <dsp:cNvSpPr/>
      </dsp:nvSpPr>
      <dsp:spPr>
        <a:xfrm>
          <a:off x="2691618" y="3011929"/>
          <a:ext cx="2120880" cy="1060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حاء با هاء در یک کلمه</a:t>
          </a:r>
          <a:endParaRPr kumimoji="0" lang="en-US" sz="23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1618" y="3011929"/>
        <a:ext cx="2120880" cy="1060440"/>
      </dsp:txXfrm>
    </dsp:sp>
    <dsp:sp modelId="{E0388767-E03F-4ADC-B69E-19CB4F6442AB}">
      <dsp:nvSpPr>
        <dsp:cNvPr id="0" name=""/>
        <dsp:cNvSpPr/>
      </dsp:nvSpPr>
      <dsp:spPr>
        <a:xfrm>
          <a:off x="2691618" y="4517755"/>
          <a:ext cx="2120880" cy="1060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342900" marR="0" lvl="0" indent="-34290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70000"/>
            <a:buFont typeface="Wingdings" panose="05000000000000000000" pitchFamily="2" charset="2"/>
            <a:buNone/>
            <a:tabLst/>
          </a:pPr>
          <a:r>
            <a:rPr kumimoji="0" lang="fa-IR" sz="2300" b="1" i="0" u="none" strike="noStrike" kern="1200" cap="none" normalizeH="0" baseline="0" smtClean="0">
              <a:ln>
                <a:noFill/>
              </a:ln>
              <a:solidFill>
                <a:srgbClr val="66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حاء درآیات  قر آنی</a:t>
          </a:r>
          <a:endParaRPr kumimoji="0" lang="en-US" sz="2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1618" y="4517755"/>
        <a:ext cx="2120880" cy="1060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DE70F-6D5B-4C97-8E4D-45A8865BFF74}">
      <dsp:nvSpPr>
        <dsp:cNvPr id="0" name=""/>
        <dsp:cNvSpPr/>
      </dsp:nvSpPr>
      <dsp:spPr>
        <a:xfrm>
          <a:off x="4812498" y="1061513"/>
          <a:ext cx="318132" cy="3987255"/>
        </a:xfrm>
        <a:custGeom>
          <a:avLst/>
          <a:gdLst/>
          <a:ahLst/>
          <a:cxnLst/>
          <a:rect l="0" t="0" r="0" b="0"/>
          <a:pathLst>
            <a:path>
              <a:moveTo>
                <a:pt x="318132" y="0"/>
              </a:moveTo>
              <a:lnTo>
                <a:pt x="318132" y="3987255"/>
              </a:lnTo>
              <a:lnTo>
                <a:pt x="0" y="39872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0A1F7-E02A-4237-A17E-2B1B0806554E}">
      <dsp:nvSpPr>
        <dsp:cNvPr id="0" name=""/>
        <dsp:cNvSpPr/>
      </dsp:nvSpPr>
      <dsp:spPr>
        <a:xfrm>
          <a:off x="4812498" y="1061513"/>
          <a:ext cx="318132" cy="2481430"/>
        </a:xfrm>
        <a:custGeom>
          <a:avLst/>
          <a:gdLst/>
          <a:ahLst/>
          <a:cxnLst/>
          <a:rect l="0" t="0" r="0" b="0"/>
          <a:pathLst>
            <a:path>
              <a:moveTo>
                <a:pt x="318132" y="0"/>
              </a:moveTo>
              <a:lnTo>
                <a:pt x="318132" y="2481430"/>
              </a:lnTo>
              <a:lnTo>
                <a:pt x="0" y="24814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ADD05-F4F4-4741-A71B-74DEC2858E69}">
      <dsp:nvSpPr>
        <dsp:cNvPr id="0" name=""/>
        <dsp:cNvSpPr/>
      </dsp:nvSpPr>
      <dsp:spPr>
        <a:xfrm>
          <a:off x="4812498" y="1061513"/>
          <a:ext cx="318132" cy="975605"/>
        </a:xfrm>
        <a:custGeom>
          <a:avLst/>
          <a:gdLst/>
          <a:ahLst/>
          <a:cxnLst/>
          <a:rect l="0" t="0" r="0" b="0"/>
          <a:pathLst>
            <a:path>
              <a:moveTo>
                <a:pt x="318132" y="0"/>
              </a:moveTo>
              <a:lnTo>
                <a:pt x="318132" y="975605"/>
              </a:lnTo>
              <a:lnTo>
                <a:pt x="0" y="9756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1FAC7-A584-4FC9-BBFE-7640E4A9CF85}">
      <dsp:nvSpPr>
        <dsp:cNvPr id="0" name=""/>
        <dsp:cNvSpPr/>
      </dsp:nvSpPr>
      <dsp:spPr>
        <a:xfrm>
          <a:off x="3221838" y="1073"/>
          <a:ext cx="2120880" cy="1060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300" b="0" i="0" u="none" strike="noStrike" kern="1200" cap="none" normalizeH="0" baseline="0" smtClean="0">
              <a:ln>
                <a:noFill/>
              </a:ln>
              <a:solidFill>
                <a:srgbClr val="E41CD6"/>
              </a:solidFill>
              <a:effectLst/>
              <a:latin typeface="Arial" panose="020B0604020202020204" pitchFamily="34" charset="0"/>
              <a:cs typeface="B Koodak Outline" panose="00000400000000000000" pitchFamily="2" charset="-78"/>
            </a:rPr>
            <a:t>تمرین حرف «عین»</a:t>
          </a:r>
          <a:endParaRPr kumimoji="0" lang="en-US" sz="2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 Outline" panose="00000400000000000000" pitchFamily="2" charset="-78"/>
          </a:endParaRPr>
        </a:p>
      </dsp:txBody>
      <dsp:txXfrm>
        <a:off x="3221838" y="1073"/>
        <a:ext cx="2120880" cy="1060440"/>
      </dsp:txXfrm>
    </dsp:sp>
    <dsp:sp modelId="{C7C0F4EB-DA6A-4548-B358-4D4906FB6272}">
      <dsp:nvSpPr>
        <dsp:cNvPr id="0" name=""/>
        <dsp:cNvSpPr/>
      </dsp:nvSpPr>
      <dsp:spPr>
        <a:xfrm>
          <a:off x="2691618" y="1506898"/>
          <a:ext cx="2120880" cy="1060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3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«عین» با «همزه»</a:t>
          </a:r>
          <a:endParaRPr kumimoji="0" lang="en-US" sz="2300" b="1" i="0" u="none" strike="noStrike" kern="1200" cap="none" normalizeH="0" baseline="0" smtClean="0">
            <a:ln>
              <a:noFill/>
            </a:ln>
            <a:solidFill>
              <a:srgbClr val="0000FF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1618" y="1506898"/>
        <a:ext cx="2120880" cy="1060440"/>
      </dsp:txXfrm>
    </dsp:sp>
    <dsp:sp modelId="{AAAD03B3-4720-4876-806C-74B010B43BB8}">
      <dsp:nvSpPr>
        <dsp:cNvPr id="0" name=""/>
        <dsp:cNvSpPr/>
      </dsp:nvSpPr>
      <dsp:spPr>
        <a:xfrm>
          <a:off x="2691618" y="3012723"/>
          <a:ext cx="2120880" cy="1060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«عین» با «همزه» در یک کلمه</a:t>
          </a:r>
          <a:endParaRPr kumimoji="0" lang="en-US" sz="23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1618" y="3012723"/>
        <a:ext cx="2120880" cy="1060440"/>
      </dsp:txXfrm>
    </dsp:sp>
    <dsp:sp modelId="{B511E1D4-6B68-44F2-8CF1-8C5DFE452C8F}">
      <dsp:nvSpPr>
        <dsp:cNvPr id="0" name=""/>
        <dsp:cNvSpPr/>
      </dsp:nvSpPr>
      <dsp:spPr>
        <a:xfrm>
          <a:off x="2691618" y="4518548"/>
          <a:ext cx="2120880" cy="1060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300" b="1" i="0" u="none" strike="noStrike" kern="1200" cap="none" normalizeH="0" baseline="0" smtClean="0">
              <a:ln>
                <a:noFill/>
              </a:ln>
              <a:solidFill>
                <a:srgbClr val="66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«عین» درآیات  قرآنی</a:t>
          </a:r>
          <a:endParaRPr kumimoji="0" lang="en-US" sz="2300" b="1" i="0" u="none" strike="noStrike" kern="1200" cap="none" normalizeH="0" baseline="0" smtClean="0">
            <a:ln>
              <a:noFill/>
            </a:ln>
            <a:solidFill>
              <a:srgbClr val="6600CC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1618" y="4518548"/>
        <a:ext cx="2120880" cy="10604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8CBC0-1CC9-4A1C-8D5D-7FF4CB33A34C}">
      <dsp:nvSpPr>
        <dsp:cNvPr id="0" name=""/>
        <dsp:cNvSpPr/>
      </dsp:nvSpPr>
      <dsp:spPr>
        <a:xfrm>
          <a:off x="4812498" y="1061513"/>
          <a:ext cx="318132" cy="3987255"/>
        </a:xfrm>
        <a:custGeom>
          <a:avLst/>
          <a:gdLst/>
          <a:ahLst/>
          <a:cxnLst/>
          <a:rect l="0" t="0" r="0" b="0"/>
          <a:pathLst>
            <a:path>
              <a:moveTo>
                <a:pt x="318132" y="0"/>
              </a:moveTo>
              <a:lnTo>
                <a:pt x="318132" y="3987255"/>
              </a:lnTo>
              <a:lnTo>
                <a:pt x="0" y="39872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EF18D-7244-4C30-A311-F35A3ABCB2AE}">
      <dsp:nvSpPr>
        <dsp:cNvPr id="0" name=""/>
        <dsp:cNvSpPr/>
      </dsp:nvSpPr>
      <dsp:spPr>
        <a:xfrm>
          <a:off x="4812498" y="1061513"/>
          <a:ext cx="318132" cy="2481430"/>
        </a:xfrm>
        <a:custGeom>
          <a:avLst/>
          <a:gdLst/>
          <a:ahLst/>
          <a:cxnLst/>
          <a:rect l="0" t="0" r="0" b="0"/>
          <a:pathLst>
            <a:path>
              <a:moveTo>
                <a:pt x="318132" y="0"/>
              </a:moveTo>
              <a:lnTo>
                <a:pt x="318132" y="2481430"/>
              </a:lnTo>
              <a:lnTo>
                <a:pt x="0" y="24814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4EEF0-5537-49BA-A4C0-9A5429877FDF}">
      <dsp:nvSpPr>
        <dsp:cNvPr id="0" name=""/>
        <dsp:cNvSpPr/>
      </dsp:nvSpPr>
      <dsp:spPr>
        <a:xfrm>
          <a:off x="4812498" y="1061513"/>
          <a:ext cx="318132" cy="975605"/>
        </a:xfrm>
        <a:custGeom>
          <a:avLst/>
          <a:gdLst/>
          <a:ahLst/>
          <a:cxnLst/>
          <a:rect l="0" t="0" r="0" b="0"/>
          <a:pathLst>
            <a:path>
              <a:moveTo>
                <a:pt x="318132" y="0"/>
              </a:moveTo>
              <a:lnTo>
                <a:pt x="318132" y="975605"/>
              </a:lnTo>
              <a:lnTo>
                <a:pt x="0" y="9756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5D526-07A7-4619-94AA-2A4DEDF437DE}">
      <dsp:nvSpPr>
        <dsp:cNvPr id="0" name=""/>
        <dsp:cNvSpPr/>
      </dsp:nvSpPr>
      <dsp:spPr>
        <a:xfrm>
          <a:off x="3221838" y="1073"/>
          <a:ext cx="2120880" cy="1060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300" b="0" i="0" u="none" strike="noStrike" kern="1200" cap="none" normalizeH="0" baseline="0" smtClean="0">
              <a:ln>
                <a:noFill/>
              </a:ln>
              <a:solidFill>
                <a:srgbClr val="E41CD6"/>
              </a:solidFill>
              <a:effectLst/>
              <a:latin typeface="Arial" panose="020B0604020202020204" pitchFamily="34" charset="0"/>
              <a:cs typeface="B Koodak Outline" panose="00000400000000000000" pitchFamily="2" charset="-78"/>
            </a:rPr>
            <a:t>تمرین حرف «غین»</a:t>
          </a:r>
          <a:endParaRPr kumimoji="0" lang="en-US" sz="2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 Outline" panose="00000400000000000000" pitchFamily="2" charset="-78"/>
          </a:endParaRPr>
        </a:p>
      </dsp:txBody>
      <dsp:txXfrm>
        <a:off x="3221838" y="1073"/>
        <a:ext cx="2120880" cy="1060440"/>
      </dsp:txXfrm>
    </dsp:sp>
    <dsp:sp modelId="{6EC6F23A-4C78-45B0-9C35-3C17C0729323}">
      <dsp:nvSpPr>
        <dsp:cNvPr id="0" name=""/>
        <dsp:cNvSpPr/>
      </dsp:nvSpPr>
      <dsp:spPr>
        <a:xfrm>
          <a:off x="2691618" y="1506898"/>
          <a:ext cx="2120880" cy="1060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3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«غین» با «قاف»</a:t>
          </a:r>
          <a:endParaRPr kumimoji="0" lang="en-US" sz="2300" b="1" i="0" u="none" strike="noStrike" kern="1200" cap="none" normalizeH="0" baseline="0" smtClean="0">
            <a:ln>
              <a:noFill/>
            </a:ln>
            <a:solidFill>
              <a:srgbClr val="0000FF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1618" y="1506898"/>
        <a:ext cx="2120880" cy="1060440"/>
      </dsp:txXfrm>
    </dsp:sp>
    <dsp:sp modelId="{5A0A5EC8-1F50-4650-8185-A0911ED6557B}">
      <dsp:nvSpPr>
        <dsp:cNvPr id="0" name=""/>
        <dsp:cNvSpPr/>
      </dsp:nvSpPr>
      <dsp:spPr>
        <a:xfrm>
          <a:off x="2691618" y="3012723"/>
          <a:ext cx="2120880" cy="1060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«غین» در یک کلمه</a:t>
          </a:r>
          <a:endParaRPr kumimoji="0" lang="en-US" sz="23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1618" y="3012723"/>
        <a:ext cx="2120880" cy="1060440"/>
      </dsp:txXfrm>
    </dsp:sp>
    <dsp:sp modelId="{DA44EDF0-536C-4F67-B1AE-93CEBC85FFB7}">
      <dsp:nvSpPr>
        <dsp:cNvPr id="0" name=""/>
        <dsp:cNvSpPr/>
      </dsp:nvSpPr>
      <dsp:spPr>
        <a:xfrm>
          <a:off x="2691618" y="4518548"/>
          <a:ext cx="2120880" cy="1060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2300" b="1" i="0" u="none" strike="noStrike" kern="1200" cap="none" normalizeH="0" baseline="0" smtClean="0">
              <a:ln>
                <a:noFill/>
              </a:ln>
              <a:solidFill>
                <a:srgbClr val="66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«غین» درآیات  قرآنی</a:t>
          </a:r>
          <a:endParaRPr kumimoji="0" lang="en-US" sz="2300" b="1" i="0" u="none" strike="noStrike" kern="1200" cap="none" normalizeH="0" baseline="0" smtClean="0">
            <a:ln>
              <a:noFill/>
            </a:ln>
            <a:solidFill>
              <a:srgbClr val="6600CC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1618" y="4518548"/>
        <a:ext cx="2120880" cy="10604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56557-F824-49E3-9F44-3149DB4B20C3}">
      <dsp:nvSpPr>
        <dsp:cNvPr id="0" name=""/>
        <dsp:cNvSpPr/>
      </dsp:nvSpPr>
      <dsp:spPr>
        <a:xfrm>
          <a:off x="4532983" y="692382"/>
          <a:ext cx="206326" cy="4539174"/>
        </a:xfrm>
        <a:custGeom>
          <a:avLst/>
          <a:gdLst/>
          <a:ahLst/>
          <a:cxnLst/>
          <a:rect l="0" t="0" r="0" b="0"/>
          <a:pathLst>
            <a:path>
              <a:moveTo>
                <a:pt x="206326" y="0"/>
              </a:moveTo>
              <a:lnTo>
                <a:pt x="206326" y="4539174"/>
              </a:lnTo>
              <a:lnTo>
                <a:pt x="0" y="45391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64207-1EB8-488F-904A-A1A632E3F193}">
      <dsp:nvSpPr>
        <dsp:cNvPr id="0" name=""/>
        <dsp:cNvSpPr/>
      </dsp:nvSpPr>
      <dsp:spPr>
        <a:xfrm>
          <a:off x="4532983" y="692382"/>
          <a:ext cx="206326" cy="3562564"/>
        </a:xfrm>
        <a:custGeom>
          <a:avLst/>
          <a:gdLst/>
          <a:ahLst/>
          <a:cxnLst/>
          <a:rect l="0" t="0" r="0" b="0"/>
          <a:pathLst>
            <a:path>
              <a:moveTo>
                <a:pt x="206326" y="0"/>
              </a:moveTo>
              <a:lnTo>
                <a:pt x="206326" y="3562564"/>
              </a:lnTo>
              <a:lnTo>
                <a:pt x="0" y="35625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147DA-6473-4CA9-91C5-15923213CCEF}">
      <dsp:nvSpPr>
        <dsp:cNvPr id="0" name=""/>
        <dsp:cNvSpPr/>
      </dsp:nvSpPr>
      <dsp:spPr>
        <a:xfrm>
          <a:off x="4532983" y="692382"/>
          <a:ext cx="206326" cy="2585954"/>
        </a:xfrm>
        <a:custGeom>
          <a:avLst/>
          <a:gdLst/>
          <a:ahLst/>
          <a:cxnLst/>
          <a:rect l="0" t="0" r="0" b="0"/>
          <a:pathLst>
            <a:path>
              <a:moveTo>
                <a:pt x="206326" y="0"/>
              </a:moveTo>
              <a:lnTo>
                <a:pt x="206326" y="2585954"/>
              </a:lnTo>
              <a:lnTo>
                <a:pt x="0" y="258595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106B1-8927-478E-8053-299AD86EE83F}">
      <dsp:nvSpPr>
        <dsp:cNvPr id="0" name=""/>
        <dsp:cNvSpPr/>
      </dsp:nvSpPr>
      <dsp:spPr>
        <a:xfrm>
          <a:off x="4532983" y="692382"/>
          <a:ext cx="206326" cy="1609343"/>
        </a:xfrm>
        <a:custGeom>
          <a:avLst/>
          <a:gdLst/>
          <a:ahLst/>
          <a:cxnLst/>
          <a:rect l="0" t="0" r="0" b="0"/>
          <a:pathLst>
            <a:path>
              <a:moveTo>
                <a:pt x="206326" y="0"/>
              </a:moveTo>
              <a:lnTo>
                <a:pt x="206326" y="1609343"/>
              </a:lnTo>
              <a:lnTo>
                <a:pt x="0" y="16093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0F78F-9FDA-4FBD-8EC8-44C93B59C6FA}">
      <dsp:nvSpPr>
        <dsp:cNvPr id="0" name=""/>
        <dsp:cNvSpPr/>
      </dsp:nvSpPr>
      <dsp:spPr>
        <a:xfrm>
          <a:off x="4532983" y="692382"/>
          <a:ext cx="206326" cy="632733"/>
        </a:xfrm>
        <a:custGeom>
          <a:avLst/>
          <a:gdLst/>
          <a:ahLst/>
          <a:cxnLst/>
          <a:rect l="0" t="0" r="0" b="0"/>
          <a:pathLst>
            <a:path>
              <a:moveTo>
                <a:pt x="206326" y="0"/>
              </a:moveTo>
              <a:lnTo>
                <a:pt x="206326" y="632733"/>
              </a:lnTo>
              <a:lnTo>
                <a:pt x="0" y="6327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28F5B-67DF-485C-A9FC-9E90E61AAB95}">
      <dsp:nvSpPr>
        <dsp:cNvPr id="0" name=""/>
        <dsp:cNvSpPr/>
      </dsp:nvSpPr>
      <dsp:spPr>
        <a:xfrm>
          <a:off x="3501353" y="4628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0" i="0" u="none" strike="noStrike" kern="1200" cap="none" normalizeH="0" baseline="0" smtClean="0">
              <a:ln>
                <a:noFill/>
              </a:ln>
              <a:solidFill>
                <a:srgbClr val="E41CD6"/>
              </a:solidFill>
              <a:effectLst/>
              <a:latin typeface="Arial" panose="020B0604020202020204" pitchFamily="34" charset="0"/>
              <a:cs typeface="B Koodak Outline" panose="00000400000000000000" pitchFamily="2" charset="-78"/>
            </a:rPr>
            <a:t>تمرین حرف «ثاء»</a:t>
          </a:r>
          <a:endParaRPr kumimoji="0" lang="en-US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 Outline" panose="00000400000000000000" pitchFamily="2" charset="-78"/>
          </a:endParaRPr>
        </a:p>
      </dsp:txBody>
      <dsp:txXfrm>
        <a:off x="3501353" y="4628"/>
        <a:ext cx="1375507" cy="687753"/>
      </dsp:txXfrm>
    </dsp:sp>
    <dsp:sp modelId="{E90A9053-9105-42C1-88C6-20F4B9F55F05}">
      <dsp:nvSpPr>
        <dsp:cNvPr id="0" name=""/>
        <dsp:cNvSpPr/>
      </dsp:nvSpPr>
      <dsp:spPr>
        <a:xfrm>
          <a:off x="3157476" y="981238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ثاءبا سین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rgbClr val="0000FF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476" y="981238"/>
        <a:ext cx="1375507" cy="687753"/>
      </dsp:txXfrm>
    </dsp:sp>
    <dsp:sp modelId="{DB0A430D-26DB-4282-B019-BA62AC5FCC9E}">
      <dsp:nvSpPr>
        <dsp:cNvPr id="0" name=""/>
        <dsp:cNvSpPr/>
      </dsp:nvSpPr>
      <dsp:spPr>
        <a:xfrm>
          <a:off x="3157476" y="1957848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ثاء مشدد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476" y="1957848"/>
        <a:ext cx="1375507" cy="687753"/>
      </dsp:txXfrm>
    </dsp:sp>
    <dsp:sp modelId="{089E1702-DE78-413F-8699-7CE1EF34CDA3}">
      <dsp:nvSpPr>
        <dsp:cNvPr id="0" name=""/>
        <dsp:cNvSpPr/>
      </dsp:nvSpPr>
      <dsp:spPr>
        <a:xfrm>
          <a:off x="3157476" y="2934459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342900" marR="0" lvl="0" indent="-34290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70000"/>
            <a:buFont typeface="Wingdings" panose="05000000000000000000" pitchFamily="2" charset="2"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rgbClr val="66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ثاء درآیات  قرآنی</a:t>
          </a:r>
          <a:endParaRPr kumimoji="0" lang="en-US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476" y="2934459"/>
        <a:ext cx="1375507" cy="687753"/>
      </dsp:txXfrm>
    </dsp:sp>
    <dsp:sp modelId="{F4E683B6-A9D6-422E-B631-12BECC729108}">
      <dsp:nvSpPr>
        <dsp:cNvPr id="0" name=""/>
        <dsp:cNvSpPr/>
      </dsp:nvSpPr>
      <dsp:spPr>
        <a:xfrm>
          <a:off x="3157476" y="3911069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مخرج حرف «ثاء»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476" y="3911069"/>
        <a:ext cx="1375507" cy="687753"/>
      </dsp:txXfrm>
    </dsp:sp>
    <dsp:sp modelId="{F89F75F4-286B-477B-B902-10C06ED2DF32}">
      <dsp:nvSpPr>
        <dsp:cNvPr id="0" name=""/>
        <dsp:cNvSpPr/>
      </dsp:nvSpPr>
      <dsp:spPr>
        <a:xfrm>
          <a:off x="3157476" y="4887679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مخرج حرف «سین»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476" y="4887679"/>
        <a:ext cx="1375507" cy="6877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7ECDB-7F67-48E0-B6AC-0FAD3F313621}">
      <dsp:nvSpPr>
        <dsp:cNvPr id="0" name=""/>
        <dsp:cNvSpPr/>
      </dsp:nvSpPr>
      <dsp:spPr>
        <a:xfrm>
          <a:off x="4532983" y="692382"/>
          <a:ext cx="206326" cy="4539174"/>
        </a:xfrm>
        <a:custGeom>
          <a:avLst/>
          <a:gdLst/>
          <a:ahLst/>
          <a:cxnLst/>
          <a:rect l="0" t="0" r="0" b="0"/>
          <a:pathLst>
            <a:path>
              <a:moveTo>
                <a:pt x="206326" y="0"/>
              </a:moveTo>
              <a:lnTo>
                <a:pt x="206326" y="4539174"/>
              </a:lnTo>
              <a:lnTo>
                <a:pt x="0" y="45391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36A82-48D3-4E82-9C7B-2165849A9AA3}">
      <dsp:nvSpPr>
        <dsp:cNvPr id="0" name=""/>
        <dsp:cNvSpPr/>
      </dsp:nvSpPr>
      <dsp:spPr>
        <a:xfrm>
          <a:off x="4532983" y="692382"/>
          <a:ext cx="206326" cy="3562564"/>
        </a:xfrm>
        <a:custGeom>
          <a:avLst/>
          <a:gdLst/>
          <a:ahLst/>
          <a:cxnLst/>
          <a:rect l="0" t="0" r="0" b="0"/>
          <a:pathLst>
            <a:path>
              <a:moveTo>
                <a:pt x="206326" y="0"/>
              </a:moveTo>
              <a:lnTo>
                <a:pt x="206326" y="3562564"/>
              </a:lnTo>
              <a:lnTo>
                <a:pt x="0" y="35625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4AB13-051A-4593-9603-032B2881B88C}">
      <dsp:nvSpPr>
        <dsp:cNvPr id="0" name=""/>
        <dsp:cNvSpPr/>
      </dsp:nvSpPr>
      <dsp:spPr>
        <a:xfrm>
          <a:off x="4532983" y="692382"/>
          <a:ext cx="206326" cy="2585954"/>
        </a:xfrm>
        <a:custGeom>
          <a:avLst/>
          <a:gdLst/>
          <a:ahLst/>
          <a:cxnLst/>
          <a:rect l="0" t="0" r="0" b="0"/>
          <a:pathLst>
            <a:path>
              <a:moveTo>
                <a:pt x="206326" y="0"/>
              </a:moveTo>
              <a:lnTo>
                <a:pt x="206326" y="2585954"/>
              </a:lnTo>
              <a:lnTo>
                <a:pt x="0" y="258595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8EB0A-AA78-4606-B5C6-A914D7ABDB7B}">
      <dsp:nvSpPr>
        <dsp:cNvPr id="0" name=""/>
        <dsp:cNvSpPr/>
      </dsp:nvSpPr>
      <dsp:spPr>
        <a:xfrm>
          <a:off x="4532983" y="692382"/>
          <a:ext cx="206326" cy="1609343"/>
        </a:xfrm>
        <a:custGeom>
          <a:avLst/>
          <a:gdLst/>
          <a:ahLst/>
          <a:cxnLst/>
          <a:rect l="0" t="0" r="0" b="0"/>
          <a:pathLst>
            <a:path>
              <a:moveTo>
                <a:pt x="206326" y="0"/>
              </a:moveTo>
              <a:lnTo>
                <a:pt x="206326" y="1609343"/>
              </a:lnTo>
              <a:lnTo>
                <a:pt x="0" y="16093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26176-25FD-4411-9C56-32D9963121A9}">
      <dsp:nvSpPr>
        <dsp:cNvPr id="0" name=""/>
        <dsp:cNvSpPr/>
      </dsp:nvSpPr>
      <dsp:spPr>
        <a:xfrm>
          <a:off x="4532983" y="692382"/>
          <a:ext cx="206326" cy="632733"/>
        </a:xfrm>
        <a:custGeom>
          <a:avLst/>
          <a:gdLst/>
          <a:ahLst/>
          <a:cxnLst/>
          <a:rect l="0" t="0" r="0" b="0"/>
          <a:pathLst>
            <a:path>
              <a:moveTo>
                <a:pt x="206326" y="0"/>
              </a:moveTo>
              <a:lnTo>
                <a:pt x="206326" y="632733"/>
              </a:lnTo>
              <a:lnTo>
                <a:pt x="0" y="6327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5344B-09EB-4C80-9932-DDBFC0EFD6D4}">
      <dsp:nvSpPr>
        <dsp:cNvPr id="0" name=""/>
        <dsp:cNvSpPr/>
      </dsp:nvSpPr>
      <dsp:spPr>
        <a:xfrm>
          <a:off x="3501353" y="4628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0" i="0" u="none" strike="noStrike" kern="1200" cap="none" normalizeH="0" baseline="0" smtClean="0">
              <a:ln>
                <a:noFill/>
              </a:ln>
              <a:solidFill>
                <a:srgbClr val="E41CD6"/>
              </a:solidFill>
              <a:effectLst/>
              <a:latin typeface="Arial" panose="020B0604020202020204" pitchFamily="34" charset="0"/>
              <a:cs typeface="B Koodak Outline" panose="00000400000000000000" pitchFamily="2" charset="-78"/>
            </a:rPr>
            <a:t>تمرین حرف «ذال»</a:t>
          </a:r>
          <a:endParaRPr kumimoji="0" lang="en-US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 Outline" panose="00000400000000000000" pitchFamily="2" charset="-78"/>
          </a:endParaRPr>
        </a:p>
      </dsp:txBody>
      <dsp:txXfrm>
        <a:off x="3501353" y="4628"/>
        <a:ext cx="1375507" cy="687753"/>
      </dsp:txXfrm>
    </dsp:sp>
    <dsp:sp modelId="{95D65AD2-071C-4FA3-B467-778605C3ADDF}">
      <dsp:nvSpPr>
        <dsp:cNvPr id="0" name=""/>
        <dsp:cNvSpPr/>
      </dsp:nvSpPr>
      <dsp:spPr>
        <a:xfrm>
          <a:off x="3157476" y="981238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« ذال» با «زاء»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rgbClr val="0000FF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476" y="981238"/>
        <a:ext cx="1375507" cy="687753"/>
      </dsp:txXfrm>
    </dsp:sp>
    <dsp:sp modelId="{0CD117A2-77C8-4C09-8D58-437E27EBB554}">
      <dsp:nvSpPr>
        <dsp:cNvPr id="0" name=""/>
        <dsp:cNvSpPr/>
      </dsp:nvSpPr>
      <dsp:spPr>
        <a:xfrm>
          <a:off x="3157476" y="1957848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«ذال» مشدد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476" y="1957848"/>
        <a:ext cx="1375507" cy="687753"/>
      </dsp:txXfrm>
    </dsp:sp>
    <dsp:sp modelId="{1EBF5686-28AE-4337-A52D-0A26B387EC34}">
      <dsp:nvSpPr>
        <dsp:cNvPr id="0" name=""/>
        <dsp:cNvSpPr/>
      </dsp:nvSpPr>
      <dsp:spPr>
        <a:xfrm>
          <a:off x="3157476" y="2934459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rgbClr val="66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«ذال» درآیات  قرآنی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rgbClr val="6600CC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476" y="2934459"/>
        <a:ext cx="1375507" cy="687753"/>
      </dsp:txXfrm>
    </dsp:sp>
    <dsp:sp modelId="{7AA98BFF-FEA2-40EC-B57D-CBA2C0ADF7DD}">
      <dsp:nvSpPr>
        <dsp:cNvPr id="0" name=""/>
        <dsp:cNvSpPr/>
      </dsp:nvSpPr>
      <dsp:spPr>
        <a:xfrm>
          <a:off x="3157476" y="3911069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مخرج حرف «ذال»</a:t>
          </a:r>
          <a:endParaRPr kumimoji="0" lang="en-US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476" y="3911069"/>
        <a:ext cx="1375507" cy="687753"/>
      </dsp:txXfrm>
    </dsp:sp>
    <dsp:sp modelId="{2D76B39A-1D7F-4B3B-AC17-CD5A291FB024}">
      <dsp:nvSpPr>
        <dsp:cNvPr id="0" name=""/>
        <dsp:cNvSpPr/>
      </dsp:nvSpPr>
      <dsp:spPr>
        <a:xfrm>
          <a:off x="3157476" y="4887679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مخرج حرف «زاء»</a:t>
          </a:r>
          <a:endParaRPr kumimoji="0" lang="en-US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476" y="4887679"/>
        <a:ext cx="1375507" cy="6877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2E7D9-4333-4418-9E3A-E2378F9F6DBD}">
      <dsp:nvSpPr>
        <dsp:cNvPr id="0" name=""/>
        <dsp:cNvSpPr/>
      </dsp:nvSpPr>
      <dsp:spPr>
        <a:xfrm>
          <a:off x="4532983" y="692382"/>
          <a:ext cx="206326" cy="4539174"/>
        </a:xfrm>
        <a:custGeom>
          <a:avLst/>
          <a:gdLst/>
          <a:ahLst/>
          <a:cxnLst/>
          <a:rect l="0" t="0" r="0" b="0"/>
          <a:pathLst>
            <a:path>
              <a:moveTo>
                <a:pt x="206326" y="0"/>
              </a:moveTo>
              <a:lnTo>
                <a:pt x="206326" y="4539174"/>
              </a:lnTo>
              <a:lnTo>
                <a:pt x="0" y="45391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D7917-7E8A-4FB3-8E63-DBD1F8E2732A}">
      <dsp:nvSpPr>
        <dsp:cNvPr id="0" name=""/>
        <dsp:cNvSpPr/>
      </dsp:nvSpPr>
      <dsp:spPr>
        <a:xfrm>
          <a:off x="4532983" y="692382"/>
          <a:ext cx="206326" cy="3562564"/>
        </a:xfrm>
        <a:custGeom>
          <a:avLst/>
          <a:gdLst/>
          <a:ahLst/>
          <a:cxnLst/>
          <a:rect l="0" t="0" r="0" b="0"/>
          <a:pathLst>
            <a:path>
              <a:moveTo>
                <a:pt x="206326" y="0"/>
              </a:moveTo>
              <a:lnTo>
                <a:pt x="206326" y="3562564"/>
              </a:lnTo>
              <a:lnTo>
                <a:pt x="0" y="35625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22BEA-ECE4-4AF4-AE3E-92539FB16787}">
      <dsp:nvSpPr>
        <dsp:cNvPr id="0" name=""/>
        <dsp:cNvSpPr/>
      </dsp:nvSpPr>
      <dsp:spPr>
        <a:xfrm>
          <a:off x="4532983" y="692382"/>
          <a:ext cx="206326" cy="2585954"/>
        </a:xfrm>
        <a:custGeom>
          <a:avLst/>
          <a:gdLst/>
          <a:ahLst/>
          <a:cxnLst/>
          <a:rect l="0" t="0" r="0" b="0"/>
          <a:pathLst>
            <a:path>
              <a:moveTo>
                <a:pt x="206326" y="0"/>
              </a:moveTo>
              <a:lnTo>
                <a:pt x="206326" y="2585954"/>
              </a:lnTo>
              <a:lnTo>
                <a:pt x="0" y="258595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3BEB6-38A8-474A-B3C9-64A6606C0DD7}">
      <dsp:nvSpPr>
        <dsp:cNvPr id="0" name=""/>
        <dsp:cNvSpPr/>
      </dsp:nvSpPr>
      <dsp:spPr>
        <a:xfrm>
          <a:off x="4532983" y="692382"/>
          <a:ext cx="206326" cy="1609343"/>
        </a:xfrm>
        <a:custGeom>
          <a:avLst/>
          <a:gdLst/>
          <a:ahLst/>
          <a:cxnLst/>
          <a:rect l="0" t="0" r="0" b="0"/>
          <a:pathLst>
            <a:path>
              <a:moveTo>
                <a:pt x="206326" y="0"/>
              </a:moveTo>
              <a:lnTo>
                <a:pt x="206326" y="1609343"/>
              </a:lnTo>
              <a:lnTo>
                <a:pt x="0" y="16093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DE27B-7FD4-472B-8C7D-F39212C7E699}">
      <dsp:nvSpPr>
        <dsp:cNvPr id="0" name=""/>
        <dsp:cNvSpPr/>
      </dsp:nvSpPr>
      <dsp:spPr>
        <a:xfrm>
          <a:off x="4532983" y="692382"/>
          <a:ext cx="206326" cy="632733"/>
        </a:xfrm>
        <a:custGeom>
          <a:avLst/>
          <a:gdLst/>
          <a:ahLst/>
          <a:cxnLst/>
          <a:rect l="0" t="0" r="0" b="0"/>
          <a:pathLst>
            <a:path>
              <a:moveTo>
                <a:pt x="206326" y="0"/>
              </a:moveTo>
              <a:lnTo>
                <a:pt x="206326" y="632733"/>
              </a:lnTo>
              <a:lnTo>
                <a:pt x="0" y="6327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F8B3B-7AA2-4DAA-A2D1-B23313CE8098}">
      <dsp:nvSpPr>
        <dsp:cNvPr id="0" name=""/>
        <dsp:cNvSpPr/>
      </dsp:nvSpPr>
      <dsp:spPr>
        <a:xfrm>
          <a:off x="3501353" y="4628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0" i="0" u="none" strike="noStrike" kern="1200" cap="none" normalizeH="0" baseline="0" smtClean="0">
              <a:ln>
                <a:noFill/>
              </a:ln>
              <a:solidFill>
                <a:srgbClr val="E41CD6"/>
              </a:solidFill>
              <a:effectLst/>
              <a:latin typeface="Arial" panose="020B0604020202020204" pitchFamily="34" charset="0"/>
              <a:cs typeface="B Koodak Outline" panose="00000400000000000000" pitchFamily="2" charset="-78"/>
            </a:rPr>
            <a:t>تمرین حرف «ظاء»</a:t>
          </a:r>
          <a:endParaRPr kumimoji="0" lang="en-US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Koodak Outline" panose="00000400000000000000" pitchFamily="2" charset="-78"/>
          </a:endParaRPr>
        </a:p>
      </dsp:txBody>
      <dsp:txXfrm>
        <a:off x="3501353" y="4628"/>
        <a:ext cx="1375507" cy="687753"/>
      </dsp:txXfrm>
    </dsp:sp>
    <dsp:sp modelId="{D2C2E860-6F25-4D47-88BA-BE48C4A6FFFA}">
      <dsp:nvSpPr>
        <dsp:cNvPr id="0" name=""/>
        <dsp:cNvSpPr/>
      </dsp:nvSpPr>
      <dsp:spPr>
        <a:xfrm>
          <a:off x="3157476" y="981238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مقایسه حرف «ظاء» با «ذال»و«زاء»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rgbClr val="0000FF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476" y="981238"/>
        <a:ext cx="1375507" cy="687753"/>
      </dsp:txXfrm>
    </dsp:sp>
    <dsp:sp modelId="{1442A145-8A35-4D4D-8FF2-2DF0D58AAE04}">
      <dsp:nvSpPr>
        <dsp:cNvPr id="0" name=""/>
        <dsp:cNvSpPr/>
      </dsp:nvSpPr>
      <dsp:spPr>
        <a:xfrm>
          <a:off x="3157476" y="1957848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«ظاء» مشدد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476" y="1957848"/>
        <a:ext cx="1375507" cy="687753"/>
      </dsp:txXfrm>
    </dsp:sp>
    <dsp:sp modelId="{EBFFD9DE-F08D-41E6-9BDA-83308B06A89E}">
      <dsp:nvSpPr>
        <dsp:cNvPr id="0" name=""/>
        <dsp:cNvSpPr/>
      </dsp:nvSpPr>
      <dsp:spPr>
        <a:xfrm>
          <a:off x="3157476" y="2934459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rgbClr val="66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تلفظ صحیح حرف «ظاء» درآیات  قرآنی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rgbClr val="6600CC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476" y="2934459"/>
        <a:ext cx="1375507" cy="687753"/>
      </dsp:txXfrm>
    </dsp:sp>
    <dsp:sp modelId="{FCF18417-D9B1-4063-9948-3155AAEC595C}">
      <dsp:nvSpPr>
        <dsp:cNvPr id="0" name=""/>
        <dsp:cNvSpPr/>
      </dsp:nvSpPr>
      <dsp:spPr>
        <a:xfrm>
          <a:off x="3157476" y="3911069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مخرج حرف «ظاء»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476" y="3911069"/>
        <a:ext cx="1375507" cy="687753"/>
      </dsp:txXfrm>
    </dsp:sp>
    <dsp:sp modelId="{23027223-97B9-4EAF-A35A-38743012DD53}">
      <dsp:nvSpPr>
        <dsp:cNvPr id="0" name=""/>
        <dsp:cNvSpPr/>
      </dsp:nvSpPr>
      <dsp:spPr>
        <a:xfrm>
          <a:off x="3157476" y="4887679"/>
          <a:ext cx="1375507" cy="687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مخرج حرف «زاء»</a:t>
          </a:r>
          <a:endParaRPr kumimoji="0" lang="en-US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476" y="4887679"/>
        <a:ext cx="1375507" cy="687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628C38-4B31-45ED-86D4-A2C727D8325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B53F8-3C22-4208-B1B3-BDCA48362675}" type="slidenum">
              <a:rPr lang="fa-IR">
                <a:latin typeface="Arial" pitchFamily="34" charset="0"/>
                <a:cs typeface="Arial" pitchFamily="34" charset="0"/>
              </a:rPr>
              <a:pPr/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59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392D0-B0DB-45DB-93EF-98822006F826}" type="slidenum">
              <a:rPr lang="fa-IR">
                <a:latin typeface="Arial" pitchFamily="34" charset="0"/>
                <a:cs typeface="Arial" pitchFamily="34" charset="0"/>
              </a:rPr>
              <a:pPr/>
              <a:t>46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31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BE9E9-CE8B-4A08-8F95-92ED1681958A}" type="slidenum">
              <a:rPr lang="fa-IR">
                <a:latin typeface="Arial" pitchFamily="34" charset="0"/>
                <a:cs typeface="Arial" pitchFamily="34" charset="0"/>
              </a:rPr>
              <a:pPr/>
              <a:t>47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65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AA626-3FB1-4439-917E-6E2AE9854117}" type="slidenum">
              <a:rPr lang="fa-IR">
                <a:latin typeface="Arial" pitchFamily="34" charset="0"/>
                <a:cs typeface="Arial" pitchFamily="34" charset="0"/>
              </a:rPr>
              <a:pPr/>
              <a:t>48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66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8FDA1D-4861-48A7-986D-BBD36D1EB64A}" type="slidenum">
              <a:rPr lang="fa-IR">
                <a:latin typeface="Arial" pitchFamily="34" charset="0"/>
                <a:cs typeface="Arial" pitchFamily="34" charset="0"/>
              </a:rPr>
              <a:pPr/>
              <a:t>49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178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6ADF4-B59D-4475-932B-D2479AD33F7A}" type="slidenum">
              <a:rPr lang="fa-IR">
                <a:latin typeface="Arial" pitchFamily="34" charset="0"/>
                <a:cs typeface="Arial" pitchFamily="34" charset="0"/>
              </a:rPr>
              <a:pPr/>
              <a:t>50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94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16492E-FF68-4438-9935-3ACD09236401}" type="slidenum">
              <a:rPr lang="fa-IR">
                <a:latin typeface="Arial" pitchFamily="34" charset="0"/>
                <a:cs typeface="Arial" pitchFamily="34" charset="0"/>
              </a:rPr>
              <a:pPr/>
              <a:t>51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4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B8A1E-0713-4918-8FE4-7311D733F586}" type="slidenum">
              <a:rPr lang="fa-IR">
                <a:latin typeface="Arial" pitchFamily="34" charset="0"/>
                <a:cs typeface="Arial" pitchFamily="34" charset="0"/>
              </a:rPr>
              <a:pPr/>
              <a:t>52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95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525ED-B63B-4C6E-A707-7B48BB74D527}" type="slidenum">
              <a:rPr lang="fa-IR">
                <a:latin typeface="Arial" pitchFamily="34" charset="0"/>
                <a:cs typeface="Arial" pitchFamily="34" charset="0"/>
              </a:rPr>
              <a:pPr/>
              <a:t>69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17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224AC-34D5-49FF-96FA-D23BC19B7434}" type="slidenum">
              <a:rPr lang="fa-IR">
                <a:latin typeface="Arial" pitchFamily="34" charset="0"/>
                <a:cs typeface="Arial" pitchFamily="34" charset="0"/>
              </a:rPr>
              <a:pPr/>
              <a:t>70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8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D334E-1B41-4F79-8681-8733398A5C1C}" type="slidenum">
              <a:rPr lang="fa-IR">
                <a:latin typeface="Arial" pitchFamily="34" charset="0"/>
                <a:cs typeface="Arial" pitchFamily="34" charset="0"/>
              </a:rPr>
              <a:pPr/>
              <a:t>71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97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6FD03-0631-4706-89F1-0239287AE536}" type="slidenum">
              <a:rPr lang="fa-IR">
                <a:latin typeface="Arial" pitchFamily="34" charset="0"/>
                <a:cs typeface="Arial" pitchFamily="34" charset="0"/>
              </a:rPr>
              <a:pPr/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28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E6800-FB2D-4045-8A5D-97F42AC79FB9}" type="slidenum">
              <a:rPr lang="fa-IR">
                <a:latin typeface="Arial" pitchFamily="34" charset="0"/>
                <a:cs typeface="Arial" pitchFamily="34" charset="0"/>
              </a:rPr>
              <a:pPr/>
              <a:t>72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83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8ED83-36B5-45C3-8E34-6826AAA0E31D}" type="slidenum">
              <a:rPr lang="fa-IR">
                <a:latin typeface="Arial" pitchFamily="34" charset="0"/>
                <a:cs typeface="Arial" pitchFamily="34" charset="0"/>
              </a:rPr>
              <a:pPr/>
              <a:t>73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55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2624B-F185-4DC3-8C06-D4F889283227}" type="slidenum">
              <a:rPr lang="fa-IR">
                <a:latin typeface="Arial" pitchFamily="34" charset="0"/>
                <a:cs typeface="Arial" pitchFamily="34" charset="0"/>
              </a:rPr>
              <a:pPr/>
              <a:t>74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68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7C6F3-9E8A-4A68-9011-99FE36F72F88}" type="slidenum">
              <a:rPr lang="fa-IR">
                <a:latin typeface="Arial" pitchFamily="34" charset="0"/>
                <a:cs typeface="Arial" pitchFamily="34" charset="0"/>
              </a:rPr>
              <a:pPr/>
              <a:t>75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35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F4C12-4458-4490-805C-DC5013C32E7D}" type="slidenum">
              <a:rPr lang="fa-IR">
                <a:latin typeface="Arial" pitchFamily="34" charset="0"/>
                <a:cs typeface="Arial" pitchFamily="34" charset="0"/>
              </a:rPr>
              <a:pPr/>
              <a:t>76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18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526837-3D64-49E4-80A0-606526D07CFF}" type="slidenum">
              <a:rPr lang="fa-IR">
                <a:latin typeface="Arial" pitchFamily="34" charset="0"/>
                <a:cs typeface="Arial" pitchFamily="34" charset="0"/>
              </a:rPr>
              <a:pPr/>
              <a:t>77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7EDB8-7745-4ADE-BE9B-6D0A80D3EA40}" type="slidenum">
              <a:rPr lang="fa-IR">
                <a:latin typeface="Arial" pitchFamily="34" charset="0"/>
                <a:cs typeface="Arial" pitchFamily="34" charset="0"/>
              </a:rPr>
              <a:pPr/>
              <a:t>34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87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4424E-7ECE-4477-869D-C5795A61CAF5}" type="slidenum">
              <a:rPr lang="fa-IR">
                <a:latin typeface="Arial" pitchFamily="34" charset="0"/>
                <a:cs typeface="Arial" pitchFamily="34" charset="0"/>
              </a:rPr>
              <a:pPr/>
              <a:t>35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74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CDBCA-8669-43A5-B224-C98671E64B69}" type="slidenum">
              <a:rPr lang="fa-IR">
                <a:latin typeface="Arial" pitchFamily="34" charset="0"/>
                <a:cs typeface="Arial" pitchFamily="34" charset="0"/>
              </a:rPr>
              <a:pPr/>
              <a:t>39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14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0BCAA-96A2-44C0-90BE-26A1F49346F4}" type="slidenum">
              <a:rPr lang="fa-IR">
                <a:latin typeface="Arial" pitchFamily="34" charset="0"/>
                <a:cs typeface="Arial" pitchFamily="34" charset="0"/>
              </a:rPr>
              <a:pPr/>
              <a:t>40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37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9A9F6-C697-4AD0-A41A-E9F2BCA4F0D0}" type="slidenum">
              <a:rPr lang="fa-IR">
                <a:latin typeface="Arial" pitchFamily="34" charset="0"/>
                <a:cs typeface="Arial" pitchFamily="34" charset="0"/>
              </a:rPr>
              <a:pPr/>
              <a:t>42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62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ED4C6-2F94-42FB-9BE4-EC150E72F5A1}" type="slidenum">
              <a:rPr lang="fa-IR">
                <a:latin typeface="Arial" pitchFamily="34" charset="0"/>
                <a:cs typeface="Arial" pitchFamily="34" charset="0"/>
              </a:rPr>
              <a:pPr/>
              <a:t>43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13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9C664-1DB7-4A46-8A14-BEE02CCCF686}" type="slidenum">
              <a:rPr lang="fa-IR">
                <a:latin typeface="Arial" pitchFamily="34" charset="0"/>
                <a:cs typeface="Arial" pitchFamily="34" charset="0"/>
              </a:rPr>
              <a:pPr/>
              <a:t>45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13B71-E1CA-4D5F-85E8-99EB15C777DC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-216568" y="-48126"/>
            <a:ext cx="5373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556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B6FF4-B958-493D-9948-A0CDA26B62A0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6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14959-2577-4F99-8EB9-AF1E1E54706E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1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A1377-9F79-4113-A77D-EF276DCE697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3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432ED-A312-4445-A84A-96E839779C3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C845-46B9-4ED8-B38A-B0DA63ED084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3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63AFB-E592-47F0-8F4E-A2A02A7535F3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29917-2913-438A-9506-2880A46E6C23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37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EC92D-1F35-4E5B-8B90-4B35DD53B1F3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3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2CF6D-F4E6-43A2-9442-1542614808D4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2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008D6-3477-4060-9F5C-4651F8E00463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1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8F32D-1C95-441A-B96C-9A2334F39B54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9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9B3851-823F-4844-AE0D-8294EC8D7155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4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A9F0-FD18-496E-99CB-619464594FE2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5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7F5774-467B-4343-879E-2FE6945E8955}" type="slidenum">
              <a:rPr lang="fa-IR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216568" y="-48126"/>
            <a:ext cx="5373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2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1" Type="http://schemas.openxmlformats.org/officeDocument/2006/relationships/video" Target="&#1578;&#1604;&#1601;&#1592;%20&#1589;&#1581;&#1610;&#1581;%20&#1581;&#1585;&#1601;%20&#1608;&#1575;&#1608;%20&#1583;&#1585;%20&#1575;&#1610;&#1575;&#1578;%20&#1602;&#1585;&#1570;&#1606;&#1610;--3.MPG" TargetMode="External"/><Relationship Id="rId4" Type="http://schemas.openxmlformats.org/officeDocument/2006/relationships/slide" Target="slide1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video" Target="&#1578;&#1604;&#1601;&#1592;%20&#1590;&#1575;&#1583;%20&#1605;&#1588;&#1583;&#1583;-2.MPG" TargetMode="External"/><Relationship Id="rId4" Type="http://schemas.openxmlformats.org/officeDocument/2006/relationships/slide" Target="slide3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1" Type="http://schemas.openxmlformats.org/officeDocument/2006/relationships/video" Target="&#1578;&#1604;&#1601;&#1592;%20&#1592;&#1575;&#1569;%20&#1605;&#1588;&#1583;&#1583;%20-2.MPG" TargetMode="External"/><Relationship Id="rId4" Type="http://schemas.openxmlformats.org/officeDocument/2006/relationships/slide" Target="slide2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video" Target="&#1605;&#1602;&#1575;&#1740;&#1587;&#1607;%20&#1581;&#1585;&#1601;%20-1(&#1584;)&#1576;&#1575;%20(&#1586;).mpg" TargetMode="External"/><Relationship Id="rId4" Type="http://schemas.openxmlformats.org/officeDocument/2006/relationships/slide" Target="slide2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video" Target="&#1605;&#1602;&#1575;&#1740;&#1587;&#1607;%20&#1581;&#1585;&#1601;%20&#1579;&#1575;&#1569;%20&#1576;&#1575;%20&#1587;&#1740;&#1606;-1.mpg" TargetMode="External"/><Relationship Id="rId4" Type="http://schemas.openxmlformats.org/officeDocument/2006/relationships/slide" Target="slide2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video" Target="&#1605;&#1602;&#1575;&#1610;&#1587;&#1607;%20&#1581;&#1585;&#1601;%20&#1581;&#1575;&#1569;%20&#1576;&#1575;%20&#1607;&#1575;&#1569;-1.MPG" TargetMode="External"/><Relationship Id="rId4" Type="http://schemas.openxmlformats.org/officeDocument/2006/relationships/slide" Target="slide1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video" Target="&#1605;&#1602;&#1575;&#1610;&#1587;&#1607;%20&#1581;&#1585;&#1601;%20&#1581;&#1575;&#1569;%20&#1576;&#1575;%20&#1607;&#1575;&#1569;&#1583;&#1585;&#1610;&#1705;%20&#1705;&#1604;&#1605;&#1607;%20-2.MPG" TargetMode="External"/><Relationship Id="rId4" Type="http://schemas.openxmlformats.org/officeDocument/2006/relationships/slide" Target="slide1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video" Target="&#1605;&#1602;&#1575;&#1610;&#1587;&#1607;%20&#1581;&#1585;&#1601;%20&#1589;&#1575;&#1583;%20&#1576;&#1575;%20&#1587;&#1610;&#1606;-1.MPG" TargetMode="External"/><Relationship Id="rId4" Type="http://schemas.openxmlformats.org/officeDocument/2006/relationships/slide" Target="slide30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video" Target="&#1605;&#1602;&#1575;&#1610;&#1587;&#1607;%20&#1581;&#1585;&#1601;%20&#1589;&#1575;&#1583;%20&#1576;&#1575;%20&#1587;&#1610;&#1606;%20&#1583;&#1585;%20&#1610;&#1705;%20&#1705;&#1604;&#1605;&#1607;-3.MPG" TargetMode="External"/><Relationship Id="rId4" Type="http://schemas.openxmlformats.org/officeDocument/2006/relationships/slide" Target="slide30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video" Target="&#1605;&#1602;&#1575;&#1610;&#1587;&#1607;%20&#1581;&#1585;&#1601;%20&#1590;&#1575;&#1583;%20&#1576;&#1575;%20&#1586;&#1575;&#1569;-1.MPG" TargetMode="External"/><Relationship Id="rId4" Type="http://schemas.openxmlformats.org/officeDocument/2006/relationships/slide" Target="slide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1" Type="http://schemas.openxmlformats.org/officeDocument/2006/relationships/video" Target="&#1605;&#1602;&#1575;&#1610;&#1587;&#1607;%20&#1581;&#1585;&#1601;%20&#1591;&#1575;&#1569;%20&#1576;&#1575;%20%20&#1581;&#1585;&#1601;%20&#1578;&#1575;--1.MPG" TargetMode="External"/><Relationship Id="rId4" Type="http://schemas.openxmlformats.org/officeDocument/2006/relationships/slide" Target="slide2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video" Target="&#1605;&#1602;&#1575;&#1610;&#1587;&#1607;%20&#1581;&#1585;&#1601;%20&#1591;&#1575;&#1569;%20&#1608;%20&#1578;&#1575;&#1569;%20&#1583;&#1585;%20&#1610;&#1705;%20&#1705;&#1604;&#1605;&#1607;-3.MPG" TargetMode="External"/><Relationship Id="rId4" Type="http://schemas.openxmlformats.org/officeDocument/2006/relationships/slide" Target="slide28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video" Target="&#1605;&#1602;&#1575;&#1740;&#1587;&#1607;%20&#1581;&#1585;&#1601;%20&#1592;&#1575;&#1569;%20&#1576;&#1575;%20&#1584;&#1575;&#1604;%20&#1608;%20&#1586;-1.MPG" TargetMode="External"/><Relationship Id="rId4" Type="http://schemas.openxmlformats.org/officeDocument/2006/relationships/slide" Target="slide2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video" Target="&#1605;&#1602;&#1575;&#1740;&#1587;&#1607;%20&#1581;&#1585;&#1601;%20&#1593;&#1740;&#1606;%20&#1576;&#1575;%20&#1607;&#1605;&#1586;&#1607;-1.mpg" TargetMode="External"/><Relationship Id="rId4" Type="http://schemas.openxmlformats.org/officeDocument/2006/relationships/slide" Target="slide18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1" Type="http://schemas.openxmlformats.org/officeDocument/2006/relationships/video" Target="&#1605;&#1602;&#1575;&#1740;&#1587;&#1607;%20&#1581;&#1585;&#1601;%20&#1593;&#1740;&#1606;%20&#1576;&#1575;%20&#1607;&#1605;&#1586;&#1607;%20&#1583;&#1585;%20&#1740;&#1705;%20&#1705;&#1604;&#1605;&#1607;-2.mpg" TargetMode="External"/><Relationship Id="rId4" Type="http://schemas.openxmlformats.org/officeDocument/2006/relationships/slide" Target="slide18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1" Type="http://schemas.openxmlformats.org/officeDocument/2006/relationships/video" Target="&#1605;&#1602;&#1575;&#1610;&#1587;&#1607;%20&#1581;&#1585;&#1601;%20&#1594;&#1610;&#1606;%20&#1576;&#1575;%20&#1602;&#1575;&#1601;-1.MPG" TargetMode="External"/><Relationship Id="rId4" Type="http://schemas.openxmlformats.org/officeDocument/2006/relationships/slide" Target="slide20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3.xml"/><Relationship Id="rId1" Type="http://schemas.openxmlformats.org/officeDocument/2006/relationships/video" Target="&#1605;&#1602;&#1575;&#1610;&#1587;&#1607;%20&#1581;&#1585;&#1601;%20&#1608;&#1575;&#1608;%20&#1576;&#1575;%20&#1581;&#1585;&#1601;%20(&#1601;)-1.MPG" TargetMode="External"/><Relationship Id="rId4" Type="http://schemas.openxmlformats.org/officeDocument/2006/relationships/slide" Target="slide1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2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4.xml"/><Relationship Id="rId1" Type="http://schemas.openxmlformats.org/officeDocument/2006/relationships/video" Target="&#1578;&#1575;&#1601;&#1592;%20&#1581;&#1585;&#1601;%20&#1592;&#1575;&#1569;%20&#1583;&#1585;%20&#1570;&#1740;&#1575;&#1578;%20&#1602;&#1585;&#1570;&#1606;&#1740;-3.MPG" TargetMode="External"/><Relationship Id="rId4" Type="http://schemas.openxmlformats.org/officeDocument/2006/relationships/slide" Target="slide2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hyperlink" Target="http://fa-niaz.ir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13" Type="http://schemas.openxmlformats.org/officeDocument/2006/relationships/slide" Target="slide52.xml"/><Relationship Id="rId3" Type="http://schemas.openxmlformats.org/officeDocument/2006/relationships/slide" Target="slide38.xml"/><Relationship Id="rId7" Type="http://schemas.openxmlformats.org/officeDocument/2006/relationships/slide" Target="slide4.xml"/><Relationship Id="rId12" Type="http://schemas.openxmlformats.org/officeDocument/2006/relationships/slide" Target="slide58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63.xml"/><Relationship Id="rId5" Type="http://schemas.openxmlformats.org/officeDocument/2006/relationships/slide" Target="slide12.xml"/><Relationship Id="rId10" Type="http://schemas.openxmlformats.org/officeDocument/2006/relationships/slide" Target="slide67.xml"/><Relationship Id="rId4" Type="http://schemas.openxmlformats.org/officeDocument/2006/relationships/slide" Target="slide33.xml"/><Relationship Id="rId9" Type="http://schemas.openxmlformats.org/officeDocument/2006/relationships/slide" Target="slide6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34.xml"/><Relationship Id="rId4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7" Type="http://schemas.openxmlformats.org/officeDocument/2006/relationships/slide" Target="slide3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9.xml"/><Relationship Id="rId5" Type="http://schemas.openxmlformats.org/officeDocument/2006/relationships/slide" Target="slide40.xml"/><Relationship Id="rId4" Type="http://schemas.openxmlformats.org/officeDocument/2006/relationships/slide" Target="slide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slide" Target="slide49.xml"/><Relationship Id="rId7" Type="http://schemas.openxmlformats.org/officeDocument/2006/relationships/slide" Target="slide45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6.xml"/><Relationship Id="rId5" Type="http://schemas.openxmlformats.org/officeDocument/2006/relationships/slide" Target="slide47.xml"/><Relationship Id="rId4" Type="http://schemas.openxmlformats.org/officeDocument/2006/relationships/slide" Target="slide48.xml"/><Relationship Id="rId9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slide" Target="slide52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slide" Target="slide3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slide" Target="slide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7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slide" Target="slide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10" Type="http://schemas.openxmlformats.org/officeDocument/2006/relationships/slide" Target="slide68.xml"/><Relationship Id="rId4" Type="http://schemas.openxmlformats.org/officeDocument/2006/relationships/diagramData" Target="../diagrams/data16.xml"/><Relationship Id="rId9" Type="http://schemas.openxmlformats.org/officeDocument/2006/relationships/slide" Target="slide7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slide" Target="slide70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slide" Target="slide6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slide" Target="slide7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7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slide" Target="slide7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slide" Target="slide7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slide" Target="slide7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7" Type="http://schemas.openxmlformats.org/officeDocument/2006/relationships/slide" Target="slide3.xml"/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1.xml"/><Relationship Id="rId5" Type="http://schemas.openxmlformats.org/officeDocument/2006/relationships/slide" Target="slide82.xml"/><Relationship Id="rId4" Type="http://schemas.openxmlformats.org/officeDocument/2006/relationships/slide" Target="slide8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7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&#1578;&#1575;&#1601;&#1592;%20&#1581;&#1585;&#1601;%20&#1592;&#1575;&#1569;%20&#1583;&#1585;%20&#1570;&#1740;&#1575;&#1578;%20&#1602;&#1585;&#1570;&#1606;&#1740;-3.MPG" TargetMode="External"/><Relationship Id="rId4" Type="http://schemas.openxmlformats.org/officeDocument/2006/relationships/slide" Target="slide2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&#1578;&#1604;&#1601;&#1592;%20&#1581;&#1585;&#1601;%20&#1579;&#1575;&#1569;%20&#1583;&#1585;%20&#1575;&#1740;&#1575;&#1578;%20&#1602;&#1585;&#1575;&#1606;&#1740;-3.MPG" TargetMode="External"/><Relationship Id="rId4" Type="http://schemas.openxmlformats.org/officeDocument/2006/relationships/slide" Target="slide2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video" Target="&#1578;&#1604;&#1601;&#1592;%20&#1581;&#1585;&#1601;%20&#1579;&#1575;&#1569;%20&#1605;&#1588;&#1583;&#1583;-2.mpg" TargetMode="External"/><Relationship Id="rId4" Type="http://schemas.openxmlformats.org/officeDocument/2006/relationships/slide" Target="slide2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video" Target="&#1578;&#1604;&#1601;&#1592;%20&#1581;&#1585;&#1601;%20&#1584;&#1575;&#1569;%20&#1605;&#1588;&#1583;&#1583;-2.mpg" TargetMode="External"/><Relationship Id="rId4" Type="http://schemas.openxmlformats.org/officeDocument/2006/relationships/slide" Target="slide2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ideo" Target="&#1578;&#1604;&#1601;&#1592;%20&#1581;&#1585;&#1601;%20&#1608;&#1575;&#1608;%20&#1605;&#1588;&#1583;&#1583;-2.MPG" TargetMode="External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1" Type="http://schemas.openxmlformats.org/officeDocument/2006/relationships/video" Target="&#1578;&#1604;&#1601;&#1592;%20&#1589;&#1581;&#1610;&#1581;%20%20&#1591;&#1575;&#1569;%20%20&#1605;&#1588;&#1583;&#1583;-2.MPG" TargetMode="External"/><Relationship Id="rId4" Type="http://schemas.openxmlformats.org/officeDocument/2006/relationships/slide" Target="slide2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video" Target="&#1578;&#1604;&#1601;&#1592;%20&#1589;&#1581;&#1610;&#1581;%20&#1581;&#1585;&#1601;%20&#1581;&#1575;&#1569;%20&#1583;&#1585;%20&#1575;&#1610;&#1575;&#1578;%20&#1602;&#1585;&#1570;&#1606;&#1610;-3.MPG" TargetMode="External"/><Relationship Id="rId4" Type="http://schemas.openxmlformats.org/officeDocument/2006/relationships/slide" Target="slide1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video" Target="&#1578;&#1604;&#1601;&#1592;%20&#1589;&#1581;&#1610;&#1581;%20&#1581;&#1585;&#1601;%20&#1589;&#1575;&#1583;%20&#1583;&#1585;&#1575;&#1610;&#1575;&#1578;%20&#1602;&#1585;&#1575;&#1606;&#1610;-4.MPG" TargetMode="External"/><Relationship Id="rId4" Type="http://schemas.openxmlformats.org/officeDocument/2006/relationships/slide" Target="slide3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video" Target="&#1578;&#1604;&#1601;&#1592;%20&#1589;&#1581;&#1610;&#1581;%20&#1581;&#1585;&#1601;%20&#1589;&#1575;&#1583;%20&#1605;&#1588;&#1583;&#1583;-2.MPG" TargetMode="External"/><Relationship Id="rId4" Type="http://schemas.openxmlformats.org/officeDocument/2006/relationships/slide" Target="slide3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ideo" Target="&#1578;&#1604;&#1601;&#1592;%20&#1589;&#1581;&#1610;&#1581;%20&#1581;&#1585;&#1601;%20&#1590;&#1575;&#1583;%20&#1583;&#1585;%20&#1570;&#1610;&#1575;&#1578;%20&#1602;&#1585;&#1570;&#1606;&#1610;-3.MPG" TargetMode="External"/><Relationship Id="rId4" Type="http://schemas.openxmlformats.org/officeDocument/2006/relationships/slide" Target="slide3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video" Target="&#1578;&#1604;&#1601;&#1592;%20&#1589;&#1581;&#1610;&#1581;%20&#1581;&#1585;&#1601;%20&#1591;&#1575;&#1569;%20&#1583;&#1585;%20&#1570;&#1610;&#1575;&#1578;%20&#1602;&#1585;&#1570;&#1606;&#1610;-4.MPG" TargetMode="External"/><Relationship Id="rId4" Type="http://schemas.openxmlformats.org/officeDocument/2006/relationships/slide" Target="slide2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video" Target="&#1578;&#1604;&#1601;&#1592;%20&#1589;&#1581;&#1740;&#1581;%20&#1581;&#1585;&#1601;%20&#1592;&#1575;&#1569;%20&#1583;&#1585;%20&#1575;&#1740;&#1575;&#1578;%20&#1602;&#1585;&#1570;&#1606;&#1740;-3.MPG" TargetMode="External"/><Relationship Id="rId4" Type="http://schemas.openxmlformats.org/officeDocument/2006/relationships/slide" Target="slide2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1" Type="http://schemas.openxmlformats.org/officeDocument/2006/relationships/video" Target="&#1578;&#1604;&#1601;&#1592;%20&#1589;&#1581;&#1740;&#1581;%20&#1581;&#1585;&#1601;%20&#1593;&#1740;&#1606;%20&#1583;&#1585;%20&#1575;&#1740;&#1575;&#1578;%20&#1602;&#1585;&#1575;&#1606;&#1740;-3.MPG" TargetMode="External"/><Relationship Id="rId4" Type="http://schemas.openxmlformats.org/officeDocument/2006/relationships/slide" Target="slide1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" Type="http://schemas.openxmlformats.org/officeDocument/2006/relationships/video" Target="&#1578;&#1604;&#1601;&#1592;%20&#1589;&#1581;&#1610;&#1581;%20&#1581;&#1585;&#1601;%20&#1594;&#1610;&#1606;%20&#1583;&#1585;%20&#1575;&#1610;&#1575;&#1578;&#1602;&#1585;&#1570;&#1606;&#1610;-3.MPG" TargetMode="External"/><Relationship Id="rId4" Type="http://schemas.openxmlformats.org/officeDocument/2006/relationships/slide" Target="slide2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1" Type="http://schemas.openxmlformats.org/officeDocument/2006/relationships/video" Target="&#1578;&#1604;&#1601;&#1592;%20&#1589;&#1581;&#1610;&#1581;%20&#1581;&#1585;&#1601;%20&#1594;&#1610;&#1606;%20&#1583;&#1585;&#1740;&#1705;%20&#1705;&#1604;&#1605;&#1607;-2.MPG" TargetMode="External"/><Relationship Id="rId4" Type="http://schemas.openxmlformats.org/officeDocument/2006/relationships/slide" Target="sl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SM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838629" y="639910"/>
            <a:ext cx="7329829" cy="575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58435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73162"/>
          </a:xfrm>
          <a:noFill/>
          <a:ln w="57150" cmpd="thinThick">
            <a:solidFill>
              <a:srgbClr val="6600CC"/>
            </a:solidFill>
          </a:ln>
        </p:spPr>
        <p:txBody>
          <a:bodyPr/>
          <a:lstStyle/>
          <a:p>
            <a:pPr eaLnBrk="1" hangingPunct="1"/>
            <a:r>
              <a:rPr lang="fa-IR" sz="3400" b="1" smtClean="0">
                <a:solidFill>
                  <a:srgbClr val="660033"/>
                </a:solidFill>
                <a:cs typeface="B Kamran Outline" pitchFamily="2" charset="-78"/>
              </a:rPr>
              <a:t>چگونگی علامتگذاری همزه قطع وهمزه وصل درقرآنها</a:t>
            </a:r>
            <a:endParaRPr lang="en-US" sz="3400" b="1" smtClean="0">
              <a:solidFill>
                <a:srgbClr val="660033"/>
              </a:solidFill>
              <a:cs typeface="B Kamran Outline" pitchFamily="2" charset="-7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noFill/>
          <a:ln w="57150" cmpd="thinThick">
            <a:solidFill>
              <a:srgbClr val="6600CC"/>
            </a:solidFill>
          </a:ln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{"/>
            </a:pPr>
            <a:endParaRPr lang="fa-IR" sz="2000" smtClean="0">
              <a:cs typeface="B Lotus" pitchFamily="2" charset="-78"/>
              <a:sym typeface="Wingdings" pitchFamily="2" charset="2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{"/>
            </a:pPr>
            <a:endParaRPr lang="fa-IR" sz="2000" smtClean="0">
              <a:cs typeface="B Lotus" pitchFamily="2" charset="-78"/>
              <a:sym typeface="Wingdings" pitchFamily="2" charset="2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{"/>
            </a:pPr>
            <a:r>
              <a:rPr lang="fa-IR" sz="2000" smtClean="0">
                <a:cs typeface="B Lotus" pitchFamily="2" charset="-78"/>
                <a:sym typeface="Wingdings" pitchFamily="2" charset="2"/>
              </a:rPr>
              <a:t>در بعضی قرآنها برای راهنمایی قاری ،روی الف همزه قطع ، «همزه(</a:t>
            </a:r>
            <a:r>
              <a:rPr lang="ar-SA" sz="2000" smtClean="0">
                <a:cs typeface="B Lotus" pitchFamily="2" charset="-78"/>
                <a:sym typeface="Wingdings" pitchFamily="2" charset="2"/>
              </a:rPr>
              <a:t>ٲ</a:t>
            </a:r>
            <a:r>
              <a:rPr lang="fa-IR" sz="2000" smtClean="0">
                <a:cs typeface="B Lotus" pitchFamily="2" charset="-78"/>
                <a:sym typeface="Wingdings" pitchFamily="2" charset="2"/>
              </a:rPr>
              <a:t>)»و روی همزه وصل ، صاد کوچکی(</a:t>
            </a:r>
            <a:r>
              <a:rPr lang="ar-SA" smtClean="0">
                <a:cs typeface="B Lotus" pitchFamily="2" charset="-78"/>
                <a:sym typeface="Wingdings" pitchFamily="2" charset="2"/>
              </a:rPr>
              <a:t>ٱ</a:t>
            </a:r>
            <a:r>
              <a:rPr lang="fa-IR" sz="2000" smtClean="0">
                <a:cs typeface="B Lotus" pitchFamily="2" charset="-78"/>
                <a:sym typeface="Wingdings" pitchFamily="2" charset="2"/>
              </a:rPr>
              <a:t>) قرار داده اند.مانند: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a-IR" b="1" smtClean="0">
                <a:cs typeface="B Ferdosi" pitchFamily="2" charset="-78"/>
                <a:sym typeface="Wingdings" pitchFamily="2" charset="2"/>
              </a:rPr>
              <a:t>                             « </a:t>
            </a:r>
            <a:r>
              <a:rPr lang="fa-IR" b="1" smtClean="0">
                <a:solidFill>
                  <a:srgbClr val="FF0066"/>
                </a:solidFill>
                <a:cs typeface="B Ferdosi" pitchFamily="2" charset="-78"/>
                <a:sym typeface="Wingdings" pitchFamily="2" charset="2"/>
              </a:rPr>
              <a:t>أ</a:t>
            </a:r>
            <a:r>
              <a:rPr lang="fa-IR" b="1" smtClean="0">
                <a:cs typeface="B Ferdosi" pitchFamily="2" charset="-78"/>
                <a:sym typeface="Wingdings" pitchFamily="2" charset="2"/>
              </a:rPr>
              <a:t>تَی </a:t>
            </a:r>
            <a:r>
              <a:rPr lang="fa-IR" smtClean="0">
                <a:solidFill>
                  <a:srgbClr val="FF0066"/>
                </a:solidFill>
                <a:sym typeface="Wingdings" pitchFamily="2" charset="2"/>
              </a:rPr>
              <a:t>أَ</a:t>
            </a:r>
            <a:r>
              <a:rPr lang="fa-IR" b="1" smtClean="0">
                <a:cs typeface="B Ferdosi" pitchFamily="2" charset="-78"/>
                <a:sym typeface="Wingdings" pitchFamily="2" charset="2"/>
              </a:rPr>
              <a:t>مرُ</a:t>
            </a:r>
            <a:r>
              <a:rPr lang="ar-SA" smtClean="0">
                <a:solidFill>
                  <a:srgbClr val="FF0066"/>
                </a:solidFill>
                <a:sym typeface="Wingdings" pitchFamily="2" charset="2"/>
              </a:rPr>
              <a:t>ٱ</a:t>
            </a:r>
            <a:r>
              <a:rPr lang="fa-IR" b="1" smtClean="0">
                <a:cs typeface="B Ferdosi" pitchFamily="2" charset="-78"/>
                <a:sym typeface="Wingdings" pitchFamily="2" charset="2"/>
              </a:rPr>
              <a:t>للهِ»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{"/>
            </a:pPr>
            <a:r>
              <a:rPr lang="fa-IR" sz="2000" b="1" smtClean="0">
                <a:cs typeface="B Lotus" pitchFamily="2" charset="-78"/>
                <a:sym typeface="Wingdings" pitchFamily="2" charset="2"/>
              </a:rPr>
              <a:t>دربرخی قرآنهای دیگر الف همزه قطع را با حرکت و الف مربوطه و الف همزه وصل را بدون علامت نوشته اند.مانند: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a-IR" sz="2000" smtClean="0">
                <a:sym typeface="Wingdings" pitchFamily="2" charset="2"/>
              </a:rPr>
              <a:t>                                       « </a:t>
            </a:r>
            <a:r>
              <a:rPr lang="fa-IR" b="1" smtClean="0">
                <a:solidFill>
                  <a:srgbClr val="FF0066"/>
                </a:solidFill>
                <a:sym typeface="Wingdings" pitchFamily="2" charset="2"/>
              </a:rPr>
              <a:t>اَ</a:t>
            </a:r>
            <a:r>
              <a:rPr lang="fa-IR" b="1" smtClean="0">
                <a:sym typeface="Wingdings" pitchFamily="2" charset="2"/>
              </a:rPr>
              <a:t>تَی </a:t>
            </a:r>
            <a:r>
              <a:rPr lang="fa-IR" smtClean="0">
                <a:solidFill>
                  <a:srgbClr val="FF0066"/>
                </a:solidFill>
                <a:sym typeface="Wingdings" pitchFamily="2" charset="2"/>
              </a:rPr>
              <a:t>اَ</a:t>
            </a:r>
            <a:r>
              <a:rPr lang="fa-IR" b="1" smtClean="0">
                <a:sym typeface="Wingdings" pitchFamily="2" charset="2"/>
              </a:rPr>
              <a:t>مرُ </a:t>
            </a:r>
            <a:r>
              <a:rPr lang="ar-SA" smtClean="0">
                <a:solidFill>
                  <a:srgbClr val="FF0066"/>
                </a:solidFill>
                <a:sym typeface="Wingdings" pitchFamily="2" charset="2"/>
              </a:rPr>
              <a:t>ٱ</a:t>
            </a:r>
            <a:r>
              <a:rPr lang="fa-IR" b="1" smtClean="0">
                <a:sym typeface="Wingdings" pitchFamily="2" charset="2"/>
              </a:rPr>
              <a:t>للهِ»</a:t>
            </a:r>
            <a:endParaRPr lang="ar-SA" b="1" smtClean="0">
              <a:sym typeface="Wingdings" pitchFamily="2" charset="2"/>
            </a:endParaRPr>
          </a:p>
        </p:txBody>
      </p:sp>
      <p:sp>
        <p:nvSpPr>
          <p:cNvPr id="5120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990600" y="5181600"/>
            <a:ext cx="990600" cy="762000"/>
          </a:xfrm>
          <a:prstGeom prst="notchedRightArrow">
            <a:avLst>
              <a:gd name="adj1" fmla="val 50000"/>
              <a:gd name="adj2" fmla="val 3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fa-IR">
                <a:cs typeface="B Koodak" pitchFamily="2" charset="-78"/>
              </a:rPr>
              <a:t>تمرین</a:t>
            </a:r>
            <a:endParaRPr lang="en-US">
              <a:cs typeface="B Koodak" pitchFamily="2" charset="-78"/>
            </a:endParaRPr>
          </a:p>
        </p:txBody>
      </p:sp>
      <p:sp>
        <p:nvSpPr>
          <p:cNvPr id="5120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5626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2133600" y="6324600"/>
            <a:ext cx="487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تلفظ صحيح حرف واو در ايات قرآني--3</a:t>
            </a:r>
            <a:endParaRPr lang="en-US"/>
          </a:p>
        </p:txBody>
      </p:sp>
      <p:pic>
        <p:nvPicPr>
          <p:cNvPr id="151555" name="تلفظ صحيح حرف واو در ايات قرآني--3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219200" y="-1524000"/>
            <a:ext cx="11506200" cy="7772400"/>
          </a:xfrm>
        </p:spPr>
      </p:pic>
      <p:sp>
        <p:nvSpPr>
          <p:cNvPr id="12698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67600" y="63246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1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1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55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1555"/>
                </p:tgtEl>
              </p:cMediaNode>
            </p:video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1676400" y="6248400"/>
            <a:ext cx="5486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تلفظ ضاد مشدد-2</a:t>
            </a:r>
            <a:endParaRPr lang="en-US"/>
          </a:p>
        </p:txBody>
      </p:sp>
      <p:pic>
        <p:nvPicPr>
          <p:cNvPr id="152579" name="تلفظ ضاد مشدد-2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219200" y="-1447800"/>
            <a:ext cx="11582400" cy="7620000"/>
          </a:xfrm>
        </p:spPr>
      </p:pic>
      <p:sp>
        <p:nvSpPr>
          <p:cNvPr id="12800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676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25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57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2579"/>
                </p:tgtEl>
              </p:cMediaNode>
            </p:vide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2133600" y="6324600"/>
            <a:ext cx="5181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تلفظ ظاء مشدد -2</a:t>
            </a:r>
            <a:endParaRPr lang="en-US"/>
          </a:p>
        </p:txBody>
      </p:sp>
      <p:pic>
        <p:nvPicPr>
          <p:cNvPr id="153603" name="تلفظ ظاء مشدد -2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295400" y="-1524000"/>
            <a:ext cx="11734800" cy="7772400"/>
          </a:xfrm>
        </p:spPr>
      </p:pic>
      <p:sp>
        <p:nvSpPr>
          <p:cNvPr id="129028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3246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36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0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03"/>
                </p:tgtEl>
              </p:cMediaNode>
            </p:video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1447800" y="6324600"/>
            <a:ext cx="5791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مقایسه حرف -1(ذ)با (ز)</a:t>
            </a:r>
            <a:endParaRPr lang="en-US"/>
          </a:p>
        </p:txBody>
      </p:sp>
      <p:pic>
        <p:nvPicPr>
          <p:cNvPr id="154627" name="مقایسه حرف -1(ذ)با (ز)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143000" y="-1447800"/>
            <a:ext cx="11506200" cy="7696200"/>
          </a:xfrm>
        </p:spPr>
      </p:pic>
      <p:sp>
        <p:nvSpPr>
          <p:cNvPr id="130052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4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46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2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4627"/>
                </p:tgtEl>
              </p:cMediaNode>
            </p:vide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1828800" y="6324600"/>
            <a:ext cx="571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مقایسه حرف ثاء با سین-1</a:t>
            </a:r>
            <a:endParaRPr lang="en-US"/>
          </a:p>
        </p:txBody>
      </p:sp>
      <p:pic>
        <p:nvPicPr>
          <p:cNvPr id="155651" name="مقایسه حرف ثاء با سین-1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143000" y="-1371600"/>
            <a:ext cx="11430000" cy="7620000"/>
          </a:xfrm>
        </p:spPr>
      </p:pic>
      <p:sp>
        <p:nvSpPr>
          <p:cNvPr id="131076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3246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56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5651"/>
                </p:tgtEl>
              </p:cMediaNode>
            </p:video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1905000" y="6324600"/>
            <a:ext cx="5486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مقايسه حرف حاء با هاء-1</a:t>
            </a:r>
            <a:endParaRPr lang="en-US"/>
          </a:p>
        </p:txBody>
      </p:sp>
      <p:pic>
        <p:nvPicPr>
          <p:cNvPr id="156675" name="مقايسه حرف حاء با هاء-1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219200" y="-1524000"/>
            <a:ext cx="11506200" cy="7772400"/>
          </a:xfrm>
        </p:spPr>
      </p:pic>
      <p:sp>
        <p:nvSpPr>
          <p:cNvPr id="13210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3246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6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6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67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6675"/>
                </p:tgtEl>
              </p:cMediaNode>
            </p:video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1905000" y="6324600"/>
            <a:ext cx="541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مقايسه حرف حاء با هاءدريک کلمه -2</a:t>
            </a:r>
            <a:endParaRPr lang="en-US"/>
          </a:p>
        </p:txBody>
      </p:sp>
      <p:pic>
        <p:nvPicPr>
          <p:cNvPr id="157699" name="مقايسه حرف حاء با هاءدريک کلمه -2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143000" y="-1524000"/>
            <a:ext cx="11506200" cy="7772400"/>
          </a:xfrm>
        </p:spPr>
      </p:pic>
      <p:sp>
        <p:nvSpPr>
          <p:cNvPr id="13312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3246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7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7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69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7699"/>
                </p:tgtEl>
              </p:cMediaNode>
            </p:video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2057400" y="6324600"/>
            <a:ext cx="4953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مقايسه حرف صاد با سين-1</a:t>
            </a:r>
            <a:endParaRPr lang="en-US"/>
          </a:p>
        </p:txBody>
      </p:sp>
      <p:pic>
        <p:nvPicPr>
          <p:cNvPr id="158723" name="مقايسه حرف صاد با سين-1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219200" y="-1447800"/>
            <a:ext cx="11506200" cy="7696200"/>
          </a:xfrm>
        </p:spPr>
      </p:pic>
      <p:sp>
        <p:nvSpPr>
          <p:cNvPr id="134148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67600" y="63246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8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87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72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8723"/>
                </p:tgtEl>
              </p:cMediaNode>
            </p:video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1600200" y="6324600"/>
            <a:ext cx="533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مقايسه حرف صاد با سين در يک کلمه-3</a:t>
            </a:r>
            <a:endParaRPr lang="en-US"/>
          </a:p>
        </p:txBody>
      </p:sp>
      <p:pic>
        <p:nvPicPr>
          <p:cNvPr id="159747" name="مقايسه حرف صاد با سين در يک کلمه-3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219200" y="-1447800"/>
            <a:ext cx="11582400" cy="7696200"/>
          </a:xfrm>
        </p:spPr>
      </p:pic>
      <p:sp>
        <p:nvSpPr>
          <p:cNvPr id="135172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400" y="63246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9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97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74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9747"/>
                </p:tgtEl>
              </p:cMediaNode>
            </p:video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1828800" y="6324600"/>
            <a:ext cx="4953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مقايسه حرف ضاد با زاء-1</a:t>
            </a:r>
            <a:endParaRPr lang="en-US"/>
          </a:p>
        </p:txBody>
      </p:sp>
      <p:pic>
        <p:nvPicPr>
          <p:cNvPr id="160771" name="مقايسه حرف ضاد با زاء-1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219200" y="-1524000"/>
            <a:ext cx="11506200" cy="7772400"/>
          </a:xfrm>
        </p:spPr>
      </p:pic>
      <p:sp>
        <p:nvSpPr>
          <p:cNvPr id="136196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0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07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77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077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5867400" cy="1143000"/>
          </a:xfrm>
          <a:noFill/>
          <a:ln w="38100" cmpd="dbl">
            <a:solidFill>
              <a:srgbClr val="6600CC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fa-IR" smtClean="0">
                <a:latin typeface="Zeena" pitchFamily="2" charset="2"/>
                <a:cs typeface="B Koodak" pitchFamily="2" charset="-78"/>
              </a:rPr>
              <a:t>تمرین همزه وصل و همزه قطع</a:t>
            </a:r>
            <a:endParaRPr lang="en-US" smtClean="0">
              <a:latin typeface="Zeena" pitchFamily="2" charset="2"/>
              <a:cs typeface="B Koodak" pitchFamily="2" charset="-78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noFill/>
          <a:ln w="38100" cmpd="dbl">
            <a:solidFill>
              <a:srgbClr val="6600CC"/>
            </a:solidFill>
          </a:ln>
        </p:spPr>
        <p:txBody>
          <a:bodyPr>
            <a:normAutofit lnSpcReduction="10000"/>
          </a:bodyPr>
          <a:lstStyle/>
          <a:p>
            <a:pPr algn="justLow" eaLnBrk="1" hangingPunct="1"/>
            <a:r>
              <a:rPr lang="ar-SA" sz="2400" b="1" smtClean="0">
                <a:cs typeface="B Lotus" pitchFamily="2" charset="-78"/>
              </a:rPr>
              <a:t>كـلمـه هـايـى را كـه داراى هـمـزه وصـل اسـت ، يـك بـار بـا كـلمـه قبل و بار ديگر بطور جداگانه بخوانيد</a:t>
            </a:r>
            <a:r>
              <a:rPr lang="fa-IR" sz="2400" b="1" smtClean="0">
                <a:cs typeface="B Lotus" pitchFamily="2" charset="-78"/>
              </a:rPr>
              <a:t>.</a:t>
            </a:r>
          </a:p>
          <a:p>
            <a:pPr algn="justLow" eaLnBrk="1" hangingPunct="1"/>
            <a:endParaRPr lang="en-US" sz="2400" smtClean="0"/>
          </a:p>
          <a:p>
            <a:pPr algn="justLow" eaLnBrk="1" hangingPunct="1">
              <a:lnSpc>
                <a:spcPct val="180000"/>
              </a:lnSpc>
            </a:pPr>
            <a:r>
              <a:rPr lang="en-US" smtClean="0"/>
              <a:t> </a:t>
            </a:r>
            <a:r>
              <a:rPr lang="ar-SA" sz="2400" b="1" smtClean="0">
                <a:latin typeface="Roya-s" pitchFamily="34" charset="0"/>
                <a:cs typeface="B Koodak" pitchFamily="2" charset="-78"/>
              </a:rPr>
              <a:t>وَاسـْتـَكـْبـَرَ ـ وَالْقـَمـَرِ ـ فـَاسـْتَشْهِدُوا ـ هُوَالْهُدى ـ فَارْزُقُوهُمْ ـ وَاتَّقُوهُ ـ وَابْتَلُوا الْيَتامى ـ فـَاسـْتـَفـْتـِهـِمْ ـ فـَقـَدِ افـْتَرى ـ لَقَدِ اسْتَكْبَرُوا ـ قيلَ ادْخُلِ الْجَنَّةَ ـ وَ لا تُخْسِرُوا الْميزانَ ـ وَاكْسُوهُمْ ـ اَرَدْتُمُ اسْتِبْدالَ ـ وَاخْشَوْنِ ـ مِنَ الْكِتابِ</a:t>
            </a:r>
            <a:r>
              <a:rPr lang="en-US" sz="2400" smtClean="0"/>
              <a:t> </a:t>
            </a:r>
          </a:p>
        </p:txBody>
      </p:sp>
      <p:sp>
        <p:nvSpPr>
          <p:cNvPr id="522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2484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1828800" y="6324600"/>
            <a:ext cx="4800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مقايسه حرف طاء با  حرف تا--1</a:t>
            </a:r>
            <a:endParaRPr lang="en-US"/>
          </a:p>
        </p:txBody>
      </p:sp>
      <p:pic>
        <p:nvPicPr>
          <p:cNvPr id="161795" name="مقايسه حرف طاء با  حرف تا--1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219200" y="-1524000"/>
            <a:ext cx="11506200" cy="7772400"/>
          </a:xfrm>
        </p:spPr>
      </p:pic>
      <p:sp>
        <p:nvSpPr>
          <p:cNvPr id="13722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9000" y="63246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1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17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79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1795"/>
                </p:tgtEl>
              </p:cMediaNode>
            </p:video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1524000" y="6324600"/>
            <a:ext cx="571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مقايسه حرف طاء و تاء در يک کلمه-3</a:t>
            </a:r>
            <a:endParaRPr lang="en-US"/>
          </a:p>
        </p:txBody>
      </p:sp>
      <p:pic>
        <p:nvPicPr>
          <p:cNvPr id="162819" name="مقايسه حرف طاء و تاء در يک کلمه-3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219200" y="-1447800"/>
            <a:ext cx="11582400" cy="7696200"/>
          </a:xfrm>
        </p:spPr>
      </p:pic>
      <p:sp>
        <p:nvSpPr>
          <p:cNvPr id="13824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3246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2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28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81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2819"/>
                </p:tgtEl>
              </p:cMediaNode>
            </p:video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1981200" y="6324600"/>
            <a:ext cx="5257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مقایسه حرف ظاء با ذال و ز-1</a:t>
            </a:r>
            <a:endParaRPr lang="en-US"/>
          </a:p>
        </p:txBody>
      </p:sp>
      <p:pic>
        <p:nvPicPr>
          <p:cNvPr id="163843" name="مقایسه حرف ظاء با ذال و ز-1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295400" y="-1524000"/>
            <a:ext cx="11582400" cy="7772400"/>
          </a:xfrm>
        </p:spPr>
      </p:pic>
      <p:sp>
        <p:nvSpPr>
          <p:cNvPr id="139268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3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4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843"/>
                </p:tgtEl>
              </p:cMediaNode>
            </p:video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2286000" y="6324600"/>
            <a:ext cx="5029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مقایسه حرف عین با همزه-1</a:t>
            </a:r>
            <a:endParaRPr lang="en-US"/>
          </a:p>
        </p:txBody>
      </p:sp>
      <p:pic>
        <p:nvPicPr>
          <p:cNvPr id="164867" name="مقایسه حرف عین با همزه-1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143000" y="-1447800"/>
            <a:ext cx="11506200" cy="7696200"/>
          </a:xfrm>
        </p:spPr>
      </p:pic>
      <p:sp>
        <p:nvSpPr>
          <p:cNvPr id="140292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3246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4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4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86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4867"/>
                </p:tgtEl>
              </p:cMediaNode>
            </p:video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1828800" y="6324600"/>
            <a:ext cx="5638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مقایسه حرف عین با همزه در یک کلمه-2</a:t>
            </a:r>
            <a:endParaRPr lang="en-US"/>
          </a:p>
        </p:txBody>
      </p:sp>
      <p:pic>
        <p:nvPicPr>
          <p:cNvPr id="165891" name="مقایسه حرف عین با همزه در یک کلمه-2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219200" y="-1524000"/>
            <a:ext cx="11582400" cy="7772400"/>
          </a:xfrm>
        </p:spPr>
      </p:pic>
      <p:sp>
        <p:nvSpPr>
          <p:cNvPr id="141316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3246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5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58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89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5891"/>
                </p:tgtEl>
              </p:cMediaNode>
            </p:video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1752600" y="6324600"/>
            <a:ext cx="6096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مقايسه حرف غين با قاف-1</a:t>
            </a:r>
            <a:endParaRPr lang="en-US"/>
          </a:p>
        </p:txBody>
      </p:sp>
      <p:pic>
        <p:nvPicPr>
          <p:cNvPr id="166915" name="مقايسه حرف غين با قاف-1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219200" y="-1524000"/>
            <a:ext cx="11582400" cy="7772400"/>
          </a:xfrm>
        </p:spPr>
      </p:pic>
      <p:sp>
        <p:nvSpPr>
          <p:cNvPr id="14234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3246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69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69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9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6915"/>
                </p:tgtEl>
              </p:cMediaNode>
            </p:video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1905000" y="6324600"/>
            <a:ext cx="5105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مقايسه حرف واو با حرف (ف)-1</a:t>
            </a:r>
            <a:endParaRPr lang="en-US"/>
          </a:p>
        </p:txBody>
      </p:sp>
      <p:pic>
        <p:nvPicPr>
          <p:cNvPr id="167939" name="مقايسه حرف واو با حرف (ف)-1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219200" y="-1524000"/>
            <a:ext cx="11582400" cy="7772400"/>
          </a:xfrm>
        </p:spPr>
      </p:pic>
      <p:sp>
        <p:nvSpPr>
          <p:cNvPr id="14336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400" y="63246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79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79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93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7939"/>
                </p:tgtEl>
              </p:cMediaNode>
            </p:video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(ت)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sz="1600" b="1">
                <a:solidFill>
                  <a:srgbClr val="FF0066"/>
                </a:solidFill>
                <a:latin typeface="Tahoma" pitchFamily="34" charset="0"/>
              </a:rPr>
              <a:t>طرز تلفظ حرف « ت»</a:t>
            </a:r>
            <a:endParaRPr lang="en-US" sz="1600" b="1">
              <a:solidFill>
                <a:srgbClr val="FF0066"/>
              </a:solidFill>
              <a:latin typeface="Tahoma" pitchFamily="34" charset="0"/>
            </a:endParaRPr>
          </a:p>
        </p:txBody>
      </p:sp>
      <p:pic>
        <p:nvPicPr>
          <p:cNvPr id="145412" name="Picture 4" descr="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0"/>
            <a:ext cx="4897438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(ط)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sz="1600" b="1">
                <a:solidFill>
                  <a:srgbClr val="FF0066"/>
                </a:solidFill>
                <a:latin typeface="Tahoma" pitchFamily="34" charset="0"/>
              </a:rPr>
              <a:t>طرز تلفظ حرف « ط»</a:t>
            </a:r>
            <a:endParaRPr lang="en-US" sz="1600" b="1">
              <a:solidFill>
                <a:srgbClr val="FF0066"/>
              </a:solidFill>
              <a:latin typeface="Tahoma" pitchFamily="34" charset="0"/>
            </a:endParaRPr>
          </a:p>
        </p:txBody>
      </p:sp>
      <p:pic>
        <p:nvPicPr>
          <p:cNvPr id="146436" name="Picture 4" descr="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0"/>
            <a:ext cx="5256212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1722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smtClean="0"/>
              <a:t>  تلفّظ حروف عربى </a:t>
            </a:r>
            <a:endParaRPr lang="en-US" smtClean="0"/>
          </a:p>
        </p:txBody>
      </p:sp>
      <p:sp>
        <p:nvSpPr>
          <p:cNvPr id="2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Low" eaLnBrk="1" hangingPunct="1"/>
            <a:r>
              <a:rPr lang="ar-SA" sz="2400" b="1" smtClean="0">
                <a:cs typeface="B Lotus" pitchFamily="2" charset="-78"/>
              </a:rPr>
              <a:t>بـسـيـارى از حروف عربى تقريباً به همان شكل فارسى تلفّظ مى شوند و نيازى به آموزش نـدارد و تـنـها ده حرف در زبان عربى ، تلفّظ آنها به گونه ديگرى است كه</a:t>
            </a:r>
            <a:r>
              <a:rPr lang="ar-SA" sz="2400" smtClean="0">
                <a:cs typeface="B Lotus" pitchFamily="2" charset="-78"/>
              </a:rPr>
              <a:t> </a:t>
            </a:r>
            <a:r>
              <a:rPr lang="fa-IR" sz="2400" b="1" smtClean="0">
                <a:cs typeface="B Lotus" pitchFamily="2" charset="-78"/>
              </a:rPr>
              <a:t>عبارتند از:</a:t>
            </a:r>
            <a:r>
              <a:rPr lang="fa-IR" sz="2400" b="1" smtClean="0"/>
              <a:t> </a:t>
            </a:r>
          </a:p>
          <a:p>
            <a:pPr algn="just" eaLnBrk="1" hangingPunct="1"/>
            <a:endParaRPr lang="en-US" b="1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1066800" y="3657600"/>
          <a:ext cx="77724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75" name="AutoShape 2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5334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(ظ)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sz="1600" b="1">
                <a:solidFill>
                  <a:srgbClr val="FF0066"/>
                </a:solidFill>
                <a:latin typeface="Tahoma" pitchFamily="34" charset="0"/>
              </a:rPr>
              <a:t>طرز تلفظ حرف « ظ»</a:t>
            </a:r>
            <a:endParaRPr lang="en-US" sz="1600" b="1">
              <a:solidFill>
                <a:srgbClr val="FF0066"/>
              </a:solidFill>
              <a:latin typeface="Tahoma" pitchFamily="34" charset="0"/>
            </a:endParaRPr>
          </a:p>
        </p:txBody>
      </p:sp>
      <p:pic>
        <p:nvPicPr>
          <p:cNvPr id="147460" name="Picture 4" descr="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0"/>
            <a:ext cx="5400675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(ض)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sz="1600" b="1">
                <a:solidFill>
                  <a:srgbClr val="FF0066"/>
                </a:solidFill>
                <a:latin typeface="Tahoma" pitchFamily="34" charset="0"/>
              </a:rPr>
              <a:t>طرز تلفظ حرف « ض»</a:t>
            </a:r>
            <a:endParaRPr lang="en-US" sz="1600" b="1">
              <a:solidFill>
                <a:srgbClr val="FF0066"/>
              </a:solidFill>
              <a:latin typeface="Tahoma" pitchFamily="34" charset="0"/>
            </a:endParaRPr>
          </a:p>
        </p:txBody>
      </p:sp>
      <p:pic>
        <p:nvPicPr>
          <p:cNvPr id="148484" name="Picture 4" descr="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0"/>
            <a:ext cx="51117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(ص)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sz="1600" b="1">
                <a:solidFill>
                  <a:srgbClr val="FF0066"/>
                </a:solidFill>
                <a:latin typeface="Tahoma" pitchFamily="34" charset="0"/>
              </a:rPr>
              <a:t>طرز تلفظ حرف « ص»</a:t>
            </a:r>
            <a:endParaRPr lang="en-US" sz="1600" b="1">
              <a:solidFill>
                <a:srgbClr val="FF0066"/>
              </a:solidFill>
              <a:latin typeface="Tahoma" pitchFamily="34" charset="0"/>
            </a:endParaRPr>
          </a:p>
        </p:txBody>
      </p:sp>
      <p:pic>
        <p:nvPicPr>
          <p:cNvPr id="149508" name="Picture 4" descr="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0"/>
            <a:ext cx="51847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1722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(ز)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sz="1600" b="1">
                <a:solidFill>
                  <a:srgbClr val="FF0066"/>
                </a:solidFill>
                <a:latin typeface="Tahoma" pitchFamily="34" charset="0"/>
              </a:rPr>
              <a:t>طرز تلفظ حرف « ز»</a:t>
            </a:r>
            <a:endParaRPr lang="en-US" sz="1600" b="1">
              <a:solidFill>
                <a:srgbClr val="FF0066"/>
              </a:solidFill>
              <a:latin typeface="Tahoma" pitchFamily="34" charset="0"/>
            </a:endParaRPr>
          </a:p>
        </p:txBody>
      </p:sp>
      <p:pic>
        <p:nvPicPr>
          <p:cNvPr id="150532" name="Picture 4" descr="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685800"/>
            <a:ext cx="3767138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63000" y="6172200"/>
            <a:ext cx="250825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sz="1600" b="1">
                <a:latin typeface="Tahoma" pitchFamily="34" charset="0"/>
              </a:rPr>
              <a:t>ظ</a:t>
            </a:r>
            <a:endParaRPr lang="en-US" sz="1600" b="1">
              <a:latin typeface="Tahoma" pitchFamily="34" charset="0"/>
            </a:endParaRPr>
          </a:p>
        </p:txBody>
      </p:sp>
      <p:sp>
        <p:nvSpPr>
          <p:cNvPr id="150534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05800" y="6172200"/>
            <a:ext cx="257175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sz="1600" b="1">
                <a:latin typeface="Tahoma" pitchFamily="34" charset="0"/>
              </a:rPr>
              <a:t>ذ</a:t>
            </a:r>
            <a:endParaRPr lang="en-US" sz="1600" b="1">
              <a:latin typeface="Tahoma" pitchFamily="34" charset="0"/>
            </a:endParaRPr>
          </a:p>
        </p:txBody>
      </p:sp>
      <p:sp>
        <p:nvSpPr>
          <p:cNvPr id="150535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848600" y="6172200"/>
            <a:ext cx="257175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sz="1600" b="1">
                <a:latin typeface="Tahoma" pitchFamily="34" charset="0"/>
              </a:rPr>
              <a:t>ض</a:t>
            </a:r>
            <a:endParaRPr lang="en-US" sz="1600" b="1">
              <a:latin typeface="Tahom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(س)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sz="1600" b="1">
                <a:solidFill>
                  <a:srgbClr val="FF0066"/>
                </a:solidFill>
                <a:latin typeface="Tahoma" pitchFamily="34" charset="0"/>
              </a:rPr>
              <a:t>طرز تلفظ حرف « س»</a:t>
            </a:r>
            <a:endParaRPr lang="en-US" sz="1600" b="1">
              <a:solidFill>
                <a:srgbClr val="FF0066"/>
              </a:solidFill>
              <a:latin typeface="Tahoma" pitchFamily="34" charset="0"/>
            </a:endParaRPr>
          </a:p>
        </p:txBody>
      </p:sp>
      <p:pic>
        <p:nvPicPr>
          <p:cNvPr id="151556" name="Picture 4" descr="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476672"/>
            <a:ext cx="4968875" cy="54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172200"/>
            <a:ext cx="395288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sz="1600" b="1">
                <a:latin typeface="Tahoma" pitchFamily="34" charset="0"/>
              </a:rPr>
              <a:t>ص</a:t>
            </a:r>
            <a:endParaRPr lang="en-US" sz="1600" b="1">
              <a:latin typeface="Tahoma" pitchFamily="34" charset="0"/>
            </a:endParaRPr>
          </a:p>
        </p:txBody>
      </p:sp>
      <p:sp>
        <p:nvSpPr>
          <p:cNvPr id="151558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24800" y="6172200"/>
            <a:ext cx="328613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sz="1600" b="1">
                <a:latin typeface="Tahoma" pitchFamily="34" charset="0"/>
              </a:rPr>
              <a:t>ث</a:t>
            </a:r>
            <a:endParaRPr lang="en-US" sz="1600" b="1">
              <a:latin typeface="Tahom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(د)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sz="1600" b="1">
                <a:solidFill>
                  <a:srgbClr val="FF0066"/>
                </a:solidFill>
                <a:latin typeface="Tahoma" pitchFamily="34" charset="0"/>
              </a:rPr>
              <a:t>طرز تلفظ حرف « د»</a:t>
            </a:r>
            <a:endParaRPr lang="en-US" sz="1600" b="1">
              <a:solidFill>
                <a:srgbClr val="FF0066"/>
              </a:solidFill>
              <a:latin typeface="Tahoma" pitchFamily="34" charset="0"/>
            </a:endParaRPr>
          </a:p>
        </p:txBody>
      </p:sp>
      <p:pic>
        <p:nvPicPr>
          <p:cNvPr id="152580" name="Picture 4" descr="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0"/>
            <a:ext cx="511175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61722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(ذ)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sz="1600" b="1">
                <a:solidFill>
                  <a:srgbClr val="FF0066"/>
                </a:solidFill>
                <a:latin typeface="Tahoma" pitchFamily="34" charset="0"/>
              </a:rPr>
              <a:t>طرز تلفظ حرف « ذ»</a:t>
            </a:r>
            <a:endParaRPr lang="en-US" sz="1600" b="1">
              <a:solidFill>
                <a:srgbClr val="FF0066"/>
              </a:solidFill>
              <a:latin typeface="Tahoma" pitchFamily="34" charset="0"/>
            </a:endParaRPr>
          </a:p>
        </p:txBody>
      </p:sp>
      <p:pic>
        <p:nvPicPr>
          <p:cNvPr id="153604" name="Picture 4" descr="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0"/>
            <a:ext cx="5473700" cy="59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61722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sz="1600" b="1">
                <a:solidFill>
                  <a:srgbClr val="FF0066"/>
                </a:solidFill>
                <a:latin typeface="Tahoma" pitchFamily="34" charset="0"/>
              </a:rPr>
              <a:t>ح-حلقی</a:t>
            </a:r>
            <a:endParaRPr lang="en-US" sz="1600" b="1">
              <a:solidFill>
                <a:srgbClr val="FF0066"/>
              </a:solidFill>
              <a:latin typeface="Tahoma" pitchFamily="34" charset="0"/>
            </a:endParaRPr>
          </a:p>
        </p:txBody>
      </p:sp>
      <p:pic>
        <p:nvPicPr>
          <p:cNvPr id="154627" name="Picture 3" descr="ح- حلق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0"/>
            <a:ext cx="6840537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172200"/>
            <a:ext cx="468313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sz="1600" b="1">
                <a:latin typeface="Tahoma" pitchFamily="34" charset="0"/>
              </a:rPr>
              <a:t>حلقی</a:t>
            </a:r>
            <a:endParaRPr lang="en-US" sz="1600" b="1">
              <a:latin typeface="Tahoma" pitchFamily="34" charset="0"/>
            </a:endParaRPr>
          </a:p>
        </p:txBody>
      </p:sp>
      <p:sp>
        <p:nvSpPr>
          <p:cNvPr id="154629" name="Line 5"/>
          <p:cNvSpPr>
            <a:spLocks noChangeShapeType="1"/>
          </p:cNvSpPr>
          <p:nvPr/>
        </p:nvSpPr>
        <p:spPr bwMode="auto">
          <a:xfrm>
            <a:off x="6516688" y="2492375"/>
            <a:ext cx="1428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54630" name="Line 6"/>
          <p:cNvSpPr>
            <a:spLocks noChangeShapeType="1"/>
          </p:cNvSpPr>
          <p:nvPr/>
        </p:nvSpPr>
        <p:spPr bwMode="auto">
          <a:xfrm>
            <a:off x="6516688" y="2924175"/>
            <a:ext cx="1444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54631" name="Line 7"/>
          <p:cNvSpPr>
            <a:spLocks noChangeShapeType="1"/>
          </p:cNvSpPr>
          <p:nvPr/>
        </p:nvSpPr>
        <p:spPr bwMode="auto">
          <a:xfrm>
            <a:off x="6443663" y="3500438"/>
            <a:ext cx="2159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54632" name="Line 8"/>
          <p:cNvSpPr>
            <a:spLocks noChangeShapeType="1"/>
          </p:cNvSpPr>
          <p:nvPr/>
        </p:nvSpPr>
        <p:spPr bwMode="auto">
          <a:xfrm>
            <a:off x="6443663" y="3933825"/>
            <a:ext cx="2159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54633" name="Line 9"/>
          <p:cNvSpPr>
            <a:spLocks noChangeShapeType="1"/>
          </p:cNvSpPr>
          <p:nvPr/>
        </p:nvSpPr>
        <p:spPr bwMode="auto">
          <a:xfrm>
            <a:off x="6516688" y="4437063"/>
            <a:ext cx="1428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54634" name="Line 10"/>
          <p:cNvSpPr>
            <a:spLocks noChangeShapeType="1"/>
          </p:cNvSpPr>
          <p:nvPr/>
        </p:nvSpPr>
        <p:spPr bwMode="auto">
          <a:xfrm>
            <a:off x="6443663" y="4941888"/>
            <a:ext cx="2159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54635" name="Rectangle 11"/>
          <p:cNvSpPr>
            <a:spLocks noChangeArrowheads="1"/>
          </p:cNvSpPr>
          <p:nvPr/>
        </p:nvSpPr>
        <p:spPr bwMode="auto">
          <a:xfrm>
            <a:off x="0" y="5157788"/>
            <a:ext cx="9144000" cy="7699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b="1">
                <a:latin typeface="Tahoma" pitchFamily="34" charset="0"/>
              </a:rPr>
              <a:t>حروف حلقی شش بود ای با وفا                           همزه ,هاء , عین , حاء , غین و خاء</a:t>
            </a:r>
            <a:endParaRPr lang="en-US" b="1">
              <a:latin typeface="Tahoma" pitchFamily="34" charset="0"/>
            </a:endParaRPr>
          </a:p>
        </p:txBody>
      </p:sp>
      <p:sp>
        <p:nvSpPr>
          <p:cNvPr id="154636" name="AutoShap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772400" y="6172200"/>
            <a:ext cx="401638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sz="1600" b="1">
                <a:latin typeface="Tahoma" pitchFamily="34" charset="0"/>
              </a:rPr>
              <a:t>ح</a:t>
            </a:r>
            <a:endParaRPr lang="en-US" sz="1600" b="1">
              <a:latin typeface="Tahom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sz="1600" b="1">
                <a:solidFill>
                  <a:srgbClr val="FF0066"/>
                </a:solidFill>
                <a:latin typeface="Tahoma" pitchFamily="34" charset="0"/>
              </a:rPr>
              <a:t>فضای دهان</a:t>
            </a:r>
            <a:endParaRPr lang="en-US" sz="1600" b="1">
              <a:solidFill>
                <a:srgbClr val="FF0066"/>
              </a:solidFill>
              <a:latin typeface="Tahoma" pitchFamily="34" charset="0"/>
            </a:endParaRPr>
          </a:p>
        </p:txBody>
      </p:sp>
      <p:pic>
        <p:nvPicPr>
          <p:cNvPr id="155651" name="Picture 3" descr="فضای دها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0"/>
            <a:ext cx="6264275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67688" y="637222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sz="1600" b="1">
                <a:solidFill>
                  <a:srgbClr val="FF0066"/>
                </a:solidFill>
                <a:latin typeface="Tahoma" pitchFamily="34" charset="0"/>
              </a:rPr>
              <a:t>دندانها</a:t>
            </a:r>
            <a:endParaRPr lang="en-US" sz="1600" b="1">
              <a:solidFill>
                <a:srgbClr val="FF0066"/>
              </a:solidFill>
              <a:latin typeface="Tahoma" pitchFamily="34" charset="0"/>
            </a:endParaRPr>
          </a:p>
        </p:txBody>
      </p:sp>
      <p:pic>
        <p:nvPicPr>
          <p:cNvPr id="156675" name="Picture 3" descr="دندانها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25538"/>
            <a:ext cx="6624637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67688" y="637222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r" eaLnBrk="1" hangingPunct="1"/>
            <a:r>
              <a:rPr lang="fa-IR" b="1" smtClean="0"/>
              <a:t>تلفظ </a:t>
            </a:r>
            <a:r>
              <a:rPr lang="ar-SA" b="1" smtClean="0"/>
              <a:t>حرف واو</a:t>
            </a:r>
            <a:r>
              <a:rPr lang="en-US" smtClean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48200"/>
          </a:xfrm>
          <a:noFill/>
        </p:spPr>
        <p:txBody>
          <a:bodyPr/>
          <a:lstStyle/>
          <a:p>
            <a:pPr eaLnBrk="1" hangingPunct="1"/>
            <a:r>
              <a:rPr lang="ar-SA" sz="2600" b="1" smtClean="0"/>
              <a:t>در اداى حرف (واو) لبها بدون برخورد با دندانها به حالت غنچه در مى آيد و اين حرف از ميان دو لب تلفّظ مى شود.</a:t>
            </a:r>
            <a:r>
              <a:rPr lang="en-US" sz="2400" smtClean="0"/>
              <a:t> </a:t>
            </a:r>
          </a:p>
          <a:p>
            <a:pPr algn="just" eaLnBrk="1" hangingPunct="1"/>
            <a:endParaRPr lang="en-US" sz="2400" b="1" smtClean="0"/>
          </a:p>
          <a:p>
            <a:pPr algn="just" eaLnBrk="1" hangingPunct="1">
              <a:lnSpc>
                <a:spcPct val="150000"/>
              </a:lnSpc>
            </a:pPr>
            <a:r>
              <a:rPr lang="ar-SA" sz="2600" b="1" smtClean="0">
                <a:cs typeface="B Lotus" pitchFamily="2" charset="-78"/>
              </a:rPr>
              <a:t>بـَلَوْنـاهـُمْ ـ اَوْجـَفـْتـُمْ ـ تـَوْبَتُهُمْ ـ لاتَوْجَلْ ـ قَوْمى ـ يَوْمِهِمْ ـ وَجَدَها ـ ياوَيْلَنا ـ وَجْهَها </a:t>
            </a:r>
            <a:r>
              <a:rPr lang="en-US" sz="2600" b="1" smtClean="0">
                <a:cs typeface="B Lotus" pitchFamily="2" charset="-78"/>
              </a:rPr>
              <a:t> </a:t>
            </a:r>
            <a:r>
              <a:rPr lang="ar-SA" sz="2600" b="1" smtClean="0">
                <a:cs typeface="B Lotus" pitchFamily="2" charset="-78"/>
              </a:rPr>
              <a:t>ـ </a:t>
            </a:r>
            <a:r>
              <a:rPr lang="en-US" sz="2600" b="1" smtClean="0">
                <a:cs typeface="B Lotus" pitchFamily="2" charset="-78"/>
              </a:rPr>
              <a:t> </a:t>
            </a:r>
            <a:r>
              <a:rPr lang="ar-SA" sz="2600" b="1" smtClean="0">
                <a:cs typeface="B Lotus" pitchFamily="2" charset="-78"/>
              </a:rPr>
              <a:t>وارِدُها ـ</a:t>
            </a:r>
            <a:r>
              <a:rPr lang="en-US" sz="2600" b="1" smtClean="0">
                <a:cs typeface="B Lotus" pitchFamily="2" charset="-78"/>
              </a:rPr>
              <a:t> </a:t>
            </a:r>
            <a:r>
              <a:rPr lang="ar-SA" sz="2600" b="1" smtClean="0">
                <a:cs typeface="B Lotus" pitchFamily="2" charset="-78"/>
              </a:rPr>
              <a:t>وارِدَهـُمْ</a:t>
            </a:r>
            <a:r>
              <a:rPr lang="en-US" sz="2600" b="1" smtClean="0">
                <a:cs typeface="B Lotus" pitchFamily="2" charset="-78"/>
              </a:rPr>
              <a:t> </a:t>
            </a:r>
            <a:r>
              <a:rPr lang="ar-SA" sz="2600" b="1" smtClean="0">
                <a:cs typeface="B Lotus" pitchFamily="2" charset="-78"/>
              </a:rPr>
              <a:t> ـ</a:t>
            </a:r>
            <a:r>
              <a:rPr lang="en-US" sz="2600" b="1" smtClean="0">
                <a:cs typeface="B Lotus" pitchFamily="2" charset="-78"/>
              </a:rPr>
              <a:t> </a:t>
            </a:r>
            <a:r>
              <a:rPr lang="ar-SA" sz="2600" b="1" smtClean="0">
                <a:cs typeface="B Lotus" pitchFamily="2" charset="-78"/>
              </a:rPr>
              <a:t>والِدَتـى ـ شـاوِرْهـُمْ ـ تـُوَسـْوِسُ ـ تـَاْويـلِ</a:t>
            </a:r>
            <a:r>
              <a:rPr lang="en-US" sz="2600" b="1" smtClean="0">
                <a:cs typeface="B Lotus" pitchFamily="2" charset="-78"/>
              </a:rPr>
              <a:t> </a:t>
            </a:r>
            <a:r>
              <a:rPr lang="ar-SA" sz="2600" b="1" smtClean="0">
                <a:cs typeface="B Lotus" pitchFamily="2" charset="-78"/>
              </a:rPr>
              <a:t> ـ</a:t>
            </a:r>
            <a:r>
              <a:rPr lang="en-US" sz="2600" b="1" smtClean="0">
                <a:cs typeface="B Lotus" pitchFamily="2" charset="-78"/>
              </a:rPr>
              <a:t> </a:t>
            </a:r>
            <a:r>
              <a:rPr lang="ar-SA" sz="2600" b="1" smtClean="0">
                <a:cs typeface="B Lotus" pitchFamily="2" charset="-78"/>
              </a:rPr>
              <a:t> نـُسَوّيكُمْ</a:t>
            </a:r>
            <a:r>
              <a:rPr lang="en-US" sz="2600" b="1" smtClean="0">
                <a:cs typeface="B Lotus" pitchFamily="2" charset="-78"/>
              </a:rPr>
              <a:t>  </a:t>
            </a:r>
            <a:r>
              <a:rPr lang="ar-SA" sz="2600" b="1" smtClean="0">
                <a:cs typeface="B Lotus" pitchFamily="2" charset="-78"/>
              </a:rPr>
              <a:t>ـ</a:t>
            </a:r>
            <a:r>
              <a:rPr lang="en-US" sz="2600" b="1" smtClean="0">
                <a:cs typeface="B Lotus" pitchFamily="2" charset="-78"/>
              </a:rPr>
              <a:t> </a:t>
            </a:r>
            <a:r>
              <a:rPr lang="ar-SA" sz="2600" b="1" smtClean="0">
                <a:cs typeface="B Lotus" pitchFamily="2" charset="-78"/>
              </a:rPr>
              <a:t> تَسْتَوى ـ وُفِّيَتْ</a:t>
            </a:r>
            <a:r>
              <a:rPr lang="en-US" sz="2600" b="1" smtClean="0">
                <a:cs typeface="B Lotus" pitchFamily="2" charset="-78"/>
              </a:rPr>
              <a:t> </a:t>
            </a:r>
            <a:r>
              <a:rPr lang="ar-SA" sz="2600" b="1" smtClean="0">
                <a:cs typeface="B Lotus" pitchFamily="2" charset="-78"/>
              </a:rPr>
              <a:t> ـ </a:t>
            </a:r>
            <a:r>
              <a:rPr lang="en-US" sz="2600" b="1" smtClean="0">
                <a:cs typeface="B Lotus" pitchFamily="2" charset="-78"/>
              </a:rPr>
              <a:t> </a:t>
            </a:r>
            <a:r>
              <a:rPr lang="ar-SA" sz="2600" b="1" smtClean="0">
                <a:cs typeface="B Lotus" pitchFamily="2" charset="-78"/>
              </a:rPr>
              <a:t>وُجُوهَكُمْ</a:t>
            </a:r>
            <a:r>
              <a:rPr lang="en-US" sz="2600" b="1" smtClean="0">
                <a:cs typeface="B Lotus" pitchFamily="2" charset="-78"/>
              </a:rPr>
              <a:t>  </a:t>
            </a:r>
            <a:r>
              <a:rPr lang="ar-SA" sz="2600" b="1" smtClean="0">
                <a:cs typeface="B Lotus" pitchFamily="2" charset="-78"/>
              </a:rPr>
              <a:t> ـ وُجْدِكُمْ </a:t>
            </a:r>
            <a:r>
              <a:rPr lang="en-US" sz="2600" b="1" smtClean="0">
                <a:cs typeface="B Lotus" pitchFamily="2" charset="-78"/>
              </a:rPr>
              <a:t> </a:t>
            </a:r>
            <a:r>
              <a:rPr lang="ar-SA" sz="2600" b="1" smtClean="0">
                <a:cs typeface="B Lotus" pitchFamily="2" charset="-78"/>
              </a:rPr>
              <a:t>ـ </a:t>
            </a:r>
            <a:r>
              <a:rPr lang="en-US" sz="2600" b="1" smtClean="0">
                <a:cs typeface="B Lotus" pitchFamily="2" charset="-78"/>
              </a:rPr>
              <a:t> </a:t>
            </a:r>
            <a:r>
              <a:rPr lang="ar-SA" sz="2600" b="1" smtClean="0">
                <a:cs typeface="B Lotus" pitchFamily="2" charset="-78"/>
              </a:rPr>
              <a:t>تَلْوُوا </a:t>
            </a:r>
            <a:r>
              <a:rPr lang="en-US" sz="2600" b="1" smtClean="0">
                <a:cs typeface="B Lotus" pitchFamily="2" charset="-78"/>
              </a:rPr>
              <a:t> </a:t>
            </a:r>
            <a:r>
              <a:rPr lang="ar-SA" sz="2600" b="1" smtClean="0">
                <a:cs typeface="B Lotus" pitchFamily="2" charset="-78"/>
              </a:rPr>
              <a:t>ـ </a:t>
            </a:r>
            <a:r>
              <a:rPr lang="en-US" sz="2600" b="1" smtClean="0">
                <a:cs typeface="B Lotus" pitchFamily="2" charset="-78"/>
              </a:rPr>
              <a:t> </a:t>
            </a:r>
            <a:r>
              <a:rPr lang="ar-SA" sz="2600" b="1" smtClean="0">
                <a:cs typeface="B Lotus" pitchFamily="2" charset="-78"/>
              </a:rPr>
              <a:t>داوُودَ </a:t>
            </a:r>
            <a:r>
              <a:rPr lang="en-US" sz="2600" b="1" smtClean="0">
                <a:cs typeface="B Lotus" pitchFamily="2" charset="-78"/>
              </a:rPr>
              <a:t> </a:t>
            </a:r>
            <a:r>
              <a:rPr lang="ar-SA" sz="2600" b="1" smtClean="0">
                <a:cs typeface="B Lotus" pitchFamily="2" charset="-78"/>
              </a:rPr>
              <a:t>ـ </a:t>
            </a:r>
            <a:r>
              <a:rPr lang="en-US" sz="2600" b="1" smtClean="0">
                <a:cs typeface="B Lotus" pitchFamily="2" charset="-78"/>
              </a:rPr>
              <a:t> </a:t>
            </a:r>
            <a:r>
              <a:rPr lang="ar-SA" sz="2600" b="1" smtClean="0">
                <a:cs typeface="B Lotus" pitchFamily="2" charset="-78"/>
              </a:rPr>
              <a:t>وُورِىَ .</a:t>
            </a:r>
            <a:r>
              <a:rPr lang="en-US" smtClean="0"/>
              <a:t> </a:t>
            </a:r>
          </a:p>
        </p:txBody>
      </p:sp>
      <p:sp>
        <p:nvSpPr>
          <p:cNvPr id="532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90600" y="5029200"/>
            <a:ext cx="1371600" cy="762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75DF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a-IR" sz="2800">
                <a:solidFill>
                  <a:srgbClr val="003300"/>
                </a:solidFill>
                <a:cs typeface="B Esfehan" pitchFamily="2" charset="-78"/>
              </a:rPr>
              <a:t>تمرین</a:t>
            </a:r>
            <a:endParaRPr lang="en-US" sz="2800">
              <a:solidFill>
                <a:srgbClr val="003300"/>
              </a:solidFill>
              <a:cs typeface="B Esfehan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sz="1600" b="1">
                <a:solidFill>
                  <a:srgbClr val="FF0066"/>
                </a:solidFill>
                <a:latin typeface="Tahoma" pitchFamily="34" charset="0"/>
              </a:rPr>
              <a:t>طرز تلفظ حرف « ث»</a:t>
            </a:r>
            <a:endParaRPr lang="en-US" sz="1600" b="1">
              <a:solidFill>
                <a:srgbClr val="FF0066"/>
              </a:solidFill>
              <a:latin typeface="Tahoma" pitchFamily="34" charset="0"/>
            </a:endParaRPr>
          </a:p>
        </p:txBody>
      </p:sp>
      <p:pic>
        <p:nvPicPr>
          <p:cNvPr id="157699" name="Picture 3" descr="ث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0"/>
            <a:ext cx="4535488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67600" y="6096000"/>
            <a:ext cx="5334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solidFill>
                  <a:srgbClr val="6600CC"/>
                </a:solidFill>
              </a:rPr>
              <a:t>5-تلفظ صحیح حرف «ذال</a:t>
            </a:r>
            <a:r>
              <a:rPr lang="fa-IR" smtClean="0">
                <a:solidFill>
                  <a:srgbClr val="6600CC"/>
                </a:solidFill>
                <a:latin typeface="Arial"/>
              </a:rPr>
              <a:t>» </a:t>
            </a:r>
            <a:r>
              <a:rPr lang="fa-IR" smtClean="0">
                <a:solidFill>
                  <a:srgbClr val="6600CC"/>
                </a:solidFill>
              </a:rPr>
              <a:t>درآیات  قرآنی</a:t>
            </a:r>
            <a:endParaRPr lang="en-US" smtClean="0">
              <a:solidFill>
                <a:srgbClr val="6600CC"/>
              </a:solidFill>
            </a:endParaRPr>
          </a:p>
        </p:txBody>
      </p:sp>
      <p:pic>
        <p:nvPicPr>
          <p:cNvPr id="183301" name="تافظ حرف ظاء در آیات قرآنی-3.MPG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1466850"/>
            <a:ext cx="9144000" cy="7416800"/>
          </a:xfrm>
        </p:spPr>
      </p:pic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sz="1600" b="1">
                <a:solidFill>
                  <a:srgbClr val="6600CC"/>
                </a:solidFill>
                <a:latin typeface="Tahoma" pitchFamily="34" charset="0"/>
              </a:rPr>
              <a:t>3-تلفظ صحیح حرف «ذال</a:t>
            </a:r>
            <a:r>
              <a:rPr lang="fa-IR" sz="1600" b="1">
                <a:solidFill>
                  <a:srgbClr val="6600CC"/>
                </a:solidFill>
              </a:rPr>
              <a:t>» </a:t>
            </a:r>
            <a:r>
              <a:rPr lang="fa-IR" sz="1600" b="1">
                <a:solidFill>
                  <a:srgbClr val="6600CC"/>
                </a:solidFill>
                <a:latin typeface="Tahoma" pitchFamily="34" charset="0"/>
              </a:rPr>
              <a:t>درآیات  قرآنی</a:t>
            </a:r>
            <a:endParaRPr lang="en-US" sz="1600" b="1">
              <a:solidFill>
                <a:srgbClr val="6600CC"/>
              </a:solidFill>
              <a:latin typeface="Tahoma" pitchFamily="34" charset="0"/>
            </a:endParaRPr>
          </a:p>
        </p:txBody>
      </p:sp>
      <p:sp>
        <p:nvSpPr>
          <p:cNvPr id="158724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50" y="6237288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3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33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30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3301"/>
                </p:tgtEl>
              </p:cMediaNode>
            </p:video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857496"/>
            <a:ext cx="6429420" cy="3139321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endParaRPr lang="en-US" sz="6600" b="1" dirty="0" smtClean="0">
              <a:ln>
                <a:solidFill>
                  <a:srgbClr val="FF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hlinkClick r:id="rId2"/>
            </a:endParaRPr>
          </a:p>
          <a:p>
            <a:r>
              <a:rPr lang="en-US" sz="66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hlinkClick r:id="rId2"/>
              </a:rPr>
              <a:t>http://fa-niaz.ir</a:t>
            </a:r>
            <a:r>
              <a:rPr lang="en-US" sz="6600" b="1" dirty="0" smtClean="0">
                <a:ln>
                  <a:solidFill>
                    <a:srgbClr val="FF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fa-IR" sz="6600" b="1" dirty="0" smtClean="0">
              <a:ln>
                <a:solidFill>
                  <a:srgbClr val="FF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fa-IR" sz="6600" b="1" dirty="0">
              <a:ln>
                <a:solidFill>
                  <a:srgbClr val="FF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785794"/>
            <a:ext cx="4357718" cy="132343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r>
              <a:rPr lang="fa-IR" sz="8000" b="1" dirty="0" smtClean="0">
                <a:solidFill>
                  <a:srgbClr val="FF0000"/>
                </a:solidFill>
              </a:rPr>
              <a:t>فرهنگي نياز</a:t>
            </a:r>
            <a:endParaRPr lang="fa-IR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195263" y="439738"/>
          <a:ext cx="8034337" cy="558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r" eaLnBrk="1" hangingPunct="1"/>
            <a:r>
              <a:rPr lang="fa-IR" b="1" smtClean="0"/>
              <a:t>تلفظ </a:t>
            </a:r>
            <a:r>
              <a:rPr lang="ar-SA" b="1" smtClean="0"/>
              <a:t>حرف حاء</a:t>
            </a:r>
            <a:r>
              <a:rPr lang="en-US" smtClean="0"/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Low" eaLnBrk="1" hangingPunct="1">
              <a:lnSpc>
                <a:spcPct val="200000"/>
              </a:lnSpc>
            </a:pPr>
            <a:r>
              <a:rPr lang="ar-SA" sz="2800" b="1" smtClean="0">
                <a:cs typeface="B Lotus" pitchFamily="2" charset="-78"/>
              </a:rPr>
              <a:t>اين حرف از </a:t>
            </a:r>
            <a:r>
              <a:rPr lang="ar-SA" sz="2800" b="1" smtClean="0">
                <a:solidFill>
                  <a:srgbClr val="E41CD6"/>
                </a:solidFill>
                <a:cs typeface="B Koodak Outline" pitchFamily="2" charset="-78"/>
              </a:rPr>
              <a:t>وسط حلق</a:t>
            </a:r>
            <a:r>
              <a:rPr lang="ar-SA" sz="2800" b="1" smtClean="0">
                <a:cs typeface="B Lotus" pitchFamily="2" charset="-78"/>
              </a:rPr>
              <a:t> و با فشردگى ادا </a:t>
            </a:r>
            <a:r>
              <a:rPr lang="fa-IR" sz="2800" b="1" smtClean="0">
                <a:cs typeface="B Lotus" pitchFamily="2" charset="-78"/>
              </a:rPr>
              <a:t>می </a:t>
            </a:r>
            <a:r>
              <a:rPr lang="ar-SA" sz="2800" b="1" smtClean="0">
                <a:cs typeface="B Lotus" pitchFamily="2" charset="-78"/>
              </a:rPr>
              <a:t>شود</a:t>
            </a:r>
            <a:r>
              <a:rPr lang="en-US" sz="2800" smtClean="0">
                <a:cs typeface="B Lotus" pitchFamily="2" charset="-78"/>
              </a:rPr>
              <a:t> .</a:t>
            </a:r>
          </a:p>
          <a:p>
            <a:pPr algn="just" eaLnBrk="1" hangingPunct="1">
              <a:lnSpc>
                <a:spcPct val="180000"/>
              </a:lnSpc>
            </a:pPr>
            <a:r>
              <a:rPr lang="ar-SA" sz="2400" b="1" smtClean="0">
                <a:cs typeface="B Lotus" pitchFamily="2" charset="-78"/>
              </a:rPr>
              <a:t>اَحـْسِنْ ـ فَاحْكُمْ ـ يُحْيى ـ مَحْياهُمْ ـ تَحْتِهِمْ ـ اِحْتَرَقَتْ ـ حَرَّمَها ـ حَسِبُوا ـ حَسيسَها ـ يُحاسِبْكُمْ ـ تـَحاوُرَكُما ـ دَحيها ـ رَحِمَ ـ حِسابُهُمْ ـ تَحِيَّتُهُمْ ـ حيتانُهُمْ ـ نُوحيها ـ يَحيقُ ـ حُرِّمَتْ ـ حُلُّوا ـ حُنَفآءُ ـ مُفْلِحُونَ ـ يَحُولُ ـ يُسَبِّحُونَ ـ اَلرَّحْمنِ الرَّحيمِ</a:t>
            </a:r>
            <a:r>
              <a:rPr lang="ar-DZ" sz="2400" b="1" smtClean="0">
                <a:cs typeface="B Lotus" pitchFamily="2" charset="-78"/>
              </a:rPr>
              <a:t> </a:t>
            </a:r>
            <a:r>
              <a:rPr lang="fa-IR" sz="2400" b="1" smtClean="0">
                <a:cs typeface="B Lotus" pitchFamily="2" charset="-78"/>
              </a:rPr>
              <a:t>.</a:t>
            </a:r>
            <a:endParaRPr lang="en-US" sz="2400" smtClean="0">
              <a:cs typeface="B Lotus" pitchFamily="2" charset="-78"/>
            </a:endParaRPr>
          </a:p>
        </p:txBody>
      </p:sp>
      <p:sp>
        <p:nvSpPr>
          <p:cNvPr id="542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0960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90600" y="5029200"/>
            <a:ext cx="1371600" cy="762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75DF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a-IR" sz="2800">
                <a:solidFill>
                  <a:srgbClr val="003300"/>
                </a:solidFill>
                <a:cs typeface="B Esfehan" pitchFamily="2" charset="-78"/>
              </a:rPr>
              <a:t>تمرین</a:t>
            </a:r>
            <a:endParaRPr lang="en-US" sz="2800">
              <a:solidFill>
                <a:srgbClr val="003300"/>
              </a:solidFill>
              <a:cs typeface="B Esfehan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0960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195263" y="441325"/>
          <a:ext cx="8034337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r" eaLnBrk="1" hangingPunct="1"/>
            <a:r>
              <a:rPr lang="fa-IR" b="1" smtClean="0"/>
              <a:t>تلفظ </a:t>
            </a:r>
            <a:r>
              <a:rPr lang="ar-SA" b="1" smtClean="0"/>
              <a:t>حرف عين</a:t>
            </a:r>
            <a:r>
              <a:rPr lang="en-US" smtClean="0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eaLnBrk="1" hangingPunct="1"/>
            <a:endParaRPr lang="fa-IR" sz="2400" b="1" smtClean="0">
              <a:cs typeface="B Lotus" pitchFamily="2" charset="-78"/>
            </a:endParaRPr>
          </a:p>
          <a:p>
            <a:pPr eaLnBrk="1" hangingPunct="1"/>
            <a:r>
              <a:rPr lang="ar-SA" sz="2400" b="1" smtClean="0">
                <a:cs typeface="B Lotus" pitchFamily="2" charset="-78"/>
              </a:rPr>
              <a:t>حرف (عين ) از وسط حلق ، ادا شده و هنگام سكون صدا در آن تقريباً قطع نمى شود.</a:t>
            </a:r>
            <a:br>
              <a:rPr lang="ar-SA" sz="2400" b="1" smtClean="0">
                <a:cs typeface="B Lotus" pitchFamily="2" charset="-78"/>
              </a:rPr>
            </a:br>
            <a:endParaRPr lang="en-US" sz="2400" b="1" smtClean="0">
              <a:cs typeface="B Lotus" pitchFamily="2" charset="-78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ar-SA" sz="2800" b="1" smtClean="0">
                <a:cs typeface="B Lotus" pitchFamily="2" charset="-78"/>
              </a:rPr>
              <a:t>اَعـْلى ـ فـَاعـْلَمْ ـ نـِعـْمَ ـ اِعـْلَمـُوا ـ يُعْجِبُكَ ـ يَسْتَعْجِلُونَ ـ مَعَكُمْ ـ عَلَيْهِمْ ـ يَفْعَلُونَ ـ مَعايِشَ ـ عالِيهـُمْ ـ تـَعـالى ـ عِلْمـاً ـ فاعِلُونَ ـ اَلْعِزَّةَ ـ مَعيشَتُهُمْ ـ فَاَعينُونى ـ نُعيدُها ـ عُلَمآءُ ـ عُقْباها ـ عُلِّمْنا ـ تَعُولُوا ـ عُوقِبْتُمْ ـ يَعُودُونَ</a:t>
            </a:r>
            <a:r>
              <a:rPr lang="ar-DZ" sz="2800" b="1" smtClean="0">
                <a:cs typeface="B Lotus" pitchFamily="2" charset="-78"/>
              </a:rPr>
              <a:t> </a:t>
            </a:r>
            <a:r>
              <a:rPr lang="fa-IR" sz="2800" b="1" smtClean="0">
                <a:cs typeface="B Lotus" pitchFamily="2" charset="-78"/>
              </a:rPr>
              <a:t>.</a:t>
            </a:r>
            <a:endParaRPr lang="en-US" b="1" smtClean="0"/>
          </a:p>
        </p:txBody>
      </p:sp>
      <p:sp>
        <p:nvSpPr>
          <p:cNvPr id="553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0960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9600" y="5257800"/>
            <a:ext cx="1371600" cy="762000"/>
          </a:xfrm>
          <a:prstGeom prst="cloudCallout">
            <a:avLst>
              <a:gd name="adj1" fmla="val -43750"/>
              <a:gd name="adj2" fmla="val 66458"/>
            </a:avLst>
          </a:prstGeom>
          <a:solidFill>
            <a:srgbClr val="75DF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a-IR" sz="2800">
                <a:solidFill>
                  <a:srgbClr val="003300"/>
                </a:solidFill>
                <a:cs typeface="B Esfehan" pitchFamily="2" charset="-78"/>
              </a:rPr>
              <a:t>تمرین</a:t>
            </a:r>
            <a:endParaRPr lang="en-US" sz="2800">
              <a:solidFill>
                <a:srgbClr val="003300"/>
              </a:solidFill>
              <a:cs typeface="B Esfehan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195263" y="439738"/>
          <a:ext cx="8034337" cy="558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r" eaLnBrk="1" hangingPunct="1"/>
            <a:r>
              <a:rPr lang="fa-IR" b="1" smtClean="0"/>
              <a:t>تلفظ </a:t>
            </a:r>
            <a:r>
              <a:rPr lang="ar-SA" b="1" smtClean="0"/>
              <a:t>حرف غين</a:t>
            </a:r>
            <a:r>
              <a:rPr lang="en-US" smtClean="0"/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endParaRPr lang="fa-IR" sz="2800" b="1" smtClean="0">
              <a:cs typeface="B Lotus" pitchFamily="2" charset="-78"/>
            </a:endParaRPr>
          </a:p>
          <a:p>
            <a:pPr algn="justLow" eaLnBrk="1" hangingPunct="1"/>
            <a:r>
              <a:rPr lang="ar-SA" sz="2400" b="1" smtClean="0">
                <a:cs typeface="B Lotus" pitchFamily="2" charset="-78"/>
              </a:rPr>
              <a:t>حرف (غين ) از انتهاى حلق و با سستى تلفّظ شده و صدا در آن كشيده مى شود، همچنين حرف (غين ) بايد درشت ادا شود.</a:t>
            </a:r>
            <a:r>
              <a:rPr lang="ar-SA" sz="2400" smtClean="0"/>
              <a:t> </a:t>
            </a:r>
            <a:endParaRPr lang="en-US" sz="2400" b="1" smtClean="0">
              <a:cs typeface="B Lotus" pitchFamily="2" charset="-78"/>
            </a:endParaRPr>
          </a:p>
          <a:p>
            <a:pPr algn="justLow" eaLnBrk="1" hangingPunct="1"/>
            <a:endParaRPr lang="en-US" sz="2400" b="1" smtClean="0">
              <a:cs typeface="B Lotus" pitchFamily="2" charset="-78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ar-SA" sz="2400" b="1" smtClean="0">
                <a:cs typeface="B Lotus" pitchFamily="2" charset="-78"/>
              </a:rPr>
              <a:t>نَغْفِرْ ـ يَغْلى ـ اَفْرِغْ ـ اُغْشِيَتْ ـ يُغْنيهِمْ ـ فَاسْتَغْفَرَ ـ تَغَشّها ـ غَيْرى ـ غَنِمْتُمْ ـ اَلْغافِرينَ ـ وَالْمَغارِبِ ـ فِى الْغارِ ـ غِلٍّ ـ غِسْلينٍ ـ بُغِىَ ـ اَبْغيكُمْ ـ فَالْمُغيراتِ ـ غُفْرانَكَ ـ يَنْزَغُ </a:t>
            </a:r>
            <a:r>
              <a:rPr lang="fa-IR" sz="2400" b="1" smtClean="0">
                <a:cs typeface="B Lotus" pitchFamily="2" charset="-78"/>
              </a:rPr>
              <a:t>.</a:t>
            </a:r>
            <a:endParaRPr lang="en-US" sz="2400" b="1" smtClean="0">
              <a:cs typeface="B Lotus" pitchFamily="2" charset="-78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US" sz="2400" b="1" smtClean="0"/>
          </a:p>
        </p:txBody>
      </p:sp>
      <p:sp>
        <p:nvSpPr>
          <p:cNvPr id="563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200" y="5029200"/>
            <a:ext cx="1371600" cy="762000"/>
          </a:xfrm>
          <a:prstGeom prst="cloudCallout">
            <a:avLst>
              <a:gd name="adj1" fmla="val -32639"/>
              <a:gd name="adj2" fmla="val 70000"/>
            </a:avLst>
          </a:prstGeom>
          <a:solidFill>
            <a:srgbClr val="75DF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a-IR" sz="2800">
                <a:solidFill>
                  <a:srgbClr val="003300"/>
                </a:solidFill>
                <a:cs typeface="B Esfehan" pitchFamily="2" charset="-78"/>
              </a:rPr>
              <a:t>تمرین</a:t>
            </a:r>
            <a:endParaRPr lang="en-US" sz="2800">
              <a:solidFill>
                <a:srgbClr val="003300"/>
              </a:solidFill>
              <a:cs typeface="B Esfehan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WordArt 4"/>
          <p:cNvSpPr>
            <a:spLocks noChangeArrowheads="1" noChangeShapeType="1" noTextEdit="1"/>
          </p:cNvSpPr>
          <p:nvPr/>
        </p:nvSpPr>
        <p:spPr bwMode="auto">
          <a:xfrm>
            <a:off x="973138" y="2060575"/>
            <a:ext cx="7559675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64"/>
              </a:avLst>
            </a:prstTxWarp>
          </a:bodyPr>
          <a:lstStyle/>
          <a:p>
            <a:pPr algn="ctr"/>
            <a:r>
              <a:rPr lang="fa-IR" sz="3600" kern="10" dirty="0">
                <a:ln w="12700">
                  <a:solidFill>
                    <a:srgbClr val="663300"/>
                  </a:solidFill>
                  <a:round/>
                  <a:headEnd/>
                  <a:tailEnd/>
                </a:ln>
                <a:blipFill dpi="0" rotWithShape="1">
                  <a:blip r:embed="rId2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663300"/>
                  </a:outerShdw>
                </a:effectLst>
                <a:cs typeface="B Titr"/>
              </a:rPr>
              <a:t>آموزش تجوید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195263" y="439738"/>
          <a:ext cx="8034337" cy="558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r" eaLnBrk="1" hangingPunct="1"/>
            <a:r>
              <a:rPr lang="fa-IR" b="1" smtClean="0"/>
              <a:t>تلفظ </a:t>
            </a:r>
            <a:r>
              <a:rPr lang="ar-SA" b="1" smtClean="0"/>
              <a:t>حرف ثاء</a:t>
            </a:r>
            <a:r>
              <a:rPr lang="en-US" smtClean="0"/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fa-IR" sz="2000" b="1" smtClean="0">
              <a:cs typeface="B Lotus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ar-SA" sz="2400" b="1" smtClean="0">
                <a:cs typeface="B Lotus" pitchFamily="2" charset="-78"/>
              </a:rPr>
              <a:t>اين حرف ، از</a:t>
            </a:r>
            <a:r>
              <a:rPr lang="fa-IR" sz="2400" b="1" smtClean="0">
                <a:cs typeface="B Lotus" pitchFamily="2" charset="-78"/>
              </a:rPr>
              <a:t> تماس</a:t>
            </a:r>
            <a:r>
              <a:rPr lang="ar-SA" sz="2400" b="1" smtClean="0">
                <a:cs typeface="B Lotus" pitchFamily="2" charset="-78"/>
              </a:rPr>
              <a:t> سر زبان و سر دندانهاى پيشين بالا و به حالت دميدگى ادا </a:t>
            </a:r>
            <a:r>
              <a:rPr lang="fa-IR" sz="2400" b="1" smtClean="0">
                <a:cs typeface="B Lotus" pitchFamily="2" charset="-78"/>
              </a:rPr>
              <a:t>می شود</a:t>
            </a:r>
            <a:r>
              <a:rPr lang="ar-SA" sz="2400" b="1" smtClean="0">
                <a:cs typeface="B Lotus" pitchFamily="2" charset="-78"/>
              </a:rPr>
              <a:t>.</a:t>
            </a:r>
            <a:r>
              <a:rPr lang="en-US" sz="2400" smtClean="0"/>
              <a:t> </a:t>
            </a:r>
            <a:r>
              <a:rPr lang="ar-SA" sz="1800" b="1" smtClean="0">
                <a:cs typeface="B Lotus" pitchFamily="2" charset="-78"/>
              </a:rPr>
              <a:t/>
            </a:r>
            <a:br>
              <a:rPr lang="ar-SA" sz="1800" b="1" smtClean="0">
                <a:cs typeface="B Lotus" pitchFamily="2" charset="-78"/>
              </a:rPr>
            </a:br>
            <a:endParaRPr lang="en-US" sz="1800" b="1" smtClean="0">
              <a:cs typeface="B Lotus" pitchFamily="2" charset="-78"/>
            </a:endParaRPr>
          </a:p>
          <a:p>
            <a:pPr algn="just" eaLnBrk="1" hangingPunct="1">
              <a:lnSpc>
                <a:spcPct val="180000"/>
              </a:lnSpc>
            </a:pPr>
            <a:r>
              <a:rPr lang="ar-SA" sz="2400" b="1" smtClean="0">
                <a:cs typeface="B Lotus" pitchFamily="2" charset="-78"/>
              </a:rPr>
              <a:t>مَثـْواكـُمْ ـ فـَاثـْبـُتـُوا ـ يـَثـْرِبَ ـ مـِثـْلَهـُمْ ـ مـُثـْقَلُونَ ـ مَثْنى ـ ثَلاثَ ـ ثَقُلَتْ ـ لَبِثَ ـ مِنَ الْمـَثـانـى ـ ثـامـِنـُهـُمْ ـ فـَاَثـابـَكُمْ ـ ثِيابَهُمْ ـ مَوْثِقاً ـ جاثِيَةً ـ كَثيراً ـ جِثِيّاً ـ حَثيثاً ـ ثُمَّ ـ ثُبُوراً ـ ثُلُثُ ـ </a:t>
            </a:r>
            <a:r>
              <a:rPr lang="en-US" sz="2400" b="1" smtClean="0">
                <a:cs typeface="B Lotus" pitchFamily="2" charset="-78"/>
              </a:rPr>
              <a:t> </a:t>
            </a:r>
            <a:r>
              <a:rPr lang="ar-SA" sz="2400" b="1" smtClean="0">
                <a:cs typeface="B Lotus" pitchFamily="2" charset="-78"/>
              </a:rPr>
              <a:t>لَمـَثـُوبـَةٌ</a:t>
            </a:r>
            <a:r>
              <a:rPr lang="en-US" sz="2400" b="1" smtClean="0">
                <a:cs typeface="B Lotus" pitchFamily="2" charset="-78"/>
              </a:rPr>
              <a:t>  </a:t>
            </a:r>
            <a:r>
              <a:rPr lang="ar-SA" sz="2400" b="1" smtClean="0">
                <a:cs typeface="B Lotus" pitchFamily="2" charset="-78"/>
              </a:rPr>
              <a:t>ـ</a:t>
            </a:r>
            <a:r>
              <a:rPr lang="en-US" sz="2400" b="1" smtClean="0">
                <a:cs typeface="B Lotus" pitchFamily="2" charset="-78"/>
              </a:rPr>
              <a:t> </a:t>
            </a:r>
            <a:r>
              <a:rPr lang="ar-SA" sz="2400" b="1" smtClean="0">
                <a:cs typeface="B Lotus" pitchFamily="2" charset="-78"/>
              </a:rPr>
              <a:t> ثـَلا ثـُونَ</a:t>
            </a:r>
            <a:r>
              <a:rPr lang="en-US" sz="2400" b="1" smtClean="0">
                <a:cs typeface="B Lotus" pitchFamily="2" charset="-78"/>
              </a:rPr>
              <a:t> </a:t>
            </a:r>
            <a:r>
              <a:rPr lang="ar-SA" sz="2400" b="1" smtClean="0">
                <a:cs typeface="B Lotus" pitchFamily="2" charset="-78"/>
              </a:rPr>
              <a:t> ـ </a:t>
            </a:r>
            <a:r>
              <a:rPr lang="en-US" sz="2400" b="1" smtClean="0">
                <a:cs typeface="B Lotus" pitchFamily="2" charset="-78"/>
              </a:rPr>
              <a:t> </a:t>
            </a:r>
            <a:r>
              <a:rPr lang="ar-SA" sz="2400" b="1" smtClean="0">
                <a:cs typeface="B Lotus" pitchFamily="2" charset="-78"/>
              </a:rPr>
              <a:t>مـَبْثُوثَة</a:t>
            </a:r>
            <a:r>
              <a:rPr lang="en-US" sz="2400" b="1" smtClean="0">
                <a:cs typeface="B Lotus" pitchFamily="2" charset="-78"/>
              </a:rPr>
              <a:t> </a:t>
            </a:r>
            <a:r>
              <a:rPr lang="ar-SA" sz="2400" b="1" smtClean="0">
                <a:cs typeface="B Lotus" pitchFamily="2" charset="-78"/>
              </a:rPr>
              <a:t>ٌ</a:t>
            </a:r>
            <a:r>
              <a:rPr lang="fa-IR" sz="2400" b="1" smtClean="0">
                <a:cs typeface="B Lotus" pitchFamily="2" charset="-78"/>
              </a:rPr>
              <a:t>.</a:t>
            </a:r>
            <a:endParaRPr lang="en-US" sz="2400" b="1" smtClean="0"/>
          </a:p>
        </p:txBody>
      </p:sp>
      <p:sp>
        <p:nvSpPr>
          <p:cNvPr id="573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90600" y="5029200"/>
            <a:ext cx="1371600" cy="762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75DFDD"/>
          </a:solidFill>
          <a:ln w="952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a-IR" sz="2800">
                <a:solidFill>
                  <a:srgbClr val="003300"/>
                </a:solidFill>
                <a:cs typeface="B Esfehan" pitchFamily="2" charset="-78"/>
              </a:rPr>
              <a:t>تمرین</a:t>
            </a:r>
            <a:endParaRPr lang="en-US" sz="2800">
              <a:solidFill>
                <a:srgbClr val="003300"/>
              </a:solidFill>
              <a:cs typeface="B Esfehan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195263" y="439738"/>
          <a:ext cx="8034337" cy="558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015288" cy="914400"/>
          </a:xfrm>
          <a:noFill/>
        </p:spPr>
        <p:txBody>
          <a:bodyPr/>
          <a:lstStyle/>
          <a:p>
            <a:pPr algn="r" eaLnBrk="1" hangingPunct="1"/>
            <a:r>
              <a:rPr lang="fa-IR" b="1" smtClean="0"/>
              <a:t>تلفظ </a:t>
            </a:r>
            <a:r>
              <a:rPr lang="ar-SA" b="1" smtClean="0"/>
              <a:t>حرف ذال</a:t>
            </a:r>
            <a:r>
              <a:rPr lang="en-US" smtClean="0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fa-IR" sz="2400" b="1" smtClean="0">
              <a:cs typeface="B Lotus" pitchFamily="2" charset="-78"/>
            </a:endParaRPr>
          </a:p>
          <a:p>
            <a:pPr eaLnBrk="1" hangingPunct="1">
              <a:lnSpc>
                <a:spcPct val="90000"/>
              </a:lnSpc>
            </a:pPr>
            <a:r>
              <a:rPr lang="ar-SA" sz="2000" b="1" smtClean="0">
                <a:cs typeface="B Lotus" pitchFamily="2" charset="-78"/>
              </a:rPr>
              <a:t>حـرف (ذال ) از سـر زبـان و سـر دنـدانـهاى پيشين بالا</a:t>
            </a:r>
            <a:r>
              <a:rPr lang="ar-SA" sz="2000" smtClean="0">
                <a:cs typeface="B Lotus" pitchFamily="2" charset="-78"/>
              </a:rPr>
              <a:t> </a:t>
            </a:r>
            <a:r>
              <a:rPr lang="ar-SA" sz="2000" b="1" smtClean="0">
                <a:cs typeface="B Lotus" pitchFamily="2" charset="-78"/>
              </a:rPr>
              <a:t>بصورت نازك و كم حجم ادا</a:t>
            </a:r>
            <a:r>
              <a:rPr lang="fa-IR" sz="2000" b="1" smtClean="0">
                <a:cs typeface="B Lotus" pitchFamily="2" charset="-78"/>
              </a:rPr>
              <a:t>می شود.</a:t>
            </a:r>
            <a:r>
              <a:rPr lang="fa-IR" sz="2000" b="1" smtClean="0"/>
              <a:t> </a:t>
            </a:r>
            <a:r>
              <a:rPr lang="ar-SA" sz="2000" b="1" smtClean="0">
                <a:cs typeface="B Lotus" pitchFamily="2" charset="-78"/>
              </a:rPr>
              <a:t/>
            </a:r>
            <a:br>
              <a:rPr lang="ar-SA" sz="2000" b="1" smtClean="0">
                <a:cs typeface="B Lotus" pitchFamily="2" charset="-78"/>
              </a:rPr>
            </a:br>
            <a:endParaRPr lang="en-US" sz="2000" b="1" smtClean="0">
              <a:cs typeface="B Lotus" pitchFamily="2" charset="-78"/>
            </a:endParaRPr>
          </a:p>
          <a:p>
            <a:pPr algn="just" eaLnBrk="1" hangingPunct="1">
              <a:lnSpc>
                <a:spcPct val="180000"/>
              </a:lnSpc>
            </a:pPr>
            <a:r>
              <a:rPr lang="ar-SA" sz="2400" b="1" smtClean="0">
                <a:cs typeface="B Lotus" pitchFamily="2" charset="-78"/>
              </a:rPr>
              <a:t>اَذْهَبَ ـ وَاذْكُرُوا ـ حـِذْرَكـُمْ ـ اِذْقالَ ـ يُذْهِبْكُمْ ـ عُذْراً ـ ذَكِّرْهُمْ ـ ذَهَبُوا ـ مُذَبْذَبينَ ـ ذَّائِقُوا ـ ذ لِكُمْ ـ اَذاعُوا ـ تـُذِلُّ ـ لِذِى الْقـُرْبى ـ اَلَّذينَ ـ لِيُذيقَهُمْ ـ نُذُرِ ـ ذُلِّلَتْ ـ دُنُوبَنا ـ خُذُوهُ ـ ذُوقُوا ـ نُذُورَهُمْ ـ تُكَذِّبانِ ـ اَلذُّنُوبِ ـ فَاَذَّنَ مُؤَذِّنٌ</a:t>
            </a:r>
            <a:r>
              <a:rPr lang="ar-DZ" sz="2400" b="1" smtClean="0">
                <a:cs typeface="B Lotus" pitchFamily="2" charset="-78"/>
              </a:rPr>
              <a:t> </a:t>
            </a:r>
            <a:r>
              <a:rPr lang="fa-IR" sz="2400" b="1" smtClean="0">
                <a:cs typeface="B Lotus" pitchFamily="2" charset="-78"/>
              </a:rPr>
              <a:t>.</a:t>
            </a:r>
            <a:endParaRPr lang="en-US" sz="2400" smtClean="0">
              <a:cs typeface="B Lotus" pitchFamily="2" charset="-78"/>
            </a:endParaRPr>
          </a:p>
        </p:txBody>
      </p:sp>
      <p:sp>
        <p:nvSpPr>
          <p:cNvPr id="583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90600" y="5029200"/>
            <a:ext cx="1371600" cy="762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75DF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a-IR" sz="2800">
                <a:solidFill>
                  <a:srgbClr val="003300"/>
                </a:solidFill>
                <a:cs typeface="B Esfehan" pitchFamily="2" charset="-78"/>
              </a:rPr>
              <a:t>تمرین</a:t>
            </a:r>
            <a:endParaRPr lang="en-US" sz="2800">
              <a:solidFill>
                <a:srgbClr val="003300"/>
              </a:solidFill>
              <a:cs typeface="B Esfehan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195263" y="439738"/>
          <a:ext cx="8034337" cy="558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r" eaLnBrk="1" hangingPunct="1"/>
            <a:r>
              <a:rPr lang="fa-IR" b="1" smtClean="0"/>
              <a:t>تلفظ </a:t>
            </a:r>
            <a:r>
              <a:rPr lang="ar-SA" b="1" smtClean="0"/>
              <a:t>حرف ظاء</a:t>
            </a:r>
            <a:r>
              <a:rPr lang="en-US" smtClean="0"/>
              <a:t> 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endParaRPr lang="fa-IR" sz="800" b="1" smtClean="0">
              <a:cs typeface="B Lotus" pitchFamily="2" charset="-78"/>
            </a:endParaRPr>
          </a:p>
          <a:p>
            <a:pPr eaLnBrk="1" hangingPunct="1"/>
            <a:r>
              <a:rPr lang="ar-SA" sz="2400" b="1" smtClean="0">
                <a:cs typeface="B Lotus" pitchFamily="2" charset="-78"/>
              </a:rPr>
              <a:t>حـرف (ظاء) از</a:t>
            </a:r>
            <a:r>
              <a:rPr lang="fa-IR" sz="2400" b="1" smtClean="0">
                <a:cs typeface="B Lotus" pitchFamily="2" charset="-78"/>
              </a:rPr>
              <a:t>برخورد</a:t>
            </a:r>
            <a:r>
              <a:rPr lang="ar-SA" sz="2400" b="1" smtClean="0">
                <a:cs typeface="B Lotus" pitchFamily="2" charset="-78"/>
              </a:rPr>
              <a:t> سـر زبـان و سـر دنـدانـهاى پيشين بالا</a:t>
            </a:r>
            <a:r>
              <a:rPr lang="ar-SA" sz="2400" smtClean="0">
                <a:cs typeface="B Lotus" pitchFamily="2" charset="-78"/>
              </a:rPr>
              <a:t> </a:t>
            </a:r>
            <a:r>
              <a:rPr lang="ar-SA" sz="2400" b="1" smtClean="0">
                <a:cs typeface="B Lotus" pitchFamily="2" charset="-78"/>
              </a:rPr>
              <a:t>بصورت </a:t>
            </a:r>
            <a:r>
              <a:rPr lang="fa-IR" sz="2400" b="1" smtClean="0">
                <a:cs typeface="B Lotus" pitchFamily="2" charset="-78"/>
              </a:rPr>
              <a:t>درشت و پر</a:t>
            </a:r>
            <a:r>
              <a:rPr lang="ar-SA" sz="2400" b="1" smtClean="0">
                <a:cs typeface="B Lotus" pitchFamily="2" charset="-78"/>
              </a:rPr>
              <a:t> حجم ادا</a:t>
            </a:r>
            <a:r>
              <a:rPr lang="fa-IR" sz="2400" b="1" smtClean="0">
                <a:cs typeface="B Lotus" pitchFamily="2" charset="-78"/>
              </a:rPr>
              <a:t>می شود.</a:t>
            </a:r>
            <a:r>
              <a:rPr lang="fa-IR" sz="2800" b="1" smtClean="0"/>
              <a:t> </a:t>
            </a:r>
            <a:r>
              <a:rPr lang="ar-SA" sz="2800" b="1" smtClean="0">
                <a:cs typeface="B Lotus" pitchFamily="2" charset="-78"/>
              </a:rPr>
              <a:t/>
            </a:r>
            <a:br>
              <a:rPr lang="ar-SA" sz="2800" b="1" smtClean="0">
                <a:cs typeface="B Lotus" pitchFamily="2" charset="-78"/>
              </a:rPr>
            </a:br>
            <a:endParaRPr lang="en-US" sz="2800" b="1" smtClean="0">
              <a:cs typeface="B Lotus" pitchFamily="2" charset="-78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ar-SA" sz="2400" b="1" smtClean="0">
                <a:cs typeface="B Lotus" pitchFamily="2" charset="-78"/>
              </a:rPr>
              <a:t>اَظـْلَمَ ـ يـَظـْلِمـُونَ ـ يـُظـْهـِرَ ـ حـَفـِظـْنـاهـا ـ وَاغـْلُظْ ـ مُظْلِمُونَ ـ ظَلَمُوا ـ ظَلَّتْ ـ يُظاهِرُوا ـ ظالِمى ـ لَظـالِمُونَ ـ ظِلالُها ـ ظِهْرِيّاً ـ مَحْفُوظٍ ـ كَظيمٌ ـ حافِظينَ ـ عَظيمٌ ـ ظُلِمُوا ـ يَظُنُّ ـ ظُلُماتٍ ـ تُوعَظُونَ ـ وَاحْفَظُوا ـ حافِظُونَ</a:t>
            </a:r>
            <a:r>
              <a:rPr lang="ar-DZ" sz="2400" b="1" smtClean="0">
                <a:cs typeface="B Lotus" pitchFamily="2" charset="-78"/>
              </a:rPr>
              <a:t> </a:t>
            </a:r>
            <a:r>
              <a:rPr lang="fa-IR" sz="2400" b="1" smtClean="0">
                <a:cs typeface="B Lotus" pitchFamily="2" charset="-78"/>
              </a:rPr>
              <a:t>.</a:t>
            </a:r>
            <a:endParaRPr lang="en-US" sz="2400" b="1" smtClean="0"/>
          </a:p>
        </p:txBody>
      </p:sp>
      <p:sp>
        <p:nvSpPr>
          <p:cNvPr id="593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90600" y="5029200"/>
            <a:ext cx="1371600" cy="762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75DF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a-IR" sz="2800">
                <a:solidFill>
                  <a:srgbClr val="003300"/>
                </a:solidFill>
                <a:cs typeface="B Esfehan" pitchFamily="2" charset="-78"/>
              </a:rPr>
              <a:t>تمرین</a:t>
            </a:r>
            <a:endParaRPr lang="en-US" sz="2800">
              <a:solidFill>
                <a:srgbClr val="003300"/>
              </a:solidFill>
              <a:cs typeface="B Esfehan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195263" y="439738"/>
          <a:ext cx="8034337" cy="558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015288" cy="914400"/>
          </a:xfrm>
          <a:noFill/>
        </p:spPr>
        <p:txBody>
          <a:bodyPr/>
          <a:lstStyle/>
          <a:p>
            <a:pPr algn="r" eaLnBrk="1" hangingPunct="1"/>
            <a:r>
              <a:rPr lang="fa-IR" b="1" smtClean="0"/>
              <a:t>تلفظ </a:t>
            </a:r>
            <a:r>
              <a:rPr lang="ar-SA" b="1" smtClean="0"/>
              <a:t>حرف طاء</a:t>
            </a:r>
            <a:r>
              <a:rPr lang="en-US" smtClean="0"/>
              <a:t>  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a-IR" sz="800" b="1" smtClean="0">
              <a:cs typeface="B Lotus" pitchFamily="2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SA" sz="2000" b="1" smtClean="0">
                <a:cs typeface="B Lotus" pitchFamily="2" charset="-78"/>
              </a:rPr>
              <a:t>حرف (طاء) از تماس روى سر زبان با ناهمواريهاى كام بالا</a:t>
            </a:r>
            <a:r>
              <a:rPr lang="fa-IR" sz="2000" b="1" smtClean="0">
                <a:cs typeface="B Lotus" pitchFamily="2" charset="-78"/>
              </a:rPr>
              <a:t>بصورت</a:t>
            </a:r>
            <a:r>
              <a:rPr lang="ar-SA" sz="2000" b="1" smtClean="0">
                <a:cs typeface="B Lotus" pitchFamily="2" charset="-78"/>
              </a:rPr>
              <a:t> درشت و پرحجم</a:t>
            </a:r>
            <a:r>
              <a:rPr lang="fa-IR" sz="2000" b="1" smtClean="0">
                <a:cs typeface="B Lotus" pitchFamily="2" charset="-78"/>
              </a:rPr>
              <a:t> ادا می شود.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>
              <a:cs typeface="B Lotus" pitchFamily="2" charset="-78"/>
            </a:endParaRPr>
          </a:p>
          <a:p>
            <a:pPr algn="just" eaLnBrk="1" hangingPunct="1">
              <a:lnSpc>
                <a:spcPct val="80000"/>
              </a:lnSpc>
            </a:pPr>
            <a:endParaRPr lang="en-US" sz="800" b="1" smtClean="0"/>
          </a:p>
          <a:p>
            <a:pPr algn="justLow" eaLnBrk="1" hangingPunct="1">
              <a:lnSpc>
                <a:spcPct val="150000"/>
              </a:lnSpc>
            </a:pPr>
            <a:r>
              <a:rPr lang="ar-SA" sz="2400" b="1" smtClean="0">
                <a:cs typeface="B Lotus" pitchFamily="2" charset="-78"/>
              </a:rPr>
              <a:t>اَطـْغـى ـ تـَطْغَوْا ـ فِطْرَةَ ـ خِطْبَةِ ـ مُطْمَئِنّينَ ـ يُطْعِمُونَ ـ فَطَرَ ـ طَفِقَ ـ اِسْتَطَعْتُمْ ـ طآئِفَتانَ ـ اَطاعُونا ـ بِطائِنُها ـ وَ لا تُطِعْ ـ سُطِحَتْ ـ طِفْلاً ـ اَساطيرُ ـ اَطيعُونِ ـ خَطيئاتِكُمْ ـ طُمِسَتْ ـ خُطُواتِ ـ طُغْياناً ـ طُوبى ـ يَطُوفُ ـ بُطُونِهِمْ ـ تُشْطِطْ ـ تَخُطُّهُ ـ لِلطّاغينَ </a:t>
            </a:r>
            <a:endParaRPr lang="en-US" sz="1000" b="1" smtClean="0"/>
          </a:p>
        </p:txBody>
      </p:sp>
      <p:sp>
        <p:nvSpPr>
          <p:cNvPr id="604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90600" y="5029200"/>
            <a:ext cx="1371600" cy="762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75DF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a-IR" sz="2800">
                <a:solidFill>
                  <a:srgbClr val="003300"/>
                </a:solidFill>
                <a:cs typeface="B Esfehan" pitchFamily="2" charset="-78"/>
              </a:rPr>
              <a:t>تمرین</a:t>
            </a:r>
            <a:endParaRPr lang="en-US" sz="2800">
              <a:solidFill>
                <a:srgbClr val="003300"/>
              </a:solidFill>
              <a:cs typeface="B Esfehan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195263" y="439738"/>
          <a:ext cx="8034337" cy="558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r" eaLnBrk="1" hangingPunct="1"/>
            <a:r>
              <a:rPr lang="fa-IR" b="1" smtClean="0"/>
              <a:t>تلفظ </a:t>
            </a:r>
            <a:r>
              <a:rPr lang="ar-SA" b="1" smtClean="0"/>
              <a:t>حرف </a:t>
            </a:r>
            <a:r>
              <a:rPr lang="ar-SA" smtClean="0"/>
              <a:t> </a:t>
            </a:r>
            <a:r>
              <a:rPr lang="ar-SA" b="1" smtClean="0"/>
              <a:t>صاد</a:t>
            </a:r>
            <a:r>
              <a:rPr lang="en-US" smtClean="0"/>
              <a:t>   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a-IR" sz="2400" b="1" smtClean="0">
              <a:cs typeface="B Lotus" pitchFamily="2" charset="-78"/>
            </a:endParaRPr>
          </a:p>
          <a:p>
            <a:pPr algn="just" eaLnBrk="1" hangingPunct="1"/>
            <a:r>
              <a:rPr lang="ar-SA" sz="2400" b="1" smtClean="0">
                <a:cs typeface="B Lotus" pitchFamily="2" charset="-78"/>
              </a:rPr>
              <a:t>حـرف (صـاد) از </a:t>
            </a:r>
            <a:r>
              <a:rPr lang="fa-IR" sz="2400" b="1" smtClean="0">
                <a:cs typeface="B Lotus" pitchFamily="2" charset="-78"/>
              </a:rPr>
              <a:t>تماس </a:t>
            </a:r>
            <a:r>
              <a:rPr lang="ar-SA" sz="2400" b="1" smtClean="0">
                <a:cs typeface="B Lotus" pitchFamily="2" charset="-78"/>
              </a:rPr>
              <a:t>سر زبان و پشت دندانهاى پيشين پايين</a:t>
            </a:r>
            <a:r>
              <a:rPr lang="fa-IR" sz="2400" b="1" smtClean="0">
                <a:cs typeface="B Lotus" pitchFamily="2" charset="-78"/>
              </a:rPr>
              <a:t> بصورت </a:t>
            </a:r>
            <a:r>
              <a:rPr lang="ar-SA" sz="2400" b="1" smtClean="0">
                <a:cs typeface="B Lotus" pitchFamily="2" charset="-78"/>
              </a:rPr>
              <a:t>درشت و پرحجم </a:t>
            </a:r>
            <a:r>
              <a:rPr lang="fa-IR" sz="2400" b="1" smtClean="0">
                <a:cs typeface="B Lotus" pitchFamily="2" charset="-78"/>
              </a:rPr>
              <a:t>می شود.</a:t>
            </a:r>
            <a:endParaRPr lang="ar-SA" sz="2400" b="1" smtClean="0">
              <a:cs typeface="B Lotus" pitchFamily="2" charset="-78"/>
            </a:endParaRPr>
          </a:p>
          <a:p>
            <a:pPr eaLnBrk="1" hangingPunct="1">
              <a:lnSpc>
                <a:spcPct val="80000"/>
              </a:lnSpc>
            </a:pPr>
            <a:endParaRPr lang="en-US" sz="2400" b="1" smtClean="0"/>
          </a:p>
          <a:p>
            <a:pPr algn="just" eaLnBrk="1" hangingPunct="1">
              <a:lnSpc>
                <a:spcPct val="150000"/>
              </a:lnSpc>
            </a:pPr>
            <a:r>
              <a:rPr lang="ar-SA" sz="2400" b="1" smtClean="0">
                <a:cs typeface="B Lotus" pitchFamily="2" charset="-78"/>
              </a:rPr>
              <a:t>اَصْلَحَ ـ اَصْدَقَ ـ اِصْلاحِ</a:t>
            </a:r>
            <a:r>
              <a:rPr lang="fa-IR" sz="2400" b="1" smtClean="0">
                <a:cs typeface="B Lotus" pitchFamily="2" charset="-78"/>
              </a:rPr>
              <a:t>ِ</a:t>
            </a:r>
            <a:r>
              <a:rPr lang="ar-SA" sz="2400" b="1" smtClean="0">
                <a:cs typeface="B Lotus" pitchFamily="2" charset="-78"/>
              </a:rPr>
              <a:t>ها ـ مِصْرَ ـ تُصْعِدُونَ ـ يُصْرَفُ ـ صَلاتى ـ قَصَصَ ـ صَدَقَ ـ مَصانِعَ ـ لَصادِقٌ ـ صـالِحينَ ـ صِراطى ـ يَفْصِلُ ـ اَبْصِرْهُمْ ـ نَصيباً ـ مَصيرَكُمْ</a:t>
            </a:r>
            <a:r>
              <a:rPr lang="ar-DZ" sz="2400" b="1" smtClean="0">
                <a:cs typeface="B Lotus" pitchFamily="2" charset="-78"/>
              </a:rPr>
              <a:t> </a:t>
            </a:r>
            <a:r>
              <a:rPr lang="fa-IR" sz="2400" b="1" smtClean="0">
                <a:cs typeface="B Lotus" pitchFamily="2" charset="-78"/>
              </a:rPr>
              <a:t>.</a:t>
            </a:r>
            <a:endParaRPr lang="en-US" sz="2400" b="1" smtClean="0"/>
          </a:p>
        </p:txBody>
      </p:sp>
      <p:sp>
        <p:nvSpPr>
          <p:cNvPr id="614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90600" y="5029200"/>
            <a:ext cx="1371600" cy="762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75DF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a-IR" sz="2800">
                <a:solidFill>
                  <a:srgbClr val="003300"/>
                </a:solidFill>
                <a:cs typeface="B Esfehan" pitchFamily="2" charset="-78"/>
              </a:rPr>
              <a:t>تمرین</a:t>
            </a:r>
            <a:endParaRPr lang="en-US" sz="2800">
              <a:solidFill>
                <a:srgbClr val="003300"/>
              </a:solidFill>
              <a:cs typeface="B Esfehan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74638"/>
            <a:ext cx="3810000" cy="1143000"/>
          </a:xfrm>
          <a:solidFill>
            <a:srgbClr val="75DFDD"/>
          </a:solidFill>
          <a:ln w="38100" cmpd="dbl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fa-IR" sz="4000" smtClean="0">
                <a:cs typeface="B Titr" pitchFamily="2" charset="-78"/>
              </a:rPr>
              <a:t>فهرست مطالب</a:t>
            </a:r>
            <a:endParaRPr lang="en-US" sz="4000" smtClean="0">
              <a:cs typeface="B Titr" pitchFamily="2" charset="-7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endParaRPr lang="fa-IR" smtClean="0"/>
          </a:p>
          <a:p>
            <a:pPr marL="533400" indent="-533400" eaLnBrk="1" hangingPunct="1"/>
            <a:endParaRPr lang="en-US" smtClean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endParaRPr lang="fa-IR" smtClean="0"/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endParaRPr lang="fa-IR" smtClean="0"/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endParaRPr lang="fa-IR" smtClean="0"/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endParaRPr lang="fa-IR" smtClean="0"/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endParaRPr lang="fa-IR" smtClean="0"/>
          </a:p>
        </p:txBody>
      </p:sp>
      <p:sp>
        <p:nvSpPr>
          <p:cNvPr id="45061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953000" y="54864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تفخیم و ترقیق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45062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953000" y="48006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قلقله و لین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45063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953000" y="41148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استعلا و استفال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45064" name="Rectangl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53000" y="34290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تلفظ حروف عربی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45065" name="Rectangl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953000" y="27432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اقسام الف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45066" name="Rectangl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953000" y="20574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معنای تجوید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45067" name="Rectangle 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371600" y="54864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وقف و ابتدا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45068" name="Rectangle 1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371600" y="48006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مد و قصر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45069" name="Rectangle 1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371600" y="41148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جمع بندی موارد غنه 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45070" name="Rectangle 1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371600" y="34290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احکام میم ساکن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45071" name="Rectangle 1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371600" y="27432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احکام تنوین و نون ساکن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45072" name="Rectangle 1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1371600" y="20574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ادغام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228600" y="457200"/>
          <a:ext cx="7958138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r" eaLnBrk="1" hangingPunct="1"/>
            <a:r>
              <a:rPr lang="fa-IR" b="1" smtClean="0"/>
              <a:t>تلفظ </a:t>
            </a:r>
            <a:r>
              <a:rPr lang="ar-SA" b="1" smtClean="0"/>
              <a:t>حرف </a:t>
            </a:r>
            <a:r>
              <a:rPr lang="ar-SA" smtClean="0"/>
              <a:t> </a:t>
            </a:r>
            <a:r>
              <a:rPr lang="ar-SA" b="1" smtClean="0"/>
              <a:t>ضاد</a:t>
            </a:r>
            <a:r>
              <a:rPr lang="en-US" smtClean="0"/>
              <a:t>    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fa-IR" sz="900" b="1" smtClean="0">
              <a:cs typeface="B Lotus" pitchFamily="2" charset="-78"/>
            </a:endParaRPr>
          </a:p>
          <a:p>
            <a:pPr algn="just" eaLnBrk="1" hangingPunct="1"/>
            <a:r>
              <a:rPr lang="ar-SA" sz="2400" b="1" smtClean="0">
                <a:cs typeface="B Lotus" pitchFamily="2" charset="-78"/>
              </a:rPr>
              <a:t>حـرف (ضـاد) از تـمـاس كـناره زبان (هر طرف كه ميسّر باشد) با دندانهاى كرسى بالا (همان طرف ) و كشيده شدن بر آنها ايجاد مى شود و آن را بايد درشت و پرحجم اداء كرد</a:t>
            </a:r>
            <a:r>
              <a:rPr lang="ar-SA" sz="1600" b="1" smtClean="0">
                <a:cs typeface="B Lotus" pitchFamily="2" charset="-78"/>
              </a:rPr>
              <a:t>.</a:t>
            </a:r>
            <a:r>
              <a:rPr lang="en-US" sz="800" smtClean="0"/>
              <a:t> </a:t>
            </a:r>
            <a:endParaRPr lang="ar-SA" sz="900" b="1" smtClean="0">
              <a:cs typeface="B Lotus" pitchFamily="2" charset="-78"/>
            </a:endParaRPr>
          </a:p>
          <a:p>
            <a:pPr eaLnBrk="1" hangingPunct="1">
              <a:lnSpc>
                <a:spcPct val="80000"/>
              </a:lnSpc>
            </a:pPr>
            <a:endParaRPr lang="en-US" sz="900" b="1" smtClean="0">
              <a:cs typeface="B Lotus" pitchFamily="2" charset="-78"/>
            </a:endParaRPr>
          </a:p>
          <a:p>
            <a:pPr algn="just" eaLnBrk="1" hangingPunct="1">
              <a:lnSpc>
                <a:spcPct val="80000"/>
              </a:lnSpc>
            </a:pPr>
            <a:endParaRPr lang="en-US" sz="900" b="1" smtClean="0"/>
          </a:p>
          <a:p>
            <a:pPr algn="just" eaLnBrk="1" hangingPunct="1">
              <a:lnSpc>
                <a:spcPct val="150000"/>
              </a:lnSpc>
            </a:pPr>
            <a:r>
              <a:rPr lang="ar-SA" sz="2800" b="1" smtClean="0">
                <a:cs typeface="B Lotus" pitchFamily="2" charset="-78"/>
              </a:rPr>
              <a:t>اَضـْعَفُ ـ يَضْرِبْنَ ـ رِضْوانٌ ـ فَضْلُ ـ مُضْغَةَ ـ مُضْعِفُونَ ـ ضَلَّ ـ وَضَعَها ـ ضَرَبَ ـ ضاحِكَةٌ ـ لَضـآلُّونَ ـ ضـامـِرٍ ـ نـَضـِجـَتْ ـ فـِى الاَْرْضِ ـ ضـِعافاً ـ ضيزى ـ رَضيتُ </a:t>
            </a:r>
            <a:r>
              <a:rPr lang="fa-IR" sz="2800" b="1" smtClean="0">
                <a:cs typeface="B Lotus" pitchFamily="2" charset="-78"/>
              </a:rPr>
              <a:t>.</a:t>
            </a:r>
            <a:endParaRPr lang="ar-DZ" sz="2800" b="1" smtClean="0">
              <a:cs typeface="B Lotus" pitchFamily="2" charset="-78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ar-SA" sz="800" b="1" smtClean="0"/>
              <a:t/>
            </a:r>
            <a:br>
              <a:rPr lang="ar-SA" sz="800" b="1" smtClean="0"/>
            </a:br>
            <a:endParaRPr lang="en-US" sz="1200" b="1" smtClean="0"/>
          </a:p>
        </p:txBody>
      </p:sp>
      <p:sp>
        <p:nvSpPr>
          <p:cNvPr id="624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90600" y="5029200"/>
            <a:ext cx="1371600" cy="762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75DF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a-IR" sz="2800">
                <a:solidFill>
                  <a:srgbClr val="003300"/>
                </a:solidFill>
                <a:cs typeface="B Esfehan" pitchFamily="2" charset="-78"/>
              </a:rPr>
              <a:t>تمرین</a:t>
            </a:r>
            <a:endParaRPr lang="en-US" sz="2800">
              <a:solidFill>
                <a:srgbClr val="003300"/>
              </a:solidFill>
              <a:cs typeface="B Esfehan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3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4572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77813"/>
            <a:ext cx="3810000" cy="1143000"/>
          </a:xfrm>
          <a:solidFill>
            <a:srgbClr val="75DFDD"/>
          </a:solidFill>
          <a:ln w="38100" cmpd="dbl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a-IR" sz="4000" smtClean="0">
                <a:cs typeface="B Titr" pitchFamily="2" charset="-78"/>
              </a:rPr>
              <a:t>استعلا و استفال</a:t>
            </a:r>
            <a:endParaRPr lang="en-US" sz="4000" smtClean="0">
              <a:cs typeface="B Titr" pitchFamily="2" charset="-7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  <a:defRPr/>
            </a:pPr>
            <a:endParaRPr lang="fa-IR" smtClean="0"/>
          </a:p>
          <a:p>
            <a:pPr marL="533400" indent="-533400" eaLnBrk="1" hangingPunct="1">
              <a:defRPr/>
            </a:pPr>
            <a:endParaRPr lang="en-US" smtClean="0"/>
          </a:p>
        </p:txBody>
      </p:sp>
      <p:sp>
        <p:nvSpPr>
          <p:cNvPr id="63492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00400" y="47244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تمرین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63493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00400" y="38862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حروف استعلا و استفال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63494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00400" y="29718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معنای استفال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63495" name="Rectangl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00400" y="21336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معنای استعلا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63496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59436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77813"/>
            <a:ext cx="4876800" cy="1143000"/>
          </a:xfrm>
          <a:ln w="38100" cmpd="dbl">
            <a:solidFill>
              <a:srgbClr val="0000FF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a-IR" b="0" smtClean="0">
                <a:effectLst>
                  <a:outerShdw blurRad="38100" dist="38100" dir="2700000" algn="tl">
                    <a:srgbClr val="C0C0C0"/>
                  </a:outerShdw>
                </a:effectLst>
                <a:cs typeface="B Koodak Outline" pitchFamily="2" charset="-78"/>
              </a:rPr>
              <a:t>معنای </a:t>
            </a:r>
            <a:r>
              <a:rPr lang="ar-SA" smtClean="0">
                <a:effectLst>
                  <a:outerShdw blurRad="38100" dist="38100" dir="2700000" algn="tl">
                    <a:srgbClr val="C0C0C0"/>
                  </a:outerShdw>
                </a:effectLst>
                <a:cs typeface="B Koodak" pitchFamily="2" charset="-78"/>
              </a:rPr>
              <a:t> </a:t>
            </a:r>
            <a:r>
              <a:rPr lang="ar-SA" b="0" smtClean="0">
                <a:effectLst>
                  <a:outerShdw blurRad="38100" dist="38100" dir="2700000" algn="tl">
                    <a:srgbClr val="C0C0C0"/>
                  </a:outerShdw>
                </a:effectLst>
                <a:cs typeface="B Koodak Outline" pitchFamily="2" charset="-78"/>
              </a:rPr>
              <a:t>استعلا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  <a:ln w="38100" cmpd="dbl">
            <a:solidFill>
              <a:srgbClr val="0000FF"/>
            </a:solidFill>
          </a:ln>
        </p:spPr>
        <p:txBody>
          <a:bodyPr/>
          <a:lstStyle/>
          <a:p>
            <a:pPr eaLnBrk="1" hangingPunct="1">
              <a:buClr>
                <a:srgbClr val="6600CC"/>
              </a:buClr>
              <a:buFont typeface="Wingdings" pitchFamily="2" charset="2"/>
              <a:buChar char="E"/>
              <a:defRPr/>
            </a:pPr>
            <a:endParaRPr lang="fa-IR" b="1" smtClean="0">
              <a:effectLst>
                <a:outerShdw blurRad="38100" dist="38100" dir="2700000" algn="tl">
                  <a:srgbClr val="C0C0C0"/>
                </a:outerShdw>
              </a:effectLst>
              <a:cs typeface="B Koodak Outline" pitchFamily="2" charset="-78"/>
            </a:endParaRP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E"/>
              <a:defRPr/>
            </a:pPr>
            <a:r>
              <a:rPr lang="fa-IR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Esfehan" pitchFamily="2" charset="-78"/>
              </a:rPr>
              <a:t>از نظر لغوی:</a:t>
            </a:r>
            <a:endParaRPr lang="fa-IR" b="1" smtClean="0">
              <a:effectLst>
                <a:outerShdw blurRad="38100" dist="38100" dir="2700000" algn="tl">
                  <a:srgbClr val="C0C0C0"/>
                </a:outerShdw>
              </a:effectLst>
              <a:cs typeface="B Lotus" pitchFamily="2" charset="-78"/>
            </a:endParaRPr>
          </a:p>
          <a:p>
            <a:pPr lvl="1" eaLnBrk="1" hangingPunct="1">
              <a:buClr>
                <a:srgbClr val="6600CC"/>
              </a:buClr>
              <a:buFont typeface="Wingdings" pitchFamily="2" charset="2"/>
              <a:buNone/>
              <a:defRPr/>
            </a:pPr>
            <a:r>
              <a:rPr lang="fa-IR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   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برترى طلبى ، ميل به بلندى</a:t>
            </a:r>
            <a:r>
              <a:rPr lang="ar-SA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fa-IR" b="1" smtClean="0">
              <a:effectLst>
                <a:outerShdw blurRad="38100" dist="38100" dir="2700000" algn="tl">
                  <a:srgbClr val="C0C0C0"/>
                </a:outerShdw>
              </a:effectLst>
              <a:cs typeface="B Lotus" pitchFamily="2" charset="-78"/>
            </a:endParaRPr>
          </a:p>
          <a:p>
            <a:pPr lvl="1" eaLnBrk="1" hangingPunct="1">
              <a:buClr>
                <a:srgbClr val="6600CC"/>
              </a:buClr>
              <a:buFont typeface="Wingdings" pitchFamily="2" charset="2"/>
              <a:buChar char="E"/>
              <a:defRPr/>
            </a:pPr>
            <a:endParaRPr lang="fa-IR" b="1" smtClean="0">
              <a:effectLst>
                <a:outerShdw blurRad="38100" dist="38100" dir="2700000" algn="tl">
                  <a:srgbClr val="C0C0C0"/>
                </a:outerShdw>
              </a:effectLst>
              <a:cs typeface="B Esfehan" pitchFamily="2" charset="-78"/>
            </a:endParaRP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E"/>
              <a:defRPr/>
            </a:pPr>
            <a:r>
              <a:rPr lang="fa-IR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Esfehan" pitchFamily="2" charset="-78"/>
              </a:rPr>
              <a:t>از نظر اصطلاحی:</a:t>
            </a:r>
          </a:p>
          <a:p>
            <a:pPr lvl="1" algn="just" eaLnBrk="1" hangingPunct="1">
              <a:buClr>
                <a:srgbClr val="6600CC"/>
              </a:buClr>
              <a:buFont typeface="Wingdings" pitchFamily="2" charset="2"/>
              <a:buNone/>
              <a:defRPr/>
            </a:pPr>
            <a:r>
              <a:rPr lang="fa-I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عبارت است از (ميل ريشه زبان به طرف سقف دهان در هنگام تلفظ حرف ). در اثر اين صفت ، حرف حالت پرحجم و درشتى به خود مى گيرد.</a:t>
            </a: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09600" y="228600"/>
            <a:ext cx="1219200" cy="1143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B Davat" pitchFamily="2" charset="-78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7391400" y="228600"/>
            <a:ext cx="1219200" cy="1143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  <a:latin typeface="Siavash" pitchFamily="2" charset="2"/>
              <a:cs typeface="B Davat" pitchFamily="2" charset="-78"/>
            </a:endParaRPr>
          </a:p>
        </p:txBody>
      </p:sp>
      <p:sp>
        <p:nvSpPr>
          <p:cNvPr id="6451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0198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77813"/>
            <a:ext cx="4876800" cy="1143000"/>
          </a:xfrm>
          <a:ln w="38100" cmpd="dbl">
            <a:solidFill>
              <a:srgbClr val="0000FF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ar-SA" b="0" smtClean="0">
                <a:effectLst>
                  <a:outerShdw blurRad="38100" dist="38100" dir="2700000" algn="tl">
                    <a:srgbClr val="C0C0C0"/>
                  </a:outerShdw>
                </a:effectLst>
                <a:cs typeface="B Koodak Outline" pitchFamily="2" charset="-78"/>
              </a:rPr>
              <a:t>معناى استفال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  <a:ln w="38100" cmpd="dbl">
            <a:solidFill>
              <a:srgbClr val="0000FF"/>
            </a:solidFill>
          </a:ln>
        </p:spPr>
        <p:txBody>
          <a:bodyPr/>
          <a:lstStyle/>
          <a:p>
            <a:pPr eaLnBrk="1" hangingPunct="1">
              <a:buClr>
                <a:srgbClr val="6600CC"/>
              </a:buClr>
              <a:buFont typeface="Wingdings" pitchFamily="2" charset="2"/>
              <a:buChar char="E"/>
              <a:defRPr/>
            </a:pPr>
            <a:endParaRPr lang="fa-IR" b="1" smtClean="0">
              <a:effectLst>
                <a:outerShdw blurRad="38100" dist="38100" dir="2700000" algn="tl">
                  <a:srgbClr val="C0C0C0"/>
                </a:outerShdw>
              </a:effectLst>
              <a:cs typeface="B Koodak Outline" pitchFamily="2" charset="-78"/>
            </a:endParaRP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E"/>
              <a:defRPr/>
            </a:pPr>
            <a:r>
              <a:rPr lang="fa-IR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Esfehan" pitchFamily="2" charset="-78"/>
              </a:rPr>
              <a:t>از نظر لغوی:</a:t>
            </a:r>
            <a:endParaRPr lang="fa-IR" b="1" smtClean="0">
              <a:effectLst>
                <a:outerShdw blurRad="38100" dist="38100" dir="2700000" algn="tl">
                  <a:srgbClr val="C0C0C0"/>
                </a:outerShdw>
              </a:effectLst>
              <a:cs typeface="B Lotus" pitchFamily="2" charset="-78"/>
            </a:endParaRPr>
          </a:p>
          <a:p>
            <a:pPr lvl="1" eaLnBrk="1" hangingPunct="1">
              <a:buClr>
                <a:srgbClr val="6600CC"/>
              </a:buClr>
              <a:buFont typeface="Wingdings" pitchFamily="2" charset="2"/>
              <a:buNone/>
              <a:defRPr/>
            </a:pPr>
            <a:r>
              <a:rPr lang="fa-IR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   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chitext" pitchFamily="2" charset="0"/>
                <a:cs typeface="B Lotus" pitchFamily="2" charset="-78"/>
              </a:rPr>
              <a:t>پايين آمدن ، پست شدن</a:t>
            </a:r>
            <a:r>
              <a:rPr lang="ar-SA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fa-IR" b="1" smtClean="0">
              <a:effectLst>
                <a:outerShdw blurRad="38100" dist="38100" dir="2700000" algn="tl">
                  <a:srgbClr val="C0C0C0"/>
                </a:outerShdw>
              </a:effectLst>
              <a:cs typeface="B Lotus" pitchFamily="2" charset="-78"/>
            </a:endParaRP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E"/>
              <a:defRPr/>
            </a:pPr>
            <a:endParaRPr lang="fa-IR" b="1" smtClean="0">
              <a:effectLst>
                <a:outerShdw blurRad="38100" dist="38100" dir="2700000" algn="tl">
                  <a:srgbClr val="C0C0C0"/>
                </a:outerShdw>
              </a:effectLst>
              <a:cs typeface="B Esfehan" pitchFamily="2" charset="-78"/>
            </a:endParaRP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E"/>
              <a:defRPr/>
            </a:pPr>
            <a:r>
              <a:rPr lang="fa-IR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Esfehan" pitchFamily="2" charset="-78"/>
              </a:rPr>
              <a:t>از نظر اصطلاحی:</a:t>
            </a:r>
          </a:p>
          <a:p>
            <a:pPr lvl="1" algn="just" eaLnBrk="1" hangingPunct="1">
              <a:buClr>
                <a:srgbClr val="6600CC"/>
              </a:buClr>
              <a:buFont typeface="Wingdings" pitchFamily="2" charset="2"/>
              <a:buNone/>
              <a:defRPr/>
            </a:pPr>
            <a:r>
              <a:rPr lang="fa-I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عبارت است از (پايين آمدن سطح زبان از كام بالا). در اثر اين صفت ، حرف ، نازك و كم حجم تلفّظ مى شود.</a:t>
            </a: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609600" y="228600"/>
            <a:ext cx="1219200" cy="1143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B Davat" pitchFamily="2" charset="-78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7391400" y="228600"/>
            <a:ext cx="1219200" cy="1143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  <a:latin typeface="Siavash" pitchFamily="2" charset="2"/>
              <a:cs typeface="B Davat" pitchFamily="2" charset="-78"/>
            </a:endParaRPr>
          </a:p>
        </p:txBody>
      </p:sp>
      <p:sp>
        <p:nvSpPr>
          <p:cNvPr id="6554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ln w="57150" cmpd="thinThick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a-IR" b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حروف استعلا و استفال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ln w="57150" cmpd="thickThin"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fa-IR" sz="900" b="1" smtClean="0">
              <a:effectLst>
                <a:outerShdw blurRad="38100" dist="38100" dir="2700000" algn="tl">
                  <a:srgbClr val="C0C0C0"/>
                </a:outerShdw>
              </a:effectLst>
              <a:cs typeface="B Lotus" pitchFamily="2" charset="-78"/>
            </a:endParaRPr>
          </a:p>
          <a:p>
            <a:pPr algn="just" eaLnBrk="1" hangingPunct="1"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حروف استعلا عبارتند از:</a:t>
            </a:r>
            <a:endParaRPr lang="fa-IR" sz="2400" b="1" smtClean="0">
              <a:effectLst>
                <a:outerShdw blurRad="38100" dist="38100" dir="2700000" algn="tl">
                  <a:srgbClr val="C0C0C0"/>
                </a:outerShdw>
              </a:effectLst>
              <a:cs typeface="B Lotus" pitchFamily="2" charset="-78"/>
            </a:endParaRPr>
          </a:p>
          <a:p>
            <a:pPr algn="ctr" eaLnBrk="1" hangingPunct="1"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fa-IR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      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(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Koodak" pitchFamily="2" charset="-78"/>
              </a:rPr>
              <a:t>خ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Koodak" pitchFamily="2" charset="-78"/>
              </a:rPr>
              <a:t> ـ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Koodak" pitchFamily="2" charset="-78"/>
              </a:rPr>
              <a:t>ص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Koodak" pitchFamily="2" charset="-78"/>
              </a:rPr>
              <a:t> ـ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Koodak" pitchFamily="2" charset="-78"/>
              </a:rPr>
              <a:t>ض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Koodak" pitchFamily="2" charset="-78"/>
              </a:rPr>
              <a:t> ـ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Koodak" pitchFamily="2" charset="-78"/>
              </a:rPr>
              <a:t>ط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Koodak" pitchFamily="2" charset="-78"/>
              </a:rPr>
              <a:t> ـ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Koodak" pitchFamily="2" charset="-78"/>
              </a:rPr>
              <a:t>ظ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Koodak" pitchFamily="2" charset="-78"/>
              </a:rPr>
              <a:t> ـ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Koodak" pitchFamily="2" charset="-78"/>
              </a:rPr>
              <a:t>غ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Koodak" pitchFamily="2" charset="-78"/>
              </a:rPr>
              <a:t> ـ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Koodak" pitchFamily="2" charset="-78"/>
              </a:rPr>
              <a:t>ق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).</a:t>
            </a:r>
            <a:endParaRPr lang="fa-IR" sz="2400" b="1" smtClean="0">
              <a:effectLst>
                <a:outerShdw blurRad="38100" dist="38100" dir="2700000" algn="tl">
                  <a:srgbClr val="C0C0C0"/>
                </a:outerShdw>
              </a:effectLst>
              <a:cs typeface="B Lotus" pitchFamily="2" charset="-78"/>
            </a:endParaRPr>
          </a:p>
          <a:p>
            <a:pPr algn="just" eaLnBrk="1" hangingPunct="1"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در هنگام اداى چهار حرف (</a:t>
            </a:r>
            <a:r>
              <a:rPr lang="ar-SA" sz="24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Koodak" pitchFamily="2" charset="-78"/>
              </a:rPr>
              <a:t>ص ـ ض ـ ط ـ ظ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) قسمتى از سطح زبان ، سقف دهان را مى پوشاند و در نتيجه ، اين حروف درشت تر و غليظتر از سه حرف ديگر تلفّظ مى شوند.</a:t>
            </a: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</a:t>
            </a:r>
            <a:endParaRPr lang="en-US" sz="2400" b="1" smtClean="0">
              <a:effectLst>
                <a:outerShdw blurRad="38100" dist="38100" dir="2700000" algn="tl">
                  <a:srgbClr val="C0C0C0"/>
                </a:outerShdw>
              </a:effectLst>
              <a:cs typeface="B Lotus" pitchFamily="2" charset="-78"/>
            </a:endParaRPr>
          </a:p>
          <a:p>
            <a:pPr algn="just"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  <a:defRPr/>
            </a:pPr>
            <a:endParaRPr lang="en-US" sz="2400" b="1" smtClean="0">
              <a:effectLst>
                <a:outerShdw blurRad="38100" dist="38100" dir="2700000" algn="tl">
                  <a:srgbClr val="C0C0C0"/>
                </a:outerShdw>
              </a:effectLst>
              <a:cs typeface="B Lotus" pitchFamily="2" charset="-78"/>
            </a:endParaRPr>
          </a:p>
          <a:p>
            <a:pPr algn="just"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  <a:defRPr/>
            </a:pPr>
            <a:endParaRPr lang="en-US" sz="2400" b="1" smtClean="0">
              <a:effectLst>
                <a:outerShdw blurRad="38100" dist="38100" dir="2700000" algn="tl">
                  <a:srgbClr val="C0C0C0"/>
                </a:outerShdw>
              </a:effectLst>
              <a:cs typeface="B Lotus" pitchFamily="2" charset="-78"/>
            </a:endParaRPr>
          </a:p>
          <a:p>
            <a:pPr algn="just" eaLnBrk="1" hangingPunct="1">
              <a:lnSpc>
                <a:spcPct val="80000"/>
              </a:lnSpc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بجز هفت حرف استعلا، بقيّه حروف داراى صفت استفال مى باشند.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400" b="1" smtClean="0">
              <a:effectLst>
                <a:outerShdw blurRad="38100" dist="38100" dir="2700000" algn="tl">
                  <a:srgbClr val="C0C0C0"/>
                </a:outerShdw>
              </a:effectLst>
              <a:cs typeface="B Lotus" pitchFamily="2" charset="-7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en-US" sz="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56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438400" y="3429000"/>
            <a:ext cx="1066800" cy="1219200"/>
          </a:xfrm>
          <a:prstGeom prst="irregularSeal1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/>
              <a:t>تمرین</a:t>
            </a:r>
            <a:endParaRPr lang="en-US"/>
          </a:p>
        </p:txBody>
      </p:sp>
      <p:sp>
        <p:nvSpPr>
          <p:cNvPr id="6656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ln w="57150" cmpd="thinThick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a-IR" b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تمرین حروف </a:t>
            </a:r>
            <a:r>
              <a:rPr lang="fa-IR" b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استعلا</a:t>
            </a:r>
            <a:endParaRPr lang="en-US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ln w="57150" cmpd="thickThin">
            <a:solidFill>
              <a:srgbClr val="000000"/>
            </a:solidFill>
          </a:ln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fa-IR" sz="900" b="1" smtClean="0">
              <a:effectLst>
                <a:outerShdw blurRad="38100" dist="38100" dir="2700000" algn="tl">
                  <a:srgbClr val="C0C0C0"/>
                </a:outerShdw>
              </a:effectLst>
              <a:cs typeface="B Lotus" pitchFamily="2" charset="-78"/>
            </a:endParaRPr>
          </a:p>
          <a:p>
            <a:pPr algn="just" eaLnBrk="1" hangingPunct="1">
              <a:lnSpc>
                <a:spcPct val="150000"/>
              </a:lnSpc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صَ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لِّ ـ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صَ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وْتُ ـ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صَ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بِيًّا ـ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صَ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دْرى ـ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صُ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رِفَتْ ـ يَ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صْ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بِرْ </a:t>
            </a:r>
            <a:endParaRPr lang="fa-IR" sz="2400" b="1" smtClean="0">
              <a:effectLst>
                <a:outerShdw blurRad="38100" dist="38100" dir="2700000" algn="tl">
                  <a:srgbClr val="C0C0C0"/>
                </a:outerShdw>
              </a:effectLst>
              <a:cs typeface="B Lotus" pitchFamily="2" charset="-78"/>
            </a:endParaRPr>
          </a:p>
          <a:p>
            <a:pPr algn="just" eaLnBrk="1" hangingPunct="1">
              <a:lnSpc>
                <a:spcPct val="150000"/>
              </a:lnSpc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ضَ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نْكاً ـ اِلى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ضُ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رٍّ ـ يُ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ضْ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لِلْ ـ يَ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ضْ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رِبُ ـ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ضـ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يـزى ـ نَ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ضِ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جَتْ </a:t>
            </a:r>
            <a:endParaRPr lang="fa-IR" sz="2400" b="1" smtClean="0">
              <a:effectLst>
                <a:outerShdw blurRad="38100" dist="38100" dir="2700000" algn="tl">
                  <a:srgbClr val="C0C0C0"/>
                </a:outerShdw>
              </a:effectLst>
              <a:cs typeface="B Lotus" pitchFamily="2" charset="-78"/>
            </a:endParaRPr>
          </a:p>
          <a:p>
            <a:pPr algn="just" eaLnBrk="1" hangingPunct="1">
              <a:lnSpc>
                <a:spcPct val="150000"/>
              </a:lnSpc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بَ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طَ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شْتُمْ ـ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طُ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مِسَتْ ـ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طُ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وبى ـ يُ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طْ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فِئُوا ـ يُشْ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طِطْ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ـ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طِ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فْلاً </a:t>
            </a:r>
            <a:endParaRPr lang="fa-IR" sz="2400" b="1" smtClean="0">
              <a:effectLst>
                <a:outerShdw blurRad="38100" dist="38100" dir="2700000" algn="tl">
                  <a:srgbClr val="C0C0C0"/>
                </a:outerShdw>
              </a:effectLst>
              <a:cs typeface="B Lotus" pitchFamily="2" charset="-78"/>
            </a:endParaRPr>
          </a:p>
          <a:p>
            <a:pPr algn="just" eaLnBrk="1" hangingPunct="1">
              <a:lnSpc>
                <a:spcPct val="150000"/>
              </a:lnSpc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ظَ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لَّ ـ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ظَ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لَمَ ـ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ظَ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هيرٍ ـ مـُنـْ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ظ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ـَريـنَ ـ فَ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ظًّ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ا ـ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ظِ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لالُها</a:t>
            </a:r>
            <a:r>
              <a:rPr lang="fa-IR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</a:t>
            </a:r>
            <a:endParaRPr lang="fa-IR" sz="2400" b="1" smtClean="0">
              <a:effectLst>
                <a:outerShdw blurRad="38100" dist="38100" dir="2700000" algn="tl">
                  <a:srgbClr val="C0C0C0"/>
                </a:outerShdw>
              </a:effectLst>
              <a:cs typeface="B Lotus" pitchFamily="2" charset="-78"/>
            </a:endParaRPr>
          </a:p>
          <a:p>
            <a:pPr algn="just" eaLnBrk="1" hangingPunct="1">
              <a:lnSpc>
                <a:spcPct val="150000"/>
              </a:lnSpc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fa-IR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خَ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شِى</a:t>
            </a:r>
            <a:r>
              <a:rPr lang="fa-IR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َ ـ</a:t>
            </a:r>
            <a:r>
              <a:rPr lang="fa-IR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خَ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تَمَ </a:t>
            </a:r>
            <a:r>
              <a:rPr lang="fa-IR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ـ </a:t>
            </a:r>
            <a:r>
              <a:rPr lang="fa-IR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خَ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سَفَ</a:t>
            </a:r>
            <a:r>
              <a:rPr lang="fa-IR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ـ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خَ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بَرٍ ـ يُ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خْ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رِبُونَ ـ اَ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خْ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بارِها </a:t>
            </a:r>
            <a:endParaRPr lang="fa-IR" sz="2400" b="1" smtClean="0">
              <a:effectLst>
                <a:outerShdw blurRad="38100" dist="38100" dir="2700000" algn="tl">
                  <a:srgbClr val="C0C0C0"/>
                </a:outerShdw>
              </a:effectLst>
              <a:cs typeface="B Lotus" pitchFamily="2" charset="-78"/>
            </a:endParaRPr>
          </a:p>
          <a:p>
            <a:pPr algn="just" eaLnBrk="1" hangingPunct="1">
              <a:lnSpc>
                <a:spcPct val="150000"/>
              </a:lnSpc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غَ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نِمْتُمْ ـ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غُل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ِبَتْ ـ يَبْ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غُ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ونَ ـ يَ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غْ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لى ـ نَ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غْ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فِرْ ـ</a:t>
            </a:r>
            <a:r>
              <a:rPr lang="fa-IR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اَبْ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غ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يكُمْ</a:t>
            </a:r>
            <a:r>
              <a:rPr lang="fa-IR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</a:t>
            </a:r>
            <a:endParaRPr lang="fa-IR" sz="2400" b="1" smtClean="0">
              <a:effectLst>
                <a:outerShdw blurRad="38100" dist="38100" dir="2700000" algn="tl">
                  <a:srgbClr val="C0C0C0"/>
                </a:outerShdw>
              </a:effectLst>
              <a:cs typeface="B Lotus" pitchFamily="2" charset="-78"/>
            </a:endParaRPr>
          </a:p>
          <a:p>
            <a:pPr algn="just" eaLnBrk="1" hangingPunct="1">
              <a:lnSpc>
                <a:spcPct val="150000"/>
              </a:lnSpc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fa-IR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قَ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ريباً</a:t>
            </a:r>
            <a:r>
              <a:rPr lang="fa-IR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ـ</a:t>
            </a:r>
            <a:r>
              <a:rPr lang="fa-IR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قَب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ْلُ ـ بِ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قَ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دَرٍ ـ نُ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قَ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دِّسُ ـ نَ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قْ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تَبِسْ ـ لا اُ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قْ</a:t>
            </a:r>
            <a:r>
              <a:rPr lang="ar-SA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سِمُ</a:t>
            </a: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B Lotus" pitchFamily="2" charset="-78"/>
              </a:rPr>
              <a:t> </a:t>
            </a:r>
            <a:endParaRPr lang="en-US" sz="2400" b="1" smtClean="0">
              <a:effectLst>
                <a:outerShdw blurRad="38100" dist="38100" dir="2700000" algn="tl">
                  <a:srgbClr val="C0C0C0"/>
                </a:outerShdw>
              </a:effectLst>
              <a:cs typeface="B Lotus" pitchFamily="2" charset="-78"/>
            </a:endParaRPr>
          </a:p>
        </p:txBody>
      </p:sp>
      <p:sp>
        <p:nvSpPr>
          <p:cNvPr id="675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>
          <a:xfrm>
            <a:off x="3257550" y="762000"/>
            <a:ext cx="3668713" cy="1143000"/>
          </a:xfrm>
          <a:solidFill>
            <a:srgbClr val="75DFDD"/>
          </a:solidFill>
          <a:ln w="38100" cmpd="dbl">
            <a:solidFill>
              <a:schemeClr val="tx1"/>
            </a:solidFill>
          </a:ln>
        </p:spPr>
        <p:txBody>
          <a:bodyPr anchor="ctr"/>
          <a:lstStyle/>
          <a:p>
            <a:pPr eaLnBrk="1" hangingPunct="1"/>
            <a:r>
              <a:rPr lang="fa-IR" sz="3200" smtClean="0">
                <a:cs typeface="B Titr" pitchFamily="2" charset="-78"/>
              </a:rPr>
              <a:t>قلقله و لین</a:t>
            </a:r>
            <a:endParaRPr lang="en-US" sz="3200" smtClean="0">
              <a:cs typeface="B Titr" pitchFamily="2" charset="-78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362200"/>
            <a:ext cx="3776663" cy="3724275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endParaRPr lang="fa-IR" sz="2400" smtClean="0"/>
          </a:p>
          <a:p>
            <a:pPr marL="533400" indent="-533400" eaLnBrk="1" hangingPunct="1"/>
            <a:endParaRPr lang="en-US" sz="2400" smtClean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56150" y="2362200"/>
            <a:ext cx="3776663" cy="3724275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endParaRPr lang="fa-IR" sz="2400" smtClean="0"/>
          </a:p>
          <a:p>
            <a:pPr marL="533400" indent="-533400" eaLnBrk="1" hangingPunct="1">
              <a:buFontTx/>
              <a:buAutoNum type="arabicPeriod"/>
            </a:pPr>
            <a:endParaRPr lang="fa-IR" sz="2400" smtClean="0"/>
          </a:p>
          <a:p>
            <a:pPr marL="533400" indent="-533400" eaLnBrk="1" hangingPunct="1">
              <a:buFontTx/>
              <a:buAutoNum type="arabicPeriod"/>
            </a:pPr>
            <a:endParaRPr lang="fa-IR" sz="2400" smtClean="0"/>
          </a:p>
          <a:p>
            <a:pPr marL="533400" indent="-533400" eaLnBrk="1" hangingPunct="1">
              <a:buFontTx/>
              <a:buAutoNum type="arabicPeriod"/>
            </a:pPr>
            <a:endParaRPr lang="fa-IR" sz="2400" smtClean="0"/>
          </a:p>
          <a:p>
            <a:pPr marL="533400" indent="-533400" eaLnBrk="1" hangingPunct="1">
              <a:buFontTx/>
              <a:buAutoNum type="arabicPeriod"/>
            </a:pPr>
            <a:endParaRPr lang="fa-IR" sz="2400" smtClean="0"/>
          </a:p>
        </p:txBody>
      </p:sp>
      <p:sp>
        <p:nvSpPr>
          <p:cNvPr id="68613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352800" y="56388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موارد لین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68614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52800" y="49530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معنای لین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68615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52800" y="42672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تمرین قلقله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68616" name="Rectangl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352800" y="35814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حروف قلقله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68617" name="Rectangl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52800" y="28956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معنای قلقله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68618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4697413" cy="1143000"/>
          </a:xfrm>
          <a:noFill/>
          <a:ln w="38100" cmpd="dbl">
            <a:solidFill>
              <a:srgbClr val="0000FF"/>
            </a:solidFill>
          </a:ln>
        </p:spPr>
        <p:txBody>
          <a:bodyPr anchor="ctr"/>
          <a:lstStyle/>
          <a:p>
            <a:pPr eaLnBrk="1" hangingPunct="1"/>
            <a:r>
              <a:rPr lang="fa-IR" smtClean="0">
                <a:solidFill>
                  <a:srgbClr val="660033"/>
                </a:solidFill>
                <a:cs typeface="B Kamran Outline" pitchFamily="2" charset="-78"/>
              </a:rPr>
              <a:t>معنای </a:t>
            </a:r>
            <a:r>
              <a:rPr lang="ar-SA" smtClean="0">
                <a:solidFill>
                  <a:srgbClr val="660033"/>
                </a:solidFill>
                <a:cs typeface="B Kamran Outline" pitchFamily="2" charset="-78"/>
              </a:rPr>
              <a:t>قلقله</a:t>
            </a:r>
            <a:endParaRPr lang="en-US" smtClean="0">
              <a:solidFill>
                <a:srgbClr val="660033"/>
              </a:solidFill>
              <a:cs typeface="B Kamran Outline" pitchFamily="2" charset="-7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2362200"/>
            <a:ext cx="7239000" cy="4114800"/>
          </a:xfrm>
          <a:noFill/>
        </p:spPr>
        <p:txBody>
          <a:bodyPr/>
          <a:lstStyle/>
          <a:p>
            <a:pPr marL="609600" indent="-609600" eaLnBrk="1" hangingPunct="1">
              <a:buClr>
                <a:srgbClr val="6600CC"/>
              </a:buClr>
              <a:buFont typeface="Wingdings" pitchFamily="2" charset="2"/>
              <a:buChar char="E"/>
            </a:pPr>
            <a:endParaRPr lang="fa-IR" b="1" smtClean="0">
              <a:cs typeface="B Esfehan" pitchFamily="2" charset="-78"/>
            </a:endParaRPr>
          </a:p>
          <a:p>
            <a:pPr marL="609600" indent="-609600" eaLnBrk="1" hangingPunct="1">
              <a:buClr>
                <a:srgbClr val="6600CC"/>
              </a:buClr>
              <a:buFont typeface="Wingdings" pitchFamily="2" charset="2"/>
              <a:buChar char="E"/>
            </a:pPr>
            <a:r>
              <a:rPr lang="fa-IR" sz="2400" b="1" smtClean="0">
                <a:solidFill>
                  <a:srgbClr val="660033"/>
                </a:solidFill>
                <a:cs typeface="B Esfehan" pitchFamily="2" charset="-78"/>
              </a:rPr>
              <a:t>از نظر لغوی:</a:t>
            </a:r>
            <a:endParaRPr lang="fa-IR" b="1" smtClean="0">
              <a:cs typeface="B Lotus" pitchFamily="2" charset="-78"/>
            </a:endParaRPr>
          </a:p>
          <a:p>
            <a:pPr marL="990600" lvl="1" indent="-533400" eaLnBrk="1" hangingPunct="1">
              <a:buClr>
                <a:srgbClr val="6600CC"/>
              </a:buClr>
              <a:buFont typeface="Wingdings" pitchFamily="2" charset="2"/>
              <a:buChar char="E"/>
            </a:pPr>
            <a:r>
              <a:rPr lang="fa-IR" sz="2000" b="1" smtClean="0">
                <a:cs typeface="B Lotus" pitchFamily="2" charset="-78"/>
              </a:rPr>
              <a:t>به معنی:«</a:t>
            </a:r>
            <a:r>
              <a:rPr lang="ar-SA" sz="2000" b="1" smtClean="0">
                <a:cs typeface="B Lotus" pitchFamily="2" charset="-78"/>
              </a:rPr>
              <a:t>اضـطراب ، جُنبش</a:t>
            </a:r>
            <a:r>
              <a:rPr lang="fa-IR" sz="2000" b="1" smtClean="0">
                <a:cs typeface="B Lotus" pitchFamily="2" charset="-78"/>
              </a:rPr>
              <a:t>»</a:t>
            </a:r>
            <a:r>
              <a:rPr lang="ar-SA" smtClean="0">
                <a:cs typeface="B Lotus" pitchFamily="2" charset="-78"/>
              </a:rPr>
              <a:t> </a:t>
            </a:r>
            <a:endParaRPr lang="fa-IR" smtClean="0">
              <a:cs typeface="B Lotus" pitchFamily="2" charset="-78"/>
            </a:endParaRPr>
          </a:p>
          <a:p>
            <a:pPr marL="990600" lvl="1" indent="-533400" eaLnBrk="1" hangingPunct="1">
              <a:buClr>
                <a:srgbClr val="6600CC"/>
              </a:buClr>
              <a:buFont typeface="Wingdings" pitchFamily="2" charset="2"/>
              <a:buChar char="E"/>
            </a:pPr>
            <a:endParaRPr lang="fa-IR" b="1" smtClean="0">
              <a:cs typeface="B Lotus" pitchFamily="2" charset="-78"/>
            </a:endParaRPr>
          </a:p>
          <a:p>
            <a:pPr marL="609600" indent="-609600" eaLnBrk="1" hangingPunct="1">
              <a:buClr>
                <a:srgbClr val="6600CC"/>
              </a:buClr>
              <a:buFont typeface="Wingdings" pitchFamily="2" charset="2"/>
              <a:buChar char="E"/>
            </a:pPr>
            <a:r>
              <a:rPr lang="fa-IR" sz="2400" b="1" smtClean="0">
                <a:solidFill>
                  <a:srgbClr val="660033"/>
                </a:solidFill>
                <a:cs typeface="B Esfehan" pitchFamily="2" charset="-78"/>
              </a:rPr>
              <a:t>از نظر اصطلاحی:</a:t>
            </a:r>
          </a:p>
          <a:p>
            <a:pPr marL="990600" lvl="1" indent="-533400" eaLnBrk="1" hangingPunct="1">
              <a:buClr>
                <a:srgbClr val="6600CC"/>
              </a:buClr>
              <a:buFont typeface="Wingdings" pitchFamily="2" charset="2"/>
              <a:buChar char="E"/>
            </a:pPr>
            <a:r>
              <a:rPr lang="fa-IR" sz="2000" b="1" smtClean="0">
                <a:cs typeface="B Lotus" pitchFamily="2" charset="-78"/>
              </a:rPr>
              <a:t> عبارتست از «</a:t>
            </a:r>
            <a:r>
              <a:rPr lang="ar-SA" sz="2000" b="1" smtClean="0">
                <a:cs typeface="B Lotus" pitchFamily="2" charset="-78"/>
              </a:rPr>
              <a:t>آزاد نمودن صداى حرف در هنگام سكون</a:t>
            </a:r>
            <a:r>
              <a:rPr lang="fa-IR" sz="2000" b="1" smtClean="0">
                <a:cs typeface="B Lotus" pitchFamily="2" charset="-78"/>
              </a:rPr>
              <a:t>»</a:t>
            </a:r>
          </a:p>
          <a:p>
            <a:pPr marL="1371600" lvl="2" indent="-457200" eaLnBrk="1" hangingPunct="1">
              <a:buClr>
                <a:srgbClr val="6600CC"/>
              </a:buClr>
              <a:buFont typeface="Wingdings" pitchFamily="2" charset="2"/>
              <a:buNone/>
            </a:pPr>
            <a:r>
              <a:rPr lang="fa-IR" sz="1800" b="1" smtClean="0">
                <a:cs typeface="B Lotus" pitchFamily="2" charset="-78"/>
              </a:rPr>
              <a:t>									</a:t>
            </a:r>
            <a:r>
              <a:rPr lang="ar-SA" sz="1800" smtClean="0">
                <a:cs typeface="B Lotus" pitchFamily="2" charset="-78"/>
              </a:rPr>
              <a:t> </a:t>
            </a:r>
            <a:endParaRPr lang="en-US" sz="1800" smtClean="0">
              <a:cs typeface="B Lotus" pitchFamily="2" charset="-78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7543800" y="533400"/>
            <a:ext cx="1219200" cy="1143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90000"/>
              </a:lnSpc>
            </a:pPr>
            <a:endParaRPr lang="en-US" sz="3600" b="1">
              <a:latin typeface="Siavash" pitchFamily="2" charset="2"/>
              <a:cs typeface="B Davat" pitchFamily="2" charset="-78"/>
            </a:endParaRPr>
          </a:p>
        </p:txBody>
      </p:sp>
      <p:sp>
        <p:nvSpPr>
          <p:cNvPr id="6963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7138" y="277813"/>
            <a:ext cx="4606925" cy="1143000"/>
          </a:xfrm>
          <a:noFill/>
          <a:ln w="38100" cmpd="dbl">
            <a:solidFill>
              <a:srgbClr val="0000FF"/>
            </a:solidFill>
          </a:ln>
        </p:spPr>
        <p:txBody>
          <a:bodyPr/>
          <a:lstStyle/>
          <a:p>
            <a:pPr eaLnBrk="1" hangingPunct="1"/>
            <a:r>
              <a:rPr lang="fa-IR" b="1" smtClean="0">
                <a:cs typeface="B Koodak Outline" pitchFamily="2" charset="-78"/>
              </a:rPr>
              <a:t>معنای تجوید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77200" cy="4876800"/>
          </a:xfrm>
          <a:noFill/>
          <a:ln w="38100" cmpd="dbl">
            <a:solidFill>
              <a:srgbClr val="0000FF"/>
            </a:solidFill>
          </a:ln>
        </p:spPr>
        <p:txBody>
          <a:bodyPr/>
          <a:lstStyle/>
          <a:p>
            <a:pPr eaLnBrk="1" hangingPunct="1">
              <a:buClr>
                <a:srgbClr val="6600CC"/>
              </a:buClr>
              <a:buFont typeface="Wingdings" pitchFamily="2" charset="2"/>
              <a:buChar char="E"/>
            </a:pPr>
            <a:endParaRPr lang="fa-IR" b="1" smtClean="0">
              <a:cs typeface="B Koodak Outline" pitchFamily="2" charset="-78"/>
            </a:endParaRP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E"/>
            </a:pPr>
            <a:r>
              <a:rPr lang="fa-IR" b="1" smtClean="0">
                <a:cs typeface="B Esfehan" pitchFamily="2" charset="-78"/>
              </a:rPr>
              <a:t>از نظر لغوی:</a:t>
            </a:r>
            <a:endParaRPr lang="fa-IR" b="1" smtClean="0">
              <a:cs typeface="B Lotus" pitchFamily="2" charset="-78"/>
            </a:endParaRPr>
          </a:p>
          <a:p>
            <a:pPr lvl="1" eaLnBrk="1" hangingPunct="1">
              <a:buClr>
                <a:srgbClr val="6600CC"/>
              </a:buClr>
              <a:buFont typeface="Wingdings" pitchFamily="2" charset="2"/>
              <a:buNone/>
            </a:pPr>
            <a:r>
              <a:rPr lang="fa-IR" b="1" smtClean="0">
                <a:cs typeface="B Lotus" pitchFamily="2" charset="-78"/>
              </a:rPr>
              <a:t>    مترادف با کلمه «تحسین» به معنای نیکو گردانیدن</a:t>
            </a:r>
          </a:p>
          <a:p>
            <a:pPr lvl="1" eaLnBrk="1" hangingPunct="1">
              <a:buClr>
                <a:srgbClr val="6600CC"/>
              </a:buClr>
              <a:buFont typeface="Wingdings" pitchFamily="2" charset="2"/>
              <a:buChar char="E"/>
            </a:pPr>
            <a:endParaRPr lang="fa-IR" b="1" smtClean="0">
              <a:cs typeface="B Esfehan" pitchFamily="2" charset="-78"/>
            </a:endParaRP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E"/>
            </a:pPr>
            <a:r>
              <a:rPr lang="fa-IR" b="1" smtClean="0">
                <a:cs typeface="B Esfehan" pitchFamily="2" charset="-78"/>
              </a:rPr>
              <a:t>از نظر اصطلاحی:</a:t>
            </a:r>
          </a:p>
          <a:p>
            <a:pPr lvl="1" eaLnBrk="1" hangingPunct="1">
              <a:buClr>
                <a:srgbClr val="6600CC"/>
              </a:buClr>
              <a:buFont typeface="Wingdings" pitchFamily="2" charset="2"/>
              <a:buNone/>
            </a:pPr>
            <a:r>
              <a:rPr lang="fa-IR" smtClean="0"/>
              <a:t>    قواعد و دستورهای صحیح ادا کردن حروف از نظر </a:t>
            </a:r>
            <a:r>
              <a:rPr lang="fa-IR" b="1" smtClean="0"/>
              <a:t>مخارج </a:t>
            </a:r>
            <a:r>
              <a:rPr lang="fa-IR" smtClean="0"/>
              <a:t>، </a:t>
            </a:r>
            <a:r>
              <a:rPr lang="fa-IR" b="1" smtClean="0"/>
              <a:t>صفات</a:t>
            </a:r>
            <a:r>
              <a:rPr lang="fa-IR" smtClean="0"/>
              <a:t> و ا</a:t>
            </a:r>
            <a:r>
              <a:rPr lang="fa-IR" b="1" smtClean="0"/>
              <a:t>حکام</a:t>
            </a:r>
            <a:r>
              <a:rPr lang="fa-IR" smtClean="0"/>
              <a:t> آن.</a:t>
            </a:r>
          </a:p>
          <a:p>
            <a:pPr lvl="1" eaLnBrk="1" hangingPunct="1">
              <a:buClr>
                <a:srgbClr val="6600CC"/>
              </a:buClr>
              <a:buFont typeface="Wingdings" pitchFamily="2" charset="2"/>
              <a:buChar char="q"/>
            </a:pPr>
            <a:r>
              <a:rPr lang="fa-IR" b="1" smtClean="0">
                <a:cs typeface="B Esfehan" pitchFamily="2" charset="-78"/>
              </a:rPr>
              <a:t>فایده تجوید:</a:t>
            </a:r>
            <a:endParaRPr lang="en-US" b="1" smtClean="0">
              <a:cs typeface="B Esfehan" pitchFamily="2" charset="-78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762000" y="228600"/>
            <a:ext cx="1219200" cy="1143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en-US" sz="4200">
              <a:latin typeface="Times New Roman" pitchFamily="18" charset="0"/>
              <a:cs typeface="B Davat" pitchFamily="2" charset="-78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7391400" y="228600"/>
            <a:ext cx="1219200" cy="1143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en-US" sz="4200">
              <a:latin typeface="Siavash" pitchFamily="2" charset="2"/>
              <a:cs typeface="B Davat" pitchFamily="2" charset="-78"/>
            </a:endParaRPr>
          </a:p>
        </p:txBody>
      </p:sp>
      <p:sp>
        <p:nvSpPr>
          <p:cNvPr id="4608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4953000"/>
            <a:ext cx="457200" cy="457200"/>
          </a:xfrm>
          <a:prstGeom prst="actionButtonDocumen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0198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3810000" cy="1143000"/>
          </a:xfrm>
          <a:noFill/>
          <a:ln w="38100" cmpd="dbl">
            <a:solidFill>
              <a:srgbClr val="0000FF"/>
            </a:solidFill>
          </a:ln>
        </p:spPr>
        <p:txBody>
          <a:bodyPr anchor="ctr"/>
          <a:lstStyle/>
          <a:p>
            <a:pPr algn="r" eaLnBrk="1" hangingPunct="1"/>
            <a:r>
              <a:rPr lang="fa-IR" smtClean="0">
                <a:solidFill>
                  <a:srgbClr val="660033"/>
                </a:solidFill>
                <a:cs typeface="B Kamran Outline" pitchFamily="2" charset="-78"/>
              </a:rPr>
              <a:t>حروف </a:t>
            </a:r>
            <a:r>
              <a:rPr lang="ar-SA" smtClean="0">
                <a:solidFill>
                  <a:srgbClr val="660033"/>
                </a:solidFill>
                <a:cs typeface="B Kamran Outline" pitchFamily="2" charset="-78"/>
              </a:rPr>
              <a:t>قلقله</a:t>
            </a:r>
            <a:endParaRPr lang="en-US" smtClean="0">
              <a:solidFill>
                <a:srgbClr val="660033"/>
              </a:solidFill>
              <a:cs typeface="B Kamran Outline" pitchFamily="2" charset="-78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86000"/>
            <a:ext cx="7772400" cy="41910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rgbClr val="6600CC"/>
              </a:buClr>
              <a:buFont typeface="Wingdings" pitchFamily="2" charset="2"/>
              <a:buChar char="E"/>
            </a:pPr>
            <a:endParaRPr lang="fa-IR" sz="2400" b="1" smtClean="0">
              <a:cs typeface="B Esfehan" pitchFamily="2" charset="-78"/>
            </a:endParaRPr>
          </a:p>
          <a:p>
            <a:pPr marL="609600" indent="-609600" algn="justLow" eaLnBrk="1" hangingPunct="1">
              <a:lnSpc>
                <a:spcPct val="80000"/>
              </a:lnSpc>
              <a:buClr>
                <a:srgbClr val="6600CC"/>
              </a:buClr>
              <a:buFont typeface="Wingdings" pitchFamily="2" charset="2"/>
              <a:buChar char="E"/>
            </a:pPr>
            <a:r>
              <a:rPr lang="ar-SA" sz="2000" b="1" smtClean="0">
                <a:cs typeface="B Lotus" pitchFamily="2" charset="-78"/>
              </a:rPr>
              <a:t>حروف قلقله عبارتند از:</a:t>
            </a:r>
            <a:endParaRPr lang="fa-IR" sz="2000" b="1" smtClean="0">
              <a:cs typeface="B Lotus" pitchFamily="2" charset="-78"/>
            </a:endParaRPr>
          </a:p>
          <a:p>
            <a:pPr marL="609600" indent="-609600" algn="justLow" eaLnBrk="1" hangingPunct="1">
              <a:lnSpc>
                <a:spcPct val="80000"/>
              </a:lnSpc>
              <a:buClr>
                <a:srgbClr val="6600CC"/>
              </a:buClr>
              <a:buFont typeface="Wingdings" pitchFamily="2" charset="2"/>
              <a:buNone/>
            </a:pPr>
            <a:r>
              <a:rPr lang="fa-IR" sz="2000" b="1" smtClean="0">
                <a:cs typeface="B Lotus" pitchFamily="2" charset="-78"/>
              </a:rPr>
              <a:t>                    </a:t>
            </a:r>
            <a:r>
              <a:rPr lang="ar-SA" sz="2000" b="1" smtClean="0">
                <a:cs typeface="B Lotus" pitchFamily="2" charset="-78"/>
              </a:rPr>
              <a:t>(</a:t>
            </a:r>
            <a:r>
              <a:rPr lang="ar-SA" sz="2000" b="1" smtClean="0">
                <a:solidFill>
                  <a:srgbClr val="CC3300"/>
                </a:solidFill>
                <a:cs typeface="B Lotus" pitchFamily="2" charset="-78"/>
              </a:rPr>
              <a:t>ق</a:t>
            </a:r>
            <a:r>
              <a:rPr lang="ar-SA" sz="2000" b="1" smtClean="0">
                <a:cs typeface="B Lotus" pitchFamily="2" charset="-78"/>
              </a:rPr>
              <a:t> ـ </a:t>
            </a:r>
            <a:r>
              <a:rPr lang="ar-SA" sz="2000" b="1" smtClean="0">
                <a:solidFill>
                  <a:srgbClr val="CC3300"/>
                </a:solidFill>
                <a:cs typeface="B Lotus" pitchFamily="2" charset="-78"/>
              </a:rPr>
              <a:t>ط</a:t>
            </a:r>
            <a:r>
              <a:rPr lang="ar-SA" sz="2000" b="1" smtClean="0">
                <a:cs typeface="B Lotus" pitchFamily="2" charset="-78"/>
              </a:rPr>
              <a:t> ـ </a:t>
            </a:r>
            <a:r>
              <a:rPr lang="ar-SA" sz="2000" b="1" smtClean="0">
                <a:solidFill>
                  <a:srgbClr val="CC3300"/>
                </a:solidFill>
                <a:cs typeface="B Lotus" pitchFamily="2" charset="-78"/>
              </a:rPr>
              <a:t>ب</a:t>
            </a:r>
            <a:r>
              <a:rPr lang="ar-SA" sz="2000" b="1" smtClean="0">
                <a:cs typeface="B Lotus" pitchFamily="2" charset="-78"/>
              </a:rPr>
              <a:t> ـ </a:t>
            </a:r>
            <a:r>
              <a:rPr lang="ar-SA" sz="2000" b="1" smtClean="0">
                <a:solidFill>
                  <a:srgbClr val="CC3300"/>
                </a:solidFill>
                <a:cs typeface="B Lotus" pitchFamily="2" charset="-78"/>
              </a:rPr>
              <a:t>ج</a:t>
            </a:r>
            <a:r>
              <a:rPr lang="ar-SA" sz="2000" b="1" smtClean="0">
                <a:cs typeface="B Lotus" pitchFamily="2" charset="-78"/>
              </a:rPr>
              <a:t> ـ </a:t>
            </a:r>
            <a:r>
              <a:rPr lang="ar-SA" sz="2000" b="1" smtClean="0">
                <a:solidFill>
                  <a:srgbClr val="CC3300"/>
                </a:solidFill>
                <a:cs typeface="B Lotus" pitchFamily="2" charset="-78"/>
              </a:rPr>
              <a:t>د</a:t>
            </a:r>
            <a:r>
              <a:rPr lang="ar-SA" sz="2000" b="1" smtClean="0">
                <a:cs typeface="B Lotus" pitchFamily="2" charset="-78"/>
              </a:rPr>
              <a:t> ) كه در عبارت (</a:t>
            </a:r>
            <a:r>
              <a:rPr lang="ar-SA" sz="2000" b="1" smtClean="0">
                <a:solidFill>
                  <a:srgbClr val="660033"/>
                </a:solidFill>
                <a:cs typeface="B Lotus" pitchFamily="2" charset="-78"/>
              </a:rPr>
              <a:t>قُطْبُ جَدّ</a:t>
            </a:r>
            <a:r>
              <a:rPr lang="ar-SA" sz="2000" b="1" smtClean="0">
                <a:cs typeface="B Lotus" pitchFamily="2" charset="-78"/>
              </a:rPr>
              <a:t>) گرد آمده اند</a:t>
            </a:r>
            <a:r>
              <a:rPr lang="en-US" sz="2000" b="1" smtClean="0">
                <a:cs typeface="B Lotus" pitchFamily="2" charset="-78"/>
              </a:rPr>
              <a:t>.</a:t>
            </a:r>
            <a:r>
              <a:rPr lang="en-US" smtClean="0"/>
              <a:t> </a:t>
            </a:r>
          </a:p>
          <a:p>
            <a:pPr marL="609600" indent="-609600" algn="justLow" eaLnBrk="1" hangingPunct="1">
              <a:lnSpc>
                <a:spcPct val="80000"/>
              </a:lnSpc>
              <a:buClr>
                <a:srgbClr val="6600CC"/>
              </a:buClr>
              <a:buFont typeface="Wingdings" pitchFamily="2" charset="2"/>
              <a:buChar char="E"/>
            </a:pPr>
            <a:endParaRPr lang="en-US" smtClean="0"/>
          </a:p>
          <a:p>
            <a:pPr marL="609600" indent="-609600" eaLnBrk="1" hangingPunct="1">
              <a:lnSpc>
                <a:spcPct val="80000"/>
              </a:lnSpc>
              <a:buClr>
                <a:srgbClr val="6600CC"/>
              </a:buClr>
              <a:buFont typeface="Wingdings" pitchFamily="2" charset="2"/>
              <a:buChar char="E"/>
            </a:pPr>
            <a:r>
              <a:rPr lang="fa-IR" sz="2400" smtClean="0">
                <a:solidFill>
                  <a:srgbClr val="660033"/>
                </a:solidFill>
                <a:cs typeface="B Esfehan" pitchFamily="2" charset="-78"/>
              </a:rPr>
              <a:t>تذکر:</a:t>
            </a:r>
          </a:p>
          <a:p>
            <a:pPr marL="1371600" lvl="2" indent="-457200" algn="justLow" eaLnBrk="1" hangingPunct="1">
              <a:lnSpc>
                <a:spcPct val="80000"/>
              </a:lnSpc>
              <a:buClr>
                <a:srgbClr val="6600CC"/>
              </a:buClr>
              <a:buFont typeface="Wingdings" pitchFamily="2" charset="2"/>
              <a:buAutoNum type="arabicPeriod"/>
            </a:pPr>
            <a:r>
              <a:rPr lang="ar-SA" b="1" smtClean="0">
                <a:cs typeface="B Lotus" pitchFamily="2" charset="-78"/>
              </a:rPr>
              <a:t>در حـالت سـكـون، صـداى حـرف ، بـطـور كامل متوقّف مى گردد و تنها راه تلفّظ، آزاد نمودن صداى آنهاست .</a:t>
            </a:r>
            <a:r>
              <a:rPr lang="en-US" smtClean="0"/>
              <a:t> </a:t>
            </a:r>
            <a:endParaRPr lang="fa-IR" smtClean="0"/>
          </a:p>
          <a:p>
            <a:pPr marL="1371600" lvl="2" indent="-457200" algn="justLow" eaLnBrk="1" hangingPunct="1">
              <a:lnSpc>
                <a:spcPct val="80000"/>
              </a:lnSpc>
              <a:buClr>
                <a:srgbClr val="6600CC"/>
              </a:buClr>
              <a:buFont typeface="Wingdings" pitchFamily="2" charset="2"/>
              <a:buAutoNum type="arabicPeriod"/>
            </a:pPr>
            <a:r>
              <a:rPr lang="ar-SA" b="1" smtClean="0">
                <a:cs typeface="B Lotus" pitchFamily="2" charset="-78"/>
              </a:rPr>
              <a:t>صداى ايجاد شده ، بيشتر ميل به فتحه دارد.</a:t>
            </a:r>
            <a:r>
              <a:rPr lang="en-US" smtClean="0"/>
              <a:t> </a:t>
            </a:r>
          </a:p>
          <a:p>
            <a:pPr marL="1371600" lvl="2" indent="-457200" algn="justLow" eaLnBrk="1" hangingPunct="1">
              <a:lnSpc>
                <a:spcPct val="80000"/>
              </a:lnSpc>
              <a:buClr>
                <a:srgbClr val="6600CC"/>
              </a:buClr>
              <a:buFont typeface="Wingdings" pitchFamily="2" charset="2"/>
              <a:buAutoNum type="arabicPeriod"/>
            </a:pPr>
            <a:r>
              <a:rPr lang="ar-SA" b="1" smtClean="0">
                <a:cs typeface="B Lotus" pitchFamily="2" charset="-78"/>
              </a:rPr>
              <a:t>قلقله اى كه در آخر كلمه و هنگام وقف پديد آيد، آشكارتر از موردى است كه در وسط كلمه باشد و چـنـانـچه مشدّد نيز باشد، قلقله از حالت قبل نيز آشكارتر مى شود.</a:t>
            </a:r>
            <a:r>
              <a:rPr lang="en-US" smtClean="0"/>
              <a:t> </a:t>
            </a:r>
            <a:endParaRPr lang="fa-IR" sz="1600" b="1" smtClean="0">
              <a:cs typeface="B Esfehan" pitchFamily="2" charset="-78"/>
            </a:endParaRPr>
          </a:p>
          <a:p>
            <a:pPr marL="1371600" lvl="2" indent="-457200" eaLnBrk="1" hangingPunct="1">
              <a:lnSpc>
                <a:spcPct val="80000"/>
              </a:lnSpc>
              <a:buClr>
                <a:srgbClr val="6600CC"/>
              </a:buClr>
              <a:buFont typeface="Wingdings" pitchFamily="2" charset="2"/>
              <a:buNone/>
            </a:pPr>
            <a:r>
              <a:rPr lang="fa-IR" sz="1600" b="1" smtClean="0">
                <a:cs typeface="B Lotus" pitchFamily="2" charset="-78"/>
              </a:rPr>
              <a:t>									</a:t>
            </a:r>
            <a:r>
              <a:rPr lang="ar-SA" sz="1600" smtClean="0">
                <a:cs typeface="B Lotus" pitchFamily="2" charset="-78"/>
              </a:rPr>
              <a:t> </a:t>
            </a:r>
            <a:endParaRPr lang="en-US" sz="1600" smtClean="0">
              <a:cs typeface="B Lotus" pitchFamily="2" charset="-78"/>
            </a:endParaRPr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7620000" y="381000"/>
            <a:ext cx="914400" cy="914400"/>
          </a:xfrm>
          <a:prstGeom prst="star8">
            <a:avLst>
              <a:gd name="adj" fmla="val 38250"/>
            </a:avLst>
          </a:prstGeom>
          <a:solidFill>
            <a:srgbClr val="CCFFCC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solidFill>
                  <a:srgbClr val="000066"/>
                </a:solidFill>
                <a:cs typeface="B Kamran Outline" pitchFamily="2" charset="-78"/>
              </a:rPr>
              <a:t>تمرین</a:t>
            </a:r>
            <a:endParaRPr lang="en-US">
              <a:solidFill>
                <a:srgbClr val="000066"/>
              </a:solidFill>
              <a:cs typeface="B Kamran Outline" pitchFamily="2" charset="-78"/>
            </a:endParaRPr>
          </a:p>
        </p:txBody>
      </p:sp>
      <p:sp>
        <p:nvSpPr>
          <p:cNvPr id="7066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>
          <a:xfrm>
            <a:off x="3200400" y="762000"/>
            <a:ext cx="4419600" cy="1143000"/>
          </a:xfrm>
          <a:noFill/>
          <a:ln w="57150" cmpd="thinThick">
            <a:solidFill>
              <a:schemeClr val="tx1"/>
            </a:solidFill>
          </a:ln>
        </p:spPr>
        <p:txBody>
          <a:bodyPr anchor="ctr"/>
          <a:lstStyle/>
          <a:p>
            <a:pPr eaLnBrk="1" hangingPunct="1"/>
            <a:r>
              <a:rPr lang="fa-IR" b="0" smtClean="0">
                <a:cs typeface="B Kamran Outline" pitchFamily="2" charset="-78"/>
              </a:rPr>
              <a:t>تمرین </a:t>
            </a:r>
            <a:r>
              <a:rPr lang="ar-SA" smtClean="0">
                <a:solidFill>
                  <a:srgbClr val="660033"/>
                </a:solidFill>
                <a:cs typeface="B Kamran Outline" pitchFamily="2" charset="-78"/>
              </a:rPr>
              <a:t>قلقله</a:t>
            </a:r>
            <a:endParaRPr lang="en-US" smtClean="0">
              <a:solidFill>
                <a:srgbClr val="660033"/>
              </a:solidFill>
              <a:cs typeface="B Kamran Outline" pitchFamily="2" charset="-78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noFill/>
          <a:ln w="57150" cmpd="thickThin"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a-IR" sz="800" b="1" smtClean="0">
              <a:cs typeface="B Lotus" pitchFamily="2" charset="-78"/>
            </a:endParaRPr>
          </a:p>
          <a:p>
            <a:pPr algn="just" eaLnBrk="1" hangingPunct="1">
              <a:lnSpc>
                <a:spcPct val="150000"/>
              </a:lnSpc>
              <a:buClr>
                <a:srgbClr val="CC3300"/>
              </a:buClr>
              <a:buFont typeface="Wingdings" pitchFamily="2" charset="2"/>
              <a:buChar char="q"/>
            </a:pPr>
            <a:r>
              <a:rPr lang="ar-SA" sz="2000" b="1" smtClean="0">
                <a:cs typeface="B Lotus" pitchFamily="2" charset="-78"/>
              </a:rPr>
              <a:t>خـَلَ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قـْ</a:t>
            </a:r>
            <a:r>
              <a:rPr lang="ar-SA" sz="2000" b="1" smtClean="0">
                <a:cs typeface="B Lotus" pitchFamily="2" charset="-78"/>
              </a:rPr>
              <a:t>نـا ـ نـَ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قـْ</a:t>
            </a:r>
            <a:r>
              <a:rPr lang="ar-SA" sz="2000" b="1" smtClean="0">
                <a:cs typeface="B Lotus" pitchFamily="2" charset="-78"/>
              </a:rPr>
              <a:t>تـَبـِسْ ـ فـَواقٍ (فـَوا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قْ</a:t>
            </a:r>
            <a:r>
              <a:rPr lang="ar-SA" sz="2000" b="1" smtClean="0">
                <a:cs typeface="B Lotus" pitchFamily="2" charset="-78"/>
              </a:rPr>
              <a:t>) ـ بِالْحَقِّ (بِالْحَ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قّْ</a:t>
            </a:r>
            <a:r>
              <a:rPr lang="ar-SA" sz="2000" b="1" smtClean="0">
                <a:cs typeface="B Lotus" pitchFamily="2" charset="-78"/>
              </a:rPr>
              <a:t>) ـ تَنْشَقُّ (تَنْشَ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قّْ</a:t>
            </a:r>
            <a:r>
              <a:rPr lang="ar-SA" sz="2000" b="1" smtClean="0">
                <a:cs typeface="B Lotus" pitchFamily="2" charset="-78"/>
              </a:rPr>
              <a:t>)</a:t>
            </a:r>
            <a:r>
              <a:rPr lang="en-US" smtClean="0">
                <a:cs typeface="B Lotus" pitchFamily="2" charset="-78"/>
              </a:rPr>
              <a:t> </a:t>
            </a:r>
            <a:endParaRPr lang="fa-IR" sz="2000" b="1" smtClean="0">
              <a:cs typeface="B Lotus" pitchFamily="2" charset="-78"/>
            </a:endParaRPr>
          </a:p>
          <a:p>
            <a:pPr algn="just" eaLnBrk="1" hangingPunct="1">
              <a:lnSpc>
                <a:spcPct val="150000"/>
              </a:lnSpc>
              <a:buClr>
                <a:srgbClr val="CC3300"/>
              </a:buClr>
              <a:buFont typeface="Wingdings" pitchFamily="2" charset="2"/>
              <a:buChar char="q"/>
            </a:pPr>
            <a:r>
              <a:rPr lang="ar-SA" sz="2000" b="1" smtClean="0">
                <a:cs typeface="B Lotus" pitchFamily="2" charset="-78"/>
              </a:rPr>
              <a:t>يَ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طْ</a:t>
            </a:r>
            <a:r>
              <a:rPr lang="ar-SA" sz="2000" b="1" smtClean="0">
                <a:cs typeface="B Lotus" pitchFamily="2" charset="-78"/>
              </a:rPr>
              <a:t>مَعُ ـ وَ لا تُشْطِ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طْ</a:t>
            </a:r>
            <a:r>
              <a:rPr lang="ar-SA" sz="2000" b="1" smtClean="0">
                <a:cs typeface="B Lotus" pitchFamily="2" charset="-78"/>
              </a:rPr>
              <a:t> ـ لُوطٍ (لُو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طْ</a:t>
            </a:r>
            <a:r>
              <a:rPr lang="ar-SA" sz="2000" b="1" smtClean="0">
                <a:cs typeface="B Lotus" pitchFamily="2" charset="-78"/>
              </a:rPr>
              <a:t>) ـ مُحيطٌ (مُحي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طْ</a:t>
            </a:r>
            <a:r>
              <a:rPr lang="ar-SA" sz="2000" b="1" smtClean="0">
                <a:cs typeface="B Lotus" pitchFamily="2" charset="-78"/>
              </a:rPr>
              <a:t>)</a:t>
            </a:r>
            <a:r>
              <a:rPr lang="en-US" sz="2000" smtClean="0">
                <a:cs typeface="B Lotus" pitchFamily="2" charset="-78"/>
              </a:rPr>
              <a:t> </a:t>
            </a:r>
            <a:endParaRPr lang="fa-IR" sz="2000" b="1" smtClean="0">
              <a:cs typeface="B Lotus" pitchFamily="2" charset="-78"/>
            </a:endParaRPr>
          </a:p>
          <a:p>
            <a:pPr algn="just" eaLnBrk="1" hangingPunct="1">
              <a:lnSpc>
                <a:spcPct val="150000"/>
              </a:lnSpc>
              <a:buClr>
                <a:srgbClr val="CC3300"/>
              </a:buClr>
              <a:buFont typeface="Wingdings" pitchFamily="2" charset="2"/>
              <a:buChar char="q"/>
            </a:pPr>
            <a:r>
              <a:rPr lang="ar-SA" sz="2000" b="1" smtClean="0">
                <a:cs typeface="B Lotus" pitchFamily="2" charset="-78"/>
              </a:rPr>
              <a:t>يُ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بْ</a:t>
            </a:r>
            <a:r>
              <a:rPr lang="ar-SA" sz="2000" b="1" smtClean="0">
                <a:cs typeface="B Lotus" pitchFamily="2" charset="-78"/>
              </a:rPr>
              <a:t>صِرُونَ ـ ا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ِبْ</a:t>
            </a:r>
            <a:r>
              <a:rPr lang="ar-SA" sz="2000" b="1" smtClean="0">
                <a:cs typeface="B Lotus" pitchFamily="2" charset="-78"/>
              </a:rPr>
              <a:t>راهيمَ ـ وَاكْتُ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بْ </a:t>
            </a:r>
            <a:r>
              <a:rPr lang="ar-SA" sz="2000" b="1" smtClean="0">
                <a:cs typeface="B Lotus" pitchFamily="2" charset="-78"/>
              </a:rPr>
              <a:t>ـ مُريبٌ (مُري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بْ</a:t>
            </a:r>
            <a:r>
              <a:rPr lang="ar-SA" sz="2000" b="1" smtClean="0">
                <a:cs typeface="B Lotus" pitchFamily="2" charset="-78"/>
              </a:rPr>
              <a:t>) تَبَّ (تَ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بّْ</a:t>
            </a:r>
            <a:r>
              <a:rPr lang="ar-SA" sz="2000" b="1" smtClean="0">
                <a:cs typeface="B Lotus" pitchFamily="2" charset="-78"/>
              </a:rPr>
              <a:t>) ـ اَلْجُبِّ (اَلْجُ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بّْ</a:t>
            </a:r>
            <a:r>
              <a:rPr lang="ar-SA" sz="2000" b="1" smtClean="0">
                <a:cs typeface="B Lotus" pitchFamily="2" charset="-78"/>
              </a:rPr>
              <a:t>)</a:t>
            </a:r>
            <a:r>
              <a:rPr lang="en-US" sz="2000" smtClean="0">
                <a:cs typeface="B Lotus" pitchFamily="2" charset="-78"/>
              </a:rPr>
              <a:t> </a:t>
            </a:r>
            <a:endParaRPr lang="fa-IR" sz="2000" smtClean="0">
              <a:cs typeface="B Lotus" pitchFamily="2" charset="-78"/>
            </a:endParaRPr>
          </a:p>
          <a:p>
            <a:pPr algn="just" eaLnBrk="1" hangingPunct="1">
              <a:lnSpc>
                <a:spcPct val="150000"/>
              </a:lnSpc>
              <a:buClr>
                <a:srgbClr val="CC3300"/>
              </a:buClr>
              <a:buFont typeface="Wingdings" pitchFamily="2" charset="2"/>
              <a:buChar char="q"/>
            </a:pPr>
            <a:r>
              <a:rPr lang="ar-SA" sz="2000" b="1" smtClean="0">
                <a:cs typeface="B Lotus" pitchFamily="2" charset="-78"/>
              </a:rPr>
              <a:t> تَ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جْ</a:t>
            </a:r>
            <a:r>
              <a:rPr lang="ar-SA" sz="2000" b="1" smtClean="0">
                <a:cs typeface="B Lotus" pitchFamily="2" charset="-78"/>
              </a:rPr>
              <a:t>رى ـ مُ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جْ</a:t>
            </a:r>
            <a:r>
              <a:rPr lang="ar-SA" sz="2000" b="1" smtClean="0">
                <a:cs typeface="B Lotus" pitchFamily="2" charset="-78"/>
              </a:rPr>
              <a:t>رِمُونَ ـ فَاخْرُ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جْ</a:t>
            </a:r>
            <a:r>
              <a:rPr lang="ar-SA" sz="2000" b="1" smtClean="0">
                <a:cs typeface="B Lotus" pitchFamily="2" charset="-78"/>
              </a:rPr>
              <a:t> ـ بَهيجٍ (بَهي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جْ</a:t>
            </a:r>
            <a:r>
              <a:rPr lang="ar-SA" sz="2000" b="1" smtClean="0">
                <a:cs typeface="B Lotus" pitchFamily="2" charset="-78"/>
              </a:rPr>
              <a:t>) ـ وَالْحَجِّ (وَالْحَ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جّْ</a:t>
            </a:r>
            <a:r>
              <a:rPr lang="ar-SA" sz="2000" b="1" smtClean="0">
                <a:cs typeface="B Lotus" pitchFamily="2" charset="-78"/>
              </a:rPr>
              <a:t>) ـ حآدَّ (حآ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دّْ</a:t>
            </a:r>
            <a:r>
              <a:rPr lang="ar-SA" sz="2000" b="1" smtClean="0">
                <a:cs typeface="B Lotus" pitchFamily="2" charset="-78"/>
              </a:rPr>
              <a:t>)</a:t>
            </a:r>
            <a:endParaRPr lang="en-US" sz="2000" b="1" smtClean="0">
              <a:cs typeface="B Lotus" pitchFamily="2" charset="-78"/>
            </a:endParaRPr>
          </a:p>
          <a:p>
            <a:pPr algn="just" eaLnBrk="1" hangingPunct="1">
              <a:lnSpc>
                <a:spcPct val="150000"/>
              </a:lnSpc>
              <a:buClr>
                <a:srgbClr val="CC3300"/>
              </a:buClr>
              <a:buFont typeface="Wingdings" pitchFamily="2" charset="2"/>
              <a:buChar char="q"/>
            </a:pPr>
            <a:r>
              <a:rPr lang="en-US" sz="2000" smtClean="0">
                <a:cs typeface="B Lotus" pitchFamily="2" charset="-78"/>
              </a:rPr>
              <a:t> </a:t>
            </a:r>
            <a:r>
              <a:rPr lang="ar-SA" sz="2000" b="1" smtClean="0">
                <a:cs typeface="B Lotus" pitchFamily="2" charset="-78"/>
              </a:rPr>
              <a:t>لِيُ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دْ</a:t>
            </a:r>
            <a:r>
              <a:rPr lang="ar-SA" sz="2000" b="1" smtClean="0">
                <a:cs typeface="B Lotus" pitchFamily="2" charset="-78"/>
              </a:rPr>
              <a:t> حِضُوا ـ اَرَ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دْ</a:t>
            </a:r>
            <a:r>
              <a:rPr lang="ar-SA" sz="2000" b="1" smtClean="0">
                <a:cs typeface="B Lotus" pitchFamily="2" charset="-78"/>
              </a:rPr>
              <a:t>نا ـ لَمْ يَلِ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دْ</a:t>
            </a:r>
            <a:r>
              <a:rPr lang="ar-SA" sz="2000" b="1" smtClean="0">
                <a:cs typeface="B Lotus" pitchFamily="2" charset="-78"/>
              </a:rPr>
              <a:t> وَ لَمْ يُول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َدْ</a:t>
            </a:r>
            <a:r>
              <a:rPr lang="ar-SA" sz="2000" b="1" smtClean="0">
                <a:cs typeface="B Lotus" pitchFamily="2" charset="-78"/>
              </a:rPr>
              <a:t> ـ لَكَنُودٌ (لَكَنُو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دْ</a:t>
            </a:r>
            <a:r>
              <a:rPr lang="ar-SA" sz="2000" b="1" smtClean="0">
                <a:cs typeface="B Lotus" pitchFamily="2" charset="-78"/>
              </a:rPr>
              <a:t>) ـ نُمِدُّ (نُمِ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دّْ</a:t>
            </a:r>
            <a:r>
              <a:rPr lang="ar-SA" sz="2000" b="1" smtClean="0">
                <a:cs typeface="B Lotus" pitchFamily="2" charset="-78"/>
              </a:rPr>
              <a:t>) ـ نَعُدُّ (نَعُ</a:t>
            </a:r>
            <a:r>
              <a:rPr lang="ar-SA" sz="2000" b="1" smtClean="0">
                <a:solidFill>
                  <a:srgbClr val="0000FF"/>
                </a:solidFill>
                <a:cs typeface="B Lotus" pitchFamily="2" charset="-78"/>
              </a:rPr>
              <a:t>دّْ</a:t>
            </a:r>
            <a:r>
              <a:rPr lang="ar-SA" sz="2000" b="1" smtClean="0">
                <a:cs typeface="B Lotus" pitchFamily="2" charset="-78"/>
              </a:rPr>
              <a:t>)</a:t>
            </a:r>
            <a:r>
              <a:rPr lang="en-US" smtClean="0"/>
              <a:t> </a:t>
            </a:r>
            <a:endParaRPr lang="en-US" sz="2000" smtClean="0">
              <a:cs typeface="B Lotus" pitchFamily="2" charset="-78"/>
            </a:endParaRPr>
          </a:p>
        </p:txBody>
      </p:sp>
      <p:sp>
        <p:nvSpPr>
          <p:cNvPr id="716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>
          <a:xfrm>
            <a:off x="3124200" y="762000"/>
            <a:ext cx="4495800" cy="1143000"/>
          </a:xfrm>
          <a:noFill/>
          <a:ln w="38100" cmpd="dbl">
            <a:solidFill>
              <a:srgbClr val="0000FF"/>
            </a:solidFill>
          </a:ln>
        </p:spPr>
        <p:txBody>
          <a:bodyPr anchor="ctr"/>
          <a:lstStyle/>
          <a:p>
            <a:pPr eaLnBrk="1" hangingPunct="1"/>
            <a:r>
              <a:rPr lang="ar-SA" smtClean="0">
                <a:solidFill>
                  <a:srgbClr val="660033"/>
                </a:solidFill>
                <a:cs typeface="B Kamran Outline" pitchFamily="2" charset="-78"/>
              </a:rPr>
              <a:t>لين</a:t>
            </a:r>
            <a:r>
              <a:rPr lang="en-US" smtClean="0">
                <a:solidFill>
                  <a:srgbClr val="660033"/>
                </a:solidFill>
                <a:cs typeface="B Kamran Outline" pitchFamily="2" charset="-78"/>
              </a:rPr>
              <a:t>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438400"/>
            <a:ext cx="7620000" cy="4114800"/>
          </a:xfrm>
          <a:noFill/>
          <a:ln w="38100" cmpd="dbl">
            <a:solidFill>
              <a:srgbClr val="0000FF"/>
            </a:solidFill>
          </a:ln>
        </p:spPr>
        <p:txBody>
          <a:bodyPr/>
          <a:lstStyle/>
          <a:p>
            <a:pPr marL="533400" indent="-533400" eaLnBrk="1" hangingPunct="1">
              <a:buClr>
                <a:srgbClr val="6600CC"/>
              </a:buClr>
              <a:buFont typeface="Wingdings" pitchFamily="2" charset="2"/>
              <a:buChar char="E"/>
            </a:pPr>
            <a:endParaRPr lang="fa-IR" sz="2400" b="1" smtClean="0">
              <a:cs typeface="B Esfehan" pitchFamily="2" charset="-78"/>
            </a:endParaRPr>
          </a:p>
          <a:p>
            <a:pPr marL="533400" indent="-533400" eaLnBrk="1" hangingPunct="1">
              <a:buClr>
                <a:srgbClr val="6600CC"/>
              </a:buClr>
              <a:buFont typeface="Wingdings" pitchFamily="2" charset="2"/>
              <a:buChar char="E"/>
            </a:pPr>
            <a:endParaRPr lang="fa-IR" sz="2400" b="1" smtClean="0">
              <a:cs typeface="B Esfehan" pitchFamily="2" charset="-78"/>
            </a:endParaRPr>
          </a:p>
          <a:p>
            <a:pPr marL="533400" indent="-533400" eaLnBrk="1" hangingPunct="1">
              <a:buClr>
                <a:srgbClr val="6600CC"/>
              </a:buClr>
              <a:buFont typeface="Wingdings" pitchFamily="2" charset="2"/>
              <a:buChar char="E"/>
            </a:pPr>
            <a:r>
              <a:rPr lang="fa-IR" sz="2400" b="1" smtClean="0">
                <a:solidFill>
                  <a:srgbClr val="660033"/>
                </a:solidFill>
                <a:cs typeface="B Esfehan" pitchFamily="2" charset="-78"/>
              </a:rPr>
              <a:t>از نظر لغوی:</a:t>
            </a:r>
          </a:p>
          <a:p>
            <a:pPr marL="914400" lvl="1" indent="-457200" eaLnBrk="1" hangingPunct="1">
              <a:buClr>
                <a:srgbClr val="6600CC"/>
              </a:buClr>
              <a:buFont typeface="Wingdings" pitchFamily="2" charset="2"/>
              <a:buChar char="¯"/>
            </a:pPr>
            <a:r>
              <a:rPr lang="ar-SA" sz="2000" b="1" smtClean="0">
                <a:cs typeface="B Lotus" pitchFamily="2" charset="-78"/>
              </a:rPr>
              <a:t>بـه مـعناى (نرمى ) (ضد خشونت )</a:t>
            </a:r>
            <a:r>
              <a:rPr lang="ar-SA" smtClean="0"/>
              <a:t> </a:t>
            </a:r>
            <a:endParaRPr lang="fa-IR" b="1" smtClean="0">
              <a:cs typeface="B Lotus" pitchFamily="2" charset="-78"/>
            </a:endParaRPr>
          </a:p>
          <a:p>
            <a:pPr marL="533400" indent="-533400" eaLnBrk="1" hangingPunct="1">
              <a:buClr>
                <a:srgbClr val="6600CC"/>
              </a:buClr>
              <a:buFont typeface="Wingdings" pitchFamily="2" charset="2"/>
              <a:buChar char="E"/>
            </a:pPr>
            <a:endParaRPr lang="fa-IR" sz="2400" b="1" smtClean="0">
              <a:cs typeface="B Esfehan" pitchFamily="2" charset="-78"/>
            </a:endParaRPr>
          </a:p>
          <a:p>
            <a:pPr marL="533400" indent="-533400" eaLnBrk="1" hangingPunct="1">
              <a:buClr>
                <a:srgbClr val="6600CC"/>
              </a:buClr>
              <a:buFont typeface="Wingdings" pitchFamily="2" charset="2"/>
              <a:buChar char="E"/>
            </a:pPr>
            <a:r>
              <a:rPr lang="fa-IR" sz="2400" b="1" smtClean="0">
                <a:solidFill>
                  <a:srgbClr val="660033"/>
                </a:solidFill>
                <a:cs typeface="B Esfehan" pitchFamily="2" charset="-78"/>
              </a:rPr>
              <a:t>از نظر اصطلاحی:</a:t>
            </a:r>
          </a:p>
          <a:p>
            <a:pPr marL="914400" lvl="1" indent="-457200" eaLnBrk="1" hangingPunct="1">
              <a:buClr>
                <a:srgbClr val="6600CC"/>
              </a:buClr>
              <a:buFont typeface="Wingdings" pitchFamily="2" charset="2"/>
              <a:buChar char="¯"/>
            </a:pPr>
            <a:r>
              <a:rPr lang="ar-SA" sz="2000" b="1" smtClean="0">
                <a:cs typeface="B Lotus" pitchFamily="2" charset="-78"/>
              </a:rPr>
              <a:t>عبارت است از: (به نرمى ادا شدن حرف ).</a:t>
            </a:r>
            <a:endParaRPr lang="fa-IR" sz="2000" b="1" smtClean="0">
              <a:cs typeface="B Lotus" pitchFamily="2" charset="-78"/>
            </a:endParaRPr>
          </a:p>
          <a:p>
            <a:pPr marL="533400" indent="-533400" eaLnBrk="1" hangingPunct="1">
              <a:buClr>
                <a:srgbClr val="6600CC"/>
              </a:buClr>
              <a:buFont typeface="Wingdings" pitchFamily="2" charset="2"/>
              <a:buChar char="E"/>
            </a:pPr>
            <a:endParaRPr lang="en-US" b="1" smtClean="0"/>
          </a:p>
        </p:txBody>
      </p:sp>
      <p:sp>
        <p:nvSpPr>
          <p:cNvPr id="7270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0198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Grp="1" noChangeArrowheads="1"/>
          </p:cNvSpPr>
          <p:nvPr>
            <p:ph type="title"/>
          </p:nvPr>
        </p:nvSpPr>
        <p:spPr>
          <a:xfrm>
            <a:off x="3200400" y="838200"/>
            <a:ext cx="4419600" cy="1066800"/>
          </a:xfrm>
          <a:noFill/>
          <a:ln w="38100" cmpd="dbl">
            <a:solidFill>
              <a:srgbClr val="0000FF"/>
            </a:solidFill>
          </a:ln>
        </p:spPr>
        <p:txBody>
          <a:bodyPr anchor="ctr"/>
          <a:lstStyle/>
          <a:p>
            <a:pPr eaLnBrk="1" hangingPunct="1"/>
            <a:r>
              <a:rPr lang="fa-IR" smtClean="0">
                <a:solidFill>
                  <a:srgbClr val="660066"/>
                </a:solidFill>
                <a:cs typeface="B Kamran Outline" pitchFamily="2" charset="-78"/>
              </a:rPr>
              <a:t>موارد</a:t>
            </a:r>
            <a:r>
              <a:rPr lang="ar-SA" smtClean="0">
                <a:solidFill>
                  <a:srgbClr val="660066"/>
                </a:solidFill>
                <a:cs typeface="B Kamran Outline" pitchFamily="2" charset="-78"/>
              </a:rPr>
              <a:t>لين</a:t>
            </a:r>
            <a:r>
              <a:rPr lang="en-US" smtClean="0">
                <a:solidFill>
                  <a:srgbClr val="660033"/>
                </a:solidFill>
                <a:cs typeface="B Kamran Outline" pitchFamily="2" charset="-78"/>
              </a:rPr>
              <a:t>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438400"/>
            <a:ext cx="7620000" cy="4114800"/>
          </a:xfrm>
          <a:noFill/>
          <a:ln w="38100" cmpd="dbl">
            <a:solidFill>
              <a:srgbClr val="0000FF"/>
            </a:solidFill>
          </a:ln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E"/>
            </a:pPr>
            <a:r>
              <a:rPr lang="fa-IR" sz="2400" b="1" smtClean="0">
                <a:solidFill>
                  <a:srgbClr val="000099"/>
                </a:solidFill>
                <a:cs typeface="B Titr" pitchFamily="2" charset="-78"/>
              </a:rPr>
              <a:t>موارد لین</a:t>
            </a:r>
            <a:r>
              <a:rPr lang="en-US" smtClean="0"/>
              <a:t> </a:t>
            </a:r>
          </a:p>
          <a:p>
            <a:pPr marL="914400" lvl="1" indent="-457200" eaLnBrk="1" hangingPunct="1">
              <a:lnSpc>
                <a:spcPct val="90000"/>
              </a:lnSpc>
              <a:buClr>
                <a:srgbClr val="6600CC"/>
              </a:buClr>
              <a:buFont typeface="Wingdings" pitchFamily="2" charset="2"/>
              <a:buAutoNum type="arabicPeriod"/>
            </a:pPr>
            <a:r>
              <a:rPr lang="ar-SA" sz="2000" b="1" smtClean="0">
                <a:cs typeface="B Lotus" pitchFamily="2" charset="-78"/>
              </a:rPr>
              <a:t>واو سـاكـن مـا قبل مفتوح</a:t>
            </a:r>
            <a:r>
              <a:rPr lang="fa-IR" sz="2000" b="1" smtClean="0">
                <a:cs typeface="B Lotus" pitchFamily="2" charset="-78"/>
              </a:rPr>
              <a:t>:</a:t>
            </a:r>
            <a:endParaRPr lang="en-US" sz="2000" b="1" smtClean="0">
              <a:cs typeface="B Lotus" pitchFamily="2" charset="-78"/>
            </a:endParaRPr>
          </a:p>
          <a:p>
            <a:pPr marL="1295400" lvl="2" indent="-381000" eaLnBrk="1" hangingPunct="1">
              <a:lnSpc>
                <a:spcPct val="90000"/>
              </a:lnSpc>
              <a:buClr>
                <a:srgbClr val="6600CC"/>
              </a:buClr>
              <a:buFont typeface="Wingdings" pitchFamily="2" charset="2"/>
              <a:buAutoNum type="arabicPeriod"/>
            </a:pPr>
            <a:r>
              <a:rPr lang="ar-SA" sz="1800" b="1" smtClean="0">
                <a:cs typeface="B Lotus" pitchFamily="2" charset="-78"/>
              </a:rPr>
              <a:t>يـَ</a:t>
            </a:r>
            <a:r>
              <a:rPr lang="ar-SA" sz="1800" b="1" smtClean="0">
                <a:solidFill>
                  <a:srgbClr val="FF0066"/>
                </a:solidFill>
                <a:cs typeface="B Lotus" pitchFamily="2" charset="-78"/>
              </a:rPr>
              <a:t>وْ</a:t>
            </a:r>
            <a:r>
              <a:rPr lang="ar-SA" sz="1800" b="1" smtClean="0">
                <a:cs typeface="B Lotus" pitchFamily="2" charset="-78"/>
              </a:rPr>
              <a:t>مـِهـِمْ ـ قَ</a:t>
            </a:r>
            <a:r>
              <a:rPr lang="ar-SA" sz="1800" b="1" smtClean="0">
                <a:solidFill>
                  <a:srgbClr val="FF0066"/>
                </a:solidFill>
                <a:cs typeface="B Lotus" pitchFamily="2" charset="-78"/>
              </a:rPr>
              <a:t>وْ</a:t>
            </a:r>
            <a:r>
              <a:rPr lang="ar-SA" sz="1800" b="1" smtClean="0">
                <a:cs typeface="B Lotus" pitchFamily="2" charset="-78"/>
              </a:rPr>
              <a:t>مَنا ـ حَ</a:t>
            </a:r>
            <a:r>
              <a:rPr lang="ar-SA" sz="1800" b="1" smtClean="0">
                <a:solidFill>
                  <a:srgbClr val="FF0066"/>
                </a:solidFill>
                <a:cs typeface="B Lotus" pitchFamily="2" charset="-78"/>
              </a:rPr>
              <a:t>وْ</a:t>
            </a:r>
            <a:r>
              <a:rPr lang="ar-SA" sz="1800" b="1" smtClean="0">
                <a:cs typeface="B Lotus" pitchFamily="2" charset="-78"/>
              </a:rPr>
              <a:t>لَهُ ـ فَاخْشَ</a:t>
            </a:r>
            <a:r>
              <a:rPr lang="ar-SA" sz="1800" b="1" smtClean="0">
                <a:solidFill>
                  <a:srgbClr val="FF0066"/>
                </a:solidFill>
                <a:cs typeface="B Lotus" pitchFamily="2" charset="-78"/>
              </a:rPr>
              <a:t>وْ</a:t>
            </a:r>
            <a:r>
              <a:rPr lang="ar-SA" sz="1800" b="1" smtClean="0">
                <a:cs typeface="B Lotus" pitchFamily="2" charset="-78"/>
              </a:rPr>
              <a:t>ا ـ سَ</a:t>
            </a:r>
            <a:r>
              <a:rPr lang="ar-SA" sz="1800" b="1" smtClean="0">
                <a:solidFill>
                  <a:srgbClr val="FF0066"/>
                </a:solidFill>
                <a:cs typeface="B Lotus" pitchFamily="2" charset="-78"/>
              </a:rPr>
              <a:t>وْ</a:t>
            </a:r>
            <a:r>
              <a:rPr lang="ar-SA" sz="1800" b="1" smtClean="0">
                <a:cs typeface="B Lotus" pitchFamily="2" charset="-78"/>
              </a:rPr>
              <a:t>فَ</a:t>
            </a:r>
            <a:r>
              <a:rPr lang="ar-SA" sz="1800" smtClean="0">
                <a:cs typeface="B Lotus" pitchFamily="2" charset="-78"/>
              </a:rPr>
              <a:t> </a:t>
            </a:r>
            <a:endParaRPr lang="en-US" sz="1800" smtClean="0">
              <a:cs typeface="B Lotus" pitchFamily="2" charset="-78"/>
            </a:endParaRPr>
          </a:p>
          <a:p>
            <a:pPr marL="914400" lvl="1" indent="-457200" eaLnBrk="1" hangingPunct="1">
              <a:lnSpc>
                <a:spcPct val="90000"/>
              </a:lnSpc>
              <a:buClr>
                <a:srgbClr val="6600CC"/>
              </a:buClr>
              <a:buFont typeface="Wingdings" pitchFamily="2" charset="2"/>
              <a:buAutoNum type="arabicPeriod"/>
            </a:pPr>
            <a:r>
              <a:rPr lang="ar-SA" sz="2000" b="1" smtClean="0">
                <a:cs typeface="B Lotus" pitchFamily="2" charset="-78"/>
              </a:rPr>
              <a:t>ياء ساكن ما قبل مفتوح</a:t>
            </a:r>
            <a:r>
              <a:rPr lang="ar-SA" smtClean="0"/>
              <a:t> </a:t>
            </a:r>
            <a:r>
              <a:rPr lang="fa-IR" smtClean="0"/>
              <a:t>:</a:t>
            </a:r>
            <a:endParaRPr lang="en-US" smtClean="0"/>
          </a:p>
          <a:p>
            <a:pPr marL="1295400" lvl="2" indent="-381000" eaLnBrk="1" hangingPunct="1">
              <a:lnSpc>
                <a:spcPct val="90000"/>
              </a:lnSpc>
              <a:buClr>
                <a:srgbClr val="6600CC"/>
              </a:buClr>
              <a:buFont typeface="Wingdings" pitchFamily="2" charset="2"/>
              <a:buAutoNum type="arabicPeriod"/>
            </a:pPr>
            <a:r>
              <a:rPr lang="ar-SA" sz="1800" b="1" smtClean="0">
                <a:cs typeface="B Lotus" pitchFamily="2" charset="-78"/>
              </a:rPr>
              <a:t>كَ</a:t>
            </a:r>
            <a:r>
              <a:rPr lang="ar-SA" sz="1800" b="1" smtClean="0">
                <a:solidFill>
                  <a:srgbClr val="FF0066"/>
                </a:solidFill>
                <a:cs typeface="B Lotus" pitchFamily="2" charset="-78"/>
              </a:rPr>
              <a:t>يْ</a:t>
            </a:r>
            <a:r>
              <a:rPr lang="ar-SA" sz="1800" b="1" smtClean="0">
                <a:cs typeface="B Lotus" pitchFamily="2" charset="-78"/>
              </a:rPr>
              <a:t>فَ ـ لِكَ</a:t>
            </a:r>
            <a:r>
              <a:rPr lang="ar-SA" sz="1800" b="1" smtClean="0">
                <a:solidFill>
                  <a:srgbClr val="FF0066"/>
                </a:solidFill>
                <a:cs typeface="B Lotus" pitchFamily="2" charset="-78"/>
              </a:rPr>
              <a:t>يْ</a:t>
            </a:r>
            <a:r>
              <a:rPr lang="ar-SA" sz="1800" b="1" smtClean="0">
                <a:cs typeface="B Lotus" pitchFamily="2" charset="-78"/>
              </a:rPr>
              <a:t>لا ـ اَ</a:t>
            </a:r>
            <a:r>
              <a:rPr lang="ar-SA" sz="1800" b="1" smtClean="0">
                <a:solidFill>
                  <a:srgbClr val="FF0066"/>
                </a:solidFill>
                <a:cs typeface="B Lotus" pitchFamily="2" charset="-78"/>
              </a:rPr>
              <a:t>يْ</a:t>
            </a:r>
            <a:r>
              <a:rPr lang="ar-SA" sz="1800" b="1" smtClean="0">
                <a:cs typeface="B Lotus" pitchFamily="2" charset="-78"/>
              </a:rPr>
              <a:t>ديهِمْ ـ عَلَ</a:t>
            </a:r>
            <a:r>
              <a:rPr lang="ar-SA" sz="1800" b="1" smtClean="0">
                <a:solidFill>
                  <a:srgbClr val="FF0066"/>
                </a:solidFill>
                <a:cs typeface="B Lotus" pitchFamily="2" charset="-78"/>
              </a:rPr>
              <a:t>يْ</a:t>
            </a:r>
            <a:r>
              <a:rPr lang="ar-SA" sz="1800" b="1" smtClean="0">
                <a:cs typeface="B Lotus" pitchFamily="2" charset="-78"/>
              </a:rPr>
              <a:t>هِمْ ـ كامِلَ</a:t>
            </a:r>
            <a:r>
              <a:rPr lang="ar-SA" sz="1800" b="1" smtClean="0">
                <a:solidFill>
                  <a:srgbClr val="FF0066"/>
                </a:solidFill>
                <a:cs typeface="B Lotus" pitchFamily="2" charset="-78"/>
              </a:rPr>
              <a:t>يْ</a:t>
            </a:r>
            <a:r>
              <a:rPr lang="ar-SA" sz="1800" b="1" smtClean="0">
                <a:cs typeface="B Lotus" pitchFamily="2" charset="-78"/>
              </a:rPr>
              <a:t>نِ ـ اُنْثَيَ</a:t>
            </a:r>
            <a:r>
              <a:rPr lang="ar-SA" sz="1800" b="1" smtClean="0">
                <a:solidFill>
                  <a:srgbClr val="FF0066"/>
                </a:solidFill>
                <a:cs typeface="B Lotus" pitchFamily="2" charset="-78"/>
              </a:rPr>
              <a:t>يْ</a:t>
            </a:r>
            <a:r>
              <a:rPr lang="ar-SA" sz="1800" b="1" smtClean="0">
                <a:cs typeface="B Lotus" pitchFamily="2" charset="-78"/>
              </a:rPr>
              <a:t>نِ</a:t>
            </a:r>
            <a:r>
              <a:rPr lang="ar-SA" b="1" smtClean="0"/>
              <a:t/>
            </a:r>
            <a:br>
              <a:rPr lang="ar-SA" b="1" smtClean="0"/>
            </a:br>
            <a:endParaRPr lang="en-US" smtClean="0"/>
          </a:p>
          <a:p>
            <a:pPr marL="533400" indent="-533400" eaLnBrk="1" hangingPunct="1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E"/>
            </a:pPr>
            <a:r>
              <a:rPr lang="fa-IR" sz="2400" smtClean="0">
                <a:solidFill>
                  <a:srgbClr val="0000FF"/>
                </a:solidFill>
                <a:cs typeface="B Titr" pitchFamily="2" charset="-78"/>
              </a:rPr>
              <a:t>نکته:</a:t>
            </a:r>
          </a:p>
          <a:p>
            <a:pPr marL="914400" lvl="1" indent="-457200" algn="just" eaLnBrk="1" hangingPunct="1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E"/>
            </a:pPr>
            <a:r>
              <a:rPr lang="ar-SA" sz="2000" b="1" smtClean="0">
                <a:cs typeface="B Lotus" pitchFamily="2" charset="-78"/>
              </a:rPr>
              <a:t>بـايـد دقـّت نـمـود كـه فـتـحـه مـاقـبـل آنـهـا بـطـور كامل ، واضح و آشكار شده و ميل به ضمّه و كسره پيدا نكند.</a:t>
            </a:r>
            <a:endParaRPr lang="fa-IR" sz="2000" b="1" smtClean="0">
              <a:cs typeface="B Lotus" pitchFamily="2" charset="-78"/>
            </a:endParaRPr>
          </a:p>
          <a:p>
            <a:pPr marL="914400" lvl="1" indent="-457200" algn="justLow" eaLnBrk="1" hangingPunct="1">
              <a:lnSpc>
                <a:spcPct val="90000"/>
              </a:lnSpc>
              <a:buClr>
                <a:srgbClr val="6600CC"/>
              </a:buClr>
              <a:buFont typeface="Wingdings" pitchFamily="2" charset="2"/>
              <a:buNone/>
            </a:pPr>
            <a:r>
              <a:rPr lang="ar-SA" b="1" smtClean="0"/>
              <a:t/>
            </a:r>
            <a:br>
              <a:rPr lang="ar-SA" b="1" smtClean="0"/>
            </a:br>
            <a:endParaRPr lang="en-US" b="1" smtClean="0"/>
          </a:p>
        </p:txBody>
      </p:sp>
      <p:sp>
        <p:nvSpPr>
          <p:cNvPr id="7373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0960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609600"/>
            <a:ext cx="3598862" cy="1154113"/>
          </a:xfrm>
          <a:solidFill>
            <a:srgbClr val="75DFDD"/>
          </a:solidFill>
          <a:ln w="38100" cmpd="dbl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fa-IR" sz="4000" smtClean="0">
                <a:cs typeface="B Titr" pitchFamily="2" charset="-78"/>
              </a:rPr>
              <a:t>تفخیم و ترقیق</a:t>
            </a:r>
            <a:endParaRPr lang="en-US" sz="4000" smtClean="0">
              <a:cs typeface="B Titr" pitchFamily="2" charset="-78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endParaRPr lang="fa-IR" smtClean="0"/>
          </a:p>
          <a:p>
            <a:pPr marL="533400" indent="-533400" eaLnBrk="1" hangingPunct="1"/>
            <a:endParaRPr lang="en-US" smtClean="0"/>
          </a:p>
        </p:txBody>
      </p:sp>
      <p:sp>
        <p:nvSpPr>
          <p:cNvPr id="747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endParaRPr lang="fa-IR" smtClean="0"/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endParaRPr lang="fa-IR" smtClean="0"/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endParaRPr lang="fa-IR" smtClean="0"/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endParaRPr lang="fa-IR" smtClean="0"/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endParaRPr lang="fa-IR" smtClean="0"/>
          </a:p>
        </p:txBody>
      </p:sp>
      <p:sp>
        <p:nvSpPr>
          <p:cNvPr id="74757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371600" y="35052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تفخیم حرف راء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74758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71600" y="27432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تغلیظ و ترقیق لام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74759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953000" y="48768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معنای ترقیق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74760" name="Rectangl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53000" y="41910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تمرین تفخیم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74761" name="Rectangl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953000" y="35052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موارد تفخیم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74762" name="Rectangl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953000" y="28194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معنای تفخیم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74763" name="Rectangle 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371600" y="4191000"/>
            <a:ext cx="3124200" cy="533400"/>
          </a:xfrm>
          <a:prstGeom prst="rect">
            <a:avLst/>
          </a:prstGeom>
          <a:gradFill rotWithShape="1">
            <a:gsLst>
              <a:gs pos="0">
                <a:srgbClr val="E41CD6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fa-IR" sz="2400">
                <a:solidFill>
                  <a:srgbClr val="003300"/>
                </a:solidFill>
                <a:cs typeface="B Esfehan" pitchFamily="2" charset="-78"/>
              </a:rPr>
              <a:t>ترقیق حرف راء</a:t>
            </a:r>
            <a:endParaRPr lang="en-US" sz="2400">
              <a:solidFill>
                <a:srgbClr val="003300"/>
              </a:solidFill>
              <a:cs typeface="B Esfehan" pitchFamily="2" charset="-78"/>
            </a:endParaRPr>
          </a:p>
        </p:txBody>
      </p:sp>
      <p:sp>
        <p:nvSpPr>
          <p:cNvPr id="74764" name="AutoShape 12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096000"/>
            <a:ext cx="5334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3065463" cy="1146175"/>
          </a:xfrm>
          <a:noFill/>
          <a:ln w="38100" cmpd="dbl">
            <a:solidFill>
              <a:srgbClr val="0000FF"/>
            </a:solidFill>
          </a:ln>
        </p:spPr>
        <p:txBody>
          <a:bodyPr/>
          <a:lstStyle/>
          <a:p>
            <a:pPr eaLnBrk="1" hangingPunct="1"/>
            <a:r>
              <a:rPr lang="fa-IR" smtClean="0">
                <a:solidFill>
                  <a:srgbClr val="660033"/>
                </a:solidFill>
                <a:cs typeface="B Kamran Outline" pitchFamily="2" charset="-78"/>
              </a:rPr>
              <a:t>معنای تفخیم</a:t>
            </a:r>
            <a:r>
              <a:rPr lang="en-US" smtClean="0">
                <a:solidFill>
                  <a:srgbClr val="660033"/>
                </a:solidFill>
                <a:cs typeface="B Kamran Outline" pitchFamily="2" charset="-78"/>
              </a:rPr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00600"/>
          </a:xfrm>
          <a:noFill/>
          <a:ln w="38100" cmpd="dbl">
            <a:solidFill>
              <a:srgbClr val="0000FF"/>
            </a:solidFill>
          </a:ln>
        </p:spPr>
        <p:txBody>
          <a:bodyPr/>
          <a:lstStyle/>
          <a:p>
            <a:pPr marL="533400" indent="-533400" eaLnBrk="1" hangingPunct="1">
              <a:buClr>
                <a:srgbClr val="6600CC"/>
              </a:buClr>
              <a:buFont typeface="Wingdings" pitchFamily="2" charset="2"/>
              <a:buChar char="E"/>
            </a:pPr>
            <a:endParaRPr lang="fa-IR" sz="2800" b="1" smtClean="0">
              <a:solidFill>
                <a:srgbClr val="660033"/>
              </a:solidFill>
              <a:cs typeface="B Esfehan" pitchFamily="2" charset="-78"/>
            </a:endParaRPr>
          </a:p>
          <a:p>
            <a:pPr marL="533400" indent="-533400" eaLnBrk="1" hangingPunct="1">
              <a:buClr>
                <a:srgbClr val="FF0066"/>
              </a:buClr>
              <a:buFont typeface="Wingdings" pitchFamily="2" charset="2"/>
              <a:buChar char="{"/>
            </a:pPr>
            <a:r>
              <a:rPr lang="fa-IR" sz="2800" b="1" smtClean="0">
                <a:solidFill>
                  <a:srgbClr val="660033"/>
                </a:solidFill>
                <a:cs typeface="B Esfehan" pitchFamily="2" charset="-78"/>
              </a:rPr>
              <a:t>از نظر لغوی:</a:t>
            </a:r>
          </a:p>
          <a:p>
            <a:pPr marL="914400" lvl="1" indent="-457200" eaLnBrk="1" hangingPunct="1">
              <a:buClr>
                <a:srgbClr val="6600CC"/>
              </a:buClr>
              <a:buFont typeface="Wingdings" pitchFamily="2" charset="2"/>
              <a:buChar char="¯"/>
            </a:pPr>
            <a:r>
              <a:rPr lang="fa-IR" sz="2400" b="1" smtClean="0">
                <a:solidFill>
                  <a:srgbClr val="660033"/>
                </a:solidFill>
                <a:cs typeface="B Esfehan" pitchFamily="2" charset="-78"/>
              </a:rPr>
              <a:t> </a:t>
            </a:r>
            <a:r>
              <a:rPr lang="ar-SA" sz="2400" b="1" smtClean="0">
                <a:cs typeface="B Lotus" pitchFamily="2" charset="-78"/>
              </a:rPr>
              <a:t>مترادف كلمه (تسمين ) به معناى (تعظيم و بزرگداشت</a:t>
            </a:r>
            <a:r>
              <a:rPr lang="en-US" sz="3600" smtClean="0"/>
              <a:t> </a:t>
            </a:r>
            <a:endParaRPr lang="fa-IR" sz="3600" b="1" smtClean="0">
              <a:cs typeface="B Lotus" pitchFamily="2" charset="-78"/>
            </a:endParaRPr>
          </a:p>
          <a:p>
            <a:pPr marL="533400" indent="-533400" algn="just" eaLnBrk="1" hangingPunct="1">
              <a:lnSpc>
                <a:spcPct val="120000"/>
              </a:lnSpc>
              <a:buClr>
                <a:srgbClr val="FF0066"/>
              </a:buClr>
              <a:buFont typeface="Wingdings" pitchFamily="2" charset="2"/>
              <a:buChar char="{"/>
            </a:pPr>
            <a:r>
              <a:rPr lang="fa-IR" sz="2800" b="1" smtClean="0">
                <a:solidFill>
                  <a:srgbClr val="660033"/>
                </a:solidFill>
                <a:cs typeface="B Esfehan" pitchFamily="2" charset="-78"/>
              </a:rPr>
              <a:t>از نظر اصطلاحی:</a:t>
            </a:r>
            <a:r>
              <a:rPr lang="fa-IR" sz="4000" b="1" smtClean="0">
                <a:cs typeface="B Esfehan" pitchFamily="2" charset="-78"/>
              </a:rPr>
              <a:t>    </a:t>
            </a:r>
          </a:p>
          <a:p>
            <a:pPr marL="914400" lvl="1" indent="-457200" algn="just" eaLnBrk="1" hangingPunct="1">
              <a:lnSpc>
                <a:spcPct val="120000"/>
              </a:lnSpc>
              <a:buClr>
                <a:srgbClr val="6600CC"/>
              </a:buClr>
              <a:buFont typeface="Wingdings" pitchFamily="2" charset="2"/>
              <a:buChar char="¯"/>
            </a:pPr>
            <a:r>
              <a:rPr lang="ar-SA" sz="2400" b="1" smtClean="0">
                <a:cs typeface="B Lotus" pitchFamily="2" charset="-78"/>
              </a:rPr>
              <a:t>عـبـارت اسـت از: (درشـت و غـليـظ اداء كـردن حرف بطورى كه دهان از صداى آن پر شود).</a:t>
            </a:r>
            <a:r>
              <a:rPr lang="en-US" smtClean="0"/>
              <a:t> </a:t>
            </a:r>
            <a:endParaRPr lang="fa-IR" sz="2400" b="1" smtClean="0">
              <a:cs typeface="B Lotus" pitchFamily="2" charset="-78"/>
            </a:endParaRPr>
          </a:p>
          <a:p>
            <a:pPr marL="533400" indent="-533400" eaLnBrk="1" hangingPunct="1">
              <a:buClr>
                <a:srgbClr val="6600CC"/>
              </a:buClr>
              <a:buFont typeface="Wingdings" pitchFamily="2" charset="2"/>
              <a:buChar char="E"/>
            </a:pPr>
            <a:endParaRPr lang="fa-IR" sz="2800" b="1" smtClean="0">
              <a:cs typeface="B Lotus" pitchFamily="2" charset="-78"/>
            </a:endParaRPr>
          </a:p>
        </p:txBody>
      </p:sp>
      <p:sp>
        <p:nvSpPr>
          <p:cNvPr id="7578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0960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3352800" cy="1081088"/>
          </a:xfrm>
          <a:noFill/>
          <a:ln w="38100" cmpd="dbl">
            <a:solidFill>
              <a:srgbClr val="0000FF"/>
            </a:solidFill>
          </a:ln>
        </p:spPr>
        <p:txBody>
          <a:bodyPr/>
          <a:lstStyle/>
          <a:p>
            <a:pPr eaLnBrk="1" hangingPunct="1"/>
            <a:r>
              <a:rPr lang="fa-IR" smtClean="0">
                <a:solidFill>
                  <a:srgbClr val="660033"/>
                </a:solidFill>
                <a:cs typeface="B Kamran Outline" pitchFamily="2" charset="-78"/>
              </a:rPr>
              <a:t>مواردتفخیم</a:t>
            </a:r>
            <a:r>
              <a:rPr lang="en-US" smtClean="0">
                <a:solidFill>
                  <a:srgbClr val="660033"/>
                </a:solidFill>
                <a:cs typeface="B Kamran Outline" pitchFamily="2" charset="-78"/>
              </a:rPr>
              <a:t>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724400"/>
          </a:xfrm>
          <a:noFill/>
          <a:ln w="38100" cmpd="dbl">
            <a:solidFill>
              <a:srgbClr val="0000FF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spcBef>
                <a:spcPct val="150000"/>
              </a:spcBef>
              <a:buClr>
                <a:srgbClr val="6600CC"/>
              </a:buClr>
              <a:buFont typeface="Wingdings" pitchFamily="2" charset="2"/>
              <a:buChar char="¯"/>
            </a:pPr>
            <a:r>
              <a:rPr lang="ar-SA" sz="2400" b="1" smtClean="0">
                <a:cs typeface="B Lotus" pitchFamily="2" charset="-78"/>
              </a:rPr>
              <a:t>تمام حروف استعلا بدون استثنا تفخيم مى گردند و اين حالت در چهار حرف (</a:t>
            </a:r>
            <a:r>
              <a:rPr lang="ar-SA" sz="2400" b="1" smtClean="0">
                <a:solidFill>
                  <a:srgbClr val="CC3300"/>
                </a:solidFill>
                <a:cs typeface="B Lotus" pitchFamily="2" charset="-78"/>
              </a:rPr>
              <a:t>ص</a:t>
            </a:r>
            <a:r>
              <a:rPr lang="ar-SA" sz="2400" b="1" smtClean="0">
                <a:cs typeface="B Lotus" pitchFamily="2" charset="-78"/>
              </a:rPr>
              <a:t> ـ </a:t>
            </a:r>
            <a:r>
              <a:rPr lang="ar-SA" sz="2400" b="1" smtClean="0">
                <a:solidFill>
                  <a:srgbClr val="CC3300"/>
                </a:solidFill>
                <a:cs typeface="B Lotus" pitchFamily="2" charset="-78"/>
              </a:rPr>
              <a:t>ض</a:t>
            </a:r>
            <a:r>
              <a:rPr lang="ar-SA" sz="2400" b="1" smtClean="0">
                <a:cs typeface="B Lotus" pitchFamily="2" charset="-78"/>
              </a:rPr>
              <a:t> ـ </a:t>
            </a:r>
            <a:r>
              <a:rPr lang="ar-SA" sz="2400" b="1" smtClean="0">
                <a:solidFill>
                  <a:srgbClr val="CC3300"/>
                </a:solidFill>
                <a:cs typeface="B Lotus" pitchFamily="2" charset="-78"/>
              </a:rPr>
              <a:t>ط</a:t>
            </a:r>
            <a:r>
              <a:rPr lang="ar-SA" sz="2400" b="1" smtClean="0">
                <a:cs typeface="B Lotus" pitchFamily="2" charset="-78"/>
              </a:rPr>
              <a:t> ـ </a:t>
            </a:r>
            <a:r>
              <a:rPr lang="ar-SA" sz="2400" b="1" smtClean="0">
                <a:solidFill>
                  <a:srgbClr val="CC3300"/>
                </a:solidFill>
                <a:cs typeface="B Lotus" pitchFamily="2" charset="-78"/>
              </a:rPr>
              <a:t>ظ</a:t>
            </a:r>
            <a:r>
              <a:rPr lang="ar-SA" sz="2400" b="1" smtClean="0">
                <a:cs typeface="B Lotus" pitchFamily="2" charset="-78"/>
              </a:rPr>
              <a:t>) قويتر است</a:t>
            </a:r>
            <a:r>
              <a:rPr lang="ar-SA" b="1" smtClean="0">
                <a:cs typeface="B Lotus" pitchFamily="2" charset="-78"/>
              </a:rPr>
              <a:t> .</a:t>
            </a:r>
            <a:r>
              <a:rPr lang="en-US" sz="3600" smtClean="0"/>
              <a:t> </a:t>
            </a:r>
          </a:p>
          <a:p>
            <a:pPr marL="609600" indent="-609600" eaLnBrk="1" hangingPunct="1">
              <a:lnSpc>
                <a:spcPct val="170000"/>
              </a:lnSpc>
              <a:spcBef>
                <a:spcPct val="150000"/>
              </a:spcBef>
              <a:buClr>
                <a:srgbClr val="6600CC"/>
              </a:buClr>
              <a:buFont typeface="Wingdings" pitchFamily="2" charset="2"/>
              <a:buChar char="¯"/>
            </a:pPr>
            <a:r>
              <a:rPr lang="fa-IR" sz="1200" smtClean="0">
                <a:solidFill>
                  <a:srgbClr val="6600CC"/>
                </a:solidFill>
                <a:cs typeface="B Titr" pitchFamily="2" charset="-78"/>
              </a:rPr>
              <a:t>نکته:</a:t>
            </a:r>
          </a:p>
          <a:p>
            <a:pPr marL="990600" lvl="1" indent="-533400" algn="just" eaLnBrk="1" hangingPunct="1">
              <a:lnSpc>
                <a:spcPct val="80000"/>
              </a:lnSpc>
              <a:buClr>
                <a:srgbClr val="6600CC"/>
              </a:buClr>
              <a:buFont typeface="Wingdings" pitchFamily="2" charset="2"/>
              <a:buAutoNum type="arabicPeriod"/>
            </a:pPr>
            <a:endParaRPr lang="en-US" sz="1700" b="1" smtClean="0">
              <a:cs typeface="B Lotus" pitchFamily="2" charset="-78"/>
            </a:endParaRPr>
          </a:p>
          <a:p>
            <a:pPr marL="990600" lvl="1" indent="-533400" algn="just" eaLnBrk="1" hangingPunct="1">
              <a:lnSpc>
                <a:spcPct val="80000"/>
              </a:lnSpc>
              <a:buClr>
                <a:srgbClr val="6600CC"/>
              </a:buClr>
              <a:buFont typeface="Wingdings" pitchFamily="2" charset="2"/>
              <a:buAutoNum type="arabicPeriod"/>
            </a:pPr>
            <a:r>
              <a:rPr lang="ar-SA" sz="2100" b="1" smtClean="0">
                <a:cs typeface="B Lotus" pitchFamily="2" charset="-78"/>
              </a:rPr>
              <a:t>تفخيم ، در حرف مفتوح ، بيشتر بوده و در حرف مضموم و ساكن ، متوسط، و در حرف مكسور، اندك است .</a:t>
            </a:r>
            <a:r>
              <a:rPr lang="en-US" sz="2100" smtClean="0"/>
              <a:t> </a:t>
            </a:r>
          </a:p>
          <a:p>
            <a:pPr marL="990600" lvl="1" indent="-533400" algn="just" eaLnBrk="1" hangingPunct="1">
              <a:lnSpc>
                <a:spcPct val="80000"/>
              </a:lnSpc>
              <a:buClr>
                <a:srgbClr val="6600CC"/>
              </a:buClr>
              <a:buFont typeface="Wingdings" pitchFamily="2" charset="2"/>
              <a:buAutoNum type="arabicPeriod"/>
            </a:pPr>
            <a:r>
              <a:rPr lang="ar-SA" sz="2100" b="1" smtClean="0">
                <a:cs typeface="B Lotus" pitchFamily="2" charset="-78"/>
              </a:rPr>
              <a:t>بـايـد دقـّت نـمـود كـه فـتـحـه مـاقـبـل آنـهـا بـطـور كامل ، واضح و آشكار شده و ميل به ضمّه و كسره پيدا نكند.</a:t>
            </a:r>
            <a:endParaRPr lang="fa-IR" sz="2100" b="1" smtClean="0">
              <a:cs typeface="B Lotus" pitchFamily="2" charset="-78"/>
            </a:endParaRPr>
          </a:p>
          <a:p>
            <a:pPr marL="990600" lvl="1" indent="-533400" algn="just" eaLnBrk="1" hangingPunct="1">
              <a:lnSpc>
                <a:spcPct val="80000"/>
              </a:lnSpc>
              <a:buClr>
                <a:srgbClr val="6600CC"/>
              </a:buClr>
              <a:buFont typeface="Wingdings" pitchFamily="2" charset="2"/>
              <a:buAutoNum type="arabicPeriod"/>
            </a:pPr>
            <a:r>
              <a:rPr lang="ar-SA" sz="2100" b="1" smtClean="0">
                <a:cs typeface="B Lotus" pitchFamily="2" charset="-78"/>
              </a:rPr>
              <a:t>الف مـدّى تـابـع حـرف مـاقـبـل است و چنانچه حرفى تفخيم شود، الف مدّى بعد از آن نيز تفخيم و در غير اين صورت ، ترقيق مى گردد</a:t>
            </a:r>
            <a:r>
              <a:rPr lang="ar-SA" sz="1700" b="1" smtClean="0">
                <a:cs typeface="B Lotus" pitchFamily="2" charset="-78"/>
              </a:rPr>
              <a:t>.</a:t>
            </a:r>
            <a:endParaRPr lang="en-US" sz="1700" b="1" smtClean="0">
              <a:cs typeface="B Lotus" pitchFamily="2" charset="-78"/>
            </a:endParaRPr>
          </a:p>
          <a:p>
            <a:pPr marL="990600" lvl="1" indent="-533400" algn="just" eaLnBrk="1" hangingPunct="1">
              <a:lnSpc>
                <a:spcPct val="80000"/>
              </a:lnSpc>
              <a:buClr>
                <a:srgbClr val="6600CC"/>
              </a:buClr>
              <a:buFont typeface="Wingdings" pitchFamily="2" charset="2"/>
              <a:buNone/>
            </a:pPr>
            <a:endParaRPr lang="en-US" sz="1000" b="1" smtClean="0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7391400" y="3276600"/>
            <a:ext cx="1066800" cy="9144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3600">
                <a:cs typeface="B Koodak" pitchFamily="2" charset="-78"/>
              </a:rPr>
              <a:t>نکته</a:t>
            </a:r>
            <a:endParaRPr lang="en-US" sz="3600">
              <a:cs typeface="B Koodak" pitchFamily="2" charset="-78"/>
            </a:endParaRPr>
          </a:p>
        </p:txBody>
      </p:sp>
      <p:sp>
        <p:nvSpPr>
          <p:cNvPr id="7680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0960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2971800" cy="990600"/>
          </a:xfrm>
          <a:noFill/>
          <a:ln w="38100" cmpd="dbl">
            <a:solidFill>
              <a:srgbClr val="0000FF"/>
            </a:solidFill>
          </a:ln>
        </p:spPr>
        <p:txBody>
          <a:bodyPr/>
          <a:lstStyle/>
          <a:p>
            <a:pPr eaLnBrk="1" hangingPunct="1"/>
            <a:r>
              <a:rPr lang="fa-IR" smtClean="0">
                <a:solidFill>
                  <a:srgbClr val="660033"/>
                </a:solidFill>
                <a:cs typeface="B Kamran Outline" pitchFamily="2" charset="-78"/>
              </a:rPr>
              <a:t>تمرین تفخیم</a:t>
            </a:r>
            <a:r>
              <a:rPr lang="en-US" smtClean="0">
                <a:solidFill>
                  <a:srgbClr val="660033"/>
                </a:solidFill>
                <a:cs typeface="B Kamran Outline" pitchFamily="2" charset="-78"/>
              </a:rPr>
              <a:t>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6934200" cy="4800600"/>
          </a:xfrm>
          <a:noFill/>
          <a:ln w="38100" cmpd="dbl">
            <a:solidFill>
              <a:srgbClr val="0000FF"/>
            </a:solidFill>
          </a:ln>
        </p:spPr>
        <p:txBody>
          <a:bodyPr>
            <a:normAutofit lnSpcReduction="10000"/>
          </a:bodyPr>
          <a:lstStyle/>
          <a:p>
            <a:pPr marL="609600" indent="-609600" algn="just" eaLnBrk="1" hangingPunct="1">
              <a:lnSpc>
                <a:spcPct val="150000"/>
              </a:lnSpc>
              <a:spcBef>
                <a:spcPct val="80000"/>
              </a:spcBef>
              <a:buClr>
                <a:srgbClr val="6600CC"/>
              </a:buClr>
              <a:buFont typeface="Arial" pitchFamily="34" charset="0"/>
              <a:buChar char="خ"/>
            </a:pPr>
            <a:r>
              <a:rPr lang="ar-SA" sz="2000" b="1" smtClean="0">
                <a:cs typeface="B Koodak" pitchFamily="2" charset="-78"/>
              </a:rPr>
              <a:t>يـَ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خ</a:t>
            </a:r>
            <a:r>
              <a:rPr lang="ar-SA" sz="2000" b="1" smtClean="0">
                <a:cs typeface="B Koodak" pitchFamily="2" charset="-78"/>
              </a:rPr>
              <a:t>ـافـا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خ</a:t>
            </a:r>
            <a:r>
              <a:rPr lang="ar-SA" sz="2000" b="1" smtClean="0">
                <a:cs typeface="B Koodak" pitchFamily="2" charset="-78"/>
              </a:rPr>
              <a:t>ـانـَتـاهـُما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خ</a:t>
            </a:r>
            <a:r>
              <a:rPr lang="ar-SA" sz="2000" b="1" smtClean="0">
                <a:cs typeface="B Koodak" pitchFamily="2" charset="-78"/>
              </a:rPr>
              <a:t>الاتِكُمْ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خَ</a:t>
            </a:r>
            <a:r>
              <a:rPr lang="ar-SA" sz="2000" b="1" smtClean="0">
                <a:cs typeface="B Koodak" pitchFamily="2" charset="-78"/>
              </a:rPr>
              <a:t>فَّتْ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خَ</a:t>
            </a:r>
            <a:r>
              <a:rPr lang="ar-SA" sz="2000" b="1" smtClean="0">
                <a:cs typeface="B Koodak" pitchFamily="2" charset="-78"/>
              </a:rPr>
              <a:t>سَفْنا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خُ</a:t>
            </a:r>
            <a:r>
              <a:rPr lang="ar-SA" sz="2000" b="1" smtClean="0">
                <a:cs typeface="B Koodak" pitchFamily="2" charset="-78"/>
              </a:rPr>
              <a:t>لِقَتْ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خُ</a:t>
            </a:r>
            <a:r>
              <a:rPr lang="ar-SA" sz="2000" b="1" smtClean="0">
                <a:cs typeface="B Koodak" pitchFamily="2" charset="-78"/>
              </a:rPr>
              <a:t>ذُوهُمْ ْ </a:t>
            </a:r>
            <a:endParaRPr lang="fa-IR" sz="2000" b="1" smtClean="0">
              <a:cs typeface="B Koodak" pitchFamily="2" charset="-78"/>
            </a:endParaRPr>
          </a:p>
          <a:p>
            <a:pPr marL="609600" indent="-609600" algn="justLow" eaLnBrk="1" hangingPunct="1">
              <a:lnSpc>
                <a:spcPct val="150000"/>
              </a:lnSpc>
              <a:spcBef>
                <a:spcPct val="80000"/>
              </a:spcBef>
              <a:buClr>
                <a:srgbClr val="000099"/>
              </a:buClr>
              <a:buFont typeface="Arial" pitchFamily="34" charset="0"/>
              <a:buChar char="ﺹ"/>
            </a:pPr>
            <a:r>
              <a:rPr lang="ar-SA" sz="2000" b="1" smtClean="0">
                <a:cs typeface="B Koodak" pitchFamily="2" charset="-78"/>
              </a:rPr>
              <a:t>اَ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ص</a:t>
            </a:r>
            <a:r>
              <a:rPr lang="ar-SA" sz="2000" b="1" smtClean="0">
                <a:cs typeface="B Koodak" pitchFamily="2" charset="-78"/>
              </a:rPr>
              <a:t>ابَها ـ مِنَ ال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صّ</a:t>
            </a:r>
            <a:r>
              <a:rPr lang="ar-SA" sz="2000" b="1" smtClean="0">
                <a:cs typeface="B Koodak" pitchFamily="2" charset="-78"/>
              </a:rPr>
              <a:t>الِحاتِ ـ اَ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ص</a:t>
            </a:r>
            <a:r>
              <a:rPr lang="ar-SA" sz="2000" b="1" smtClean="0">
                <a:cs typeface="B Koodak" pitchFamily="2" charset="-78"/>
              </a:rPr>
              <a:t>ابِعَهُمْ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صَ</a:t>
            </a:r>
            <a:r>
              <a:rPr lang="ar-SA" sz="2000" b="1" smtClean="0">
                <a:cs typeface="B Koodak" pitchFamily="2" charset="-78"/>
              </a:rPr>
              <a:t>دْرى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صَ</a:t>
            </a:r>
            <a:r>
              <a:rPr lang="ar-SA" sz="2000" b="1" smtClean="0">
                <a:cs typeface="B Koodak" pitchFamily="2" charset="-78"/>
              </a:rPr>
              <a:t>دَقُوا ـ تَ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صُ</a:t>
            </a:r>
            <a:r>
              <a:rPr lang="ar-SA" sz="2000" b="1" smtClean="0">
                <a:cs typeface="B Koodak" pitchFamily="2" charset="-78"/>
              </a:rPr>
              <a:t>دُّونا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صُ</a:t>
            </a:r>
            <a:r>
              <a:rPr lang="ar-SA" sz="2000" b="1" smtClean="0">
                <a:cs typeface="B Koodak" pitchFamily="2" charset="-78"/>
              </a:rPr>
              <a:t>رِفَتْ  </a:t>
            </a:r>
            <a:endParaRPr lang="fa-IR" sz="2000" b="1" smtClean="0">
              <a:cs typeface="B Koodak" pitchFamily="2" charset="-78"/>
            </a:endParaRPr>
          </a:p>
          <a:p>
            <a:pPr marL="609600" indent="-609600" algn="justLow" eaLnBrk="1" hangingPunct="1">
              <a:lnSpc>
                <a:spcPct val="150000"/>
              </a:lnSpc>
              <a:spcBef>
                <a:spcPct val="80000"/>
              </a:spcBef>
              <a:buClr>
                <a:srgbClr val="000099"/>
              </a:buClr>
              <a:buFont typeface="Arial" pitchFamily="34" charset="0"/>
              <a:buChar char="ﺽ"/>
            </a:pPr>
            <a:r>
              <a:rPr lang="ar-SA" sz="2000" b="1" smtClean="0">
                <a:cs typeface="B Koodak" pitchFamily="2" charset="-78"/>
              </a:rPr>
              <a:t>قـَ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ضـ</a:t>
            </a:r>
            <a:r>
              <a:rPr lang="ar-SA" sz="2000" b="1" smtClean="0">
                <a:cs typeface="B Koodak" pitchFamily="2" charset="-78"/>
              </a:rPr>
              <a:t>يـهـا ـ يـُ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ض</a:t>
            </a:r>
            <a:r>
              <a:rPr lang="ar-SA" sz="2000" b="1" smtClean="0">
                <a:cs typeface="B Koodak" pitchFamily="2" charset="-78"/>
              </a:rPr>
              <a:t>ـاعـِفـْهـا ـ اَ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ض</a:t>
            </a:r>
            <a:r>
              <a:rPr lang="ar-SA" sz="2000" b="1" smtClean="0">
                <a:cs typeface="B Koodak" pitchFamily="2" charset="-78"/>
              </a:rPr>
              <a:t>اءَ ـ اَ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ضَ</a:t>
            </a:r>
            <a:r>
              <a:rPr lang="ar-SA" sz="2000" b="1" smtClean="0">
                <a:cs typeface="B Koodak" pitchFamily="2" charset="-78"/>
              </a:rPr>
              <a:t>لُّوا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ضَ</a:t>
            </a:r>
            <a:r>
              <a:rPr lang="ar-SA" sz="2000" b="1" smtClean="0">
                <a:cs typeface="B Koodak" pitchFamily="2" charset="-78"/>
              </a:rPr>
              <a:t>رَبُوا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ضُ</a:t>
            </a:r>
            <a:r>
              <a:rPr lang="ar-SA" sz="2000" b="1" smtClean="0">
                <a:cs typeface="B Koodak" pitchFamily="2" charset="-78"/>
              </a:rPr>
              <a:t>حيها ـ يَ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ضُ</a:t>
            </a:r>
            <a:r>
              <a:rPr lang="ar-SA" sz="2000" b="1" smtClean="0">
                <a:cs typeface="B Koodak" pitchFamily="2" charset="-78"/>
              </a:rPr>
              <a:t>رُّهُمْ  </a:t>
            </a:r>
            <a:endParaRPr lang="fa-IR" sz="2000" b="1" smtClean="0">
              <a:cs typeface="B Koodak" pitchFamily="2" charset="-78"/>
            </a:endParaRPr>
          </a:p>
          <a:p>
            <a:pPr marL="609600" indent="-609600" algn="justLow" eaLnBrk="1" hangingPunct="1">
              <a:lnSpc>
                <a:spcPct val="150000"/>
              </a:lnSpc>
              <a:spcBef>
                <a:spcPct val="80000"/>
              </a:spcBef>
              <a:buClr>
                <a:srgbClr val="000099"/>
              </a:buClr>
              <a:buFont typeface="Arial" pitchFamily="34" charset="0"/>
              <a:buChar char="ﻂ"/>
            </a:pPr>
            <a:r>
              <a:rPr lang="ar-SA" sz="2000" b="1" smtClean="0">
                <a:cs typeface="B Koodak" pitchFamily="2" charset="-78"/>
              </a:rPr>
              <a:t>اَ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ط</a:t>
            </a:r>
            <a:r>
              <a:rPr lang="ar-SA" sz="2000" b="1" smtClean="0">
                <a:cs typeface="B Koodak" pitchFamily="2" charset="-78"/>
              </a:rPr>
              <a:t>اعُونا ـ يُ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ط</a:t>
            </a:r>
            <a:r>
              <a:rPr lang="ar-SA" sz="2000" b="1" smtClean="0">
                <a:cs typeface="B Koodak" pitchFamily="2" charset="-78"/>
              </a:rPr>
              <a:t>افُ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ط</a:t>
            </a:r>
            <a:r>
              <a:rPr lang="ar-SA" sz="2000" b="1" smtClean="0">
                <a:cs typeface="B Koodak" pitchFamily="2" charset="-78"/>
              </a:rPr>
              <a:t>آئِفَتَيْنِ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طَ</a:t>
            </a:r>
            <a:r>
              <a:rPr lang="ar-SA" sz="2000" b="1" smtClean="0">
                <a:cs typeface="B Koodak" pitchFamily="2" charset="-78"/>
              </a:rPr>
              <a:t>يِّباتِ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طَ</a:t>
            </a:r>
            <a:r>
              <a:rPr lang="ar-SA" sz="2000" b="1" smtClean="0">
                <a:cs typeface="B Koodak" pitchFamily="2" charset="-78"/>
              </a:rPr>
              <a:t>فِقَ ـ خَلَ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طُ</a:t>
            </a:r>
            <a:r>
              <a:rPr lang="ar-SA" sz="2000" b="1" smtClean="0">
                <a:cs typeface="B Koodak" pitchFamily="2" charset="-78"/>
              </a:rPr>
              <a:t>وا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طُ</a:t>
            </a:r>
            <a:r>
              <a:rPr lang="ar-SA" sz="2000" b="1" smtClean="0">
                <a:cs typeface="B Koodak" pitchFamily="2" charset="-78"/>
              </a:rPr>
              <a:t>وبى ـ تَ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طْ</a:t>
            </a:r>
            <a:r>
              <a:rPr lang="ar-SA" sz="2000" b="1" smtClean="0">
                <a:cs typeface="B Koodak" pitchFamily="2" charset="-78"/>
              </a:rPr>
              <a:t>غَوْا  </a:t>
            </a:r>
            <a:endParaRPr lang="fa-IR" sz="2000" b="1" smtClean="0">
              <a:cs typeface="B Koodak" pitchFamily="2" charset="-78"/>
            </a:endParaRPr>
          </a:p>
          <a:p>
            <a:pPr marL="609600" indent="-609600" algn="justLow" eaLnBrk="1" hangingPunct="1">
              <a:lnSpc>
                <a:spcPct val="150000"/>
              </a:lnSpc>
              <a:spcBef>
                <a:spcPct val="80000"/>
              </a:spcBef>
              <a:buClr>
                <a:srgbClr val="000099"/>
              </a:buClr>
              <a:buFont typeface="Arial" pitchFamily="34" charset="0"/>
              <a:buChar char="ﻅ"/>
            </a:pP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ظ</a:t>
            </a:r>
            <a:r>
              <a:rPr lang="ar-SA" sz="2000" b="1" smtClean="0">
                <a:cs typeface="B Koodak" pitchFamily="2" charset="-78"/>
              </a:rPr>
              <a:t>الِمُونَ ـ تَ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ظ</a:t>
            </a:r>
            <a:r>
              <a:rPr lang="ar-SA" sz="2000" b="1" smtClean="0">
                <a:cs typeface="B Koodak" pitchFamily="2" charset="-78"/>
              </a:rPr>
              <a:t>اهَرا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ظ</a:t>
            </a:r>
            <a:r>
              <a:rPr lang="ar-SA" sz="2000" b="1" smtClean="0">
                <a:cs typeface="B Koodak" pitchFamily="2" charset="-78"/>
              </a:rPr>
              <a:t>الِمى ـ حَفِ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ظَ</a:t>
            </a:r>
            <a:r>
              <a:rPr lang="ar-SA" sz="2000" b="1" smtClean="0">
                <a:cs typeface="B Koodak" pitchFamily="2" charset="-78"/>
              </a:rPr>
              <a:t>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ظَ</a:t>
            </a:r>
            <a:r>
              <a:rPr lang="ar-SA" sz="2000" b="1" smtClean="0">
                <a:cs typeface="B Koodak" pitchFamily="2" charset="-78"/>
              </a:rPr>
              <a:t>هْرَكَ ـ يَ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ظُ</a:t>
            </a:r>
            <a:r>
              <a:rPr lang="ar-SA" sz="2000" b="1" smtClean="0">
                <a:cs typeface="B Koodak" pitchFamily="2" charset="-78"/>
              </a:rPr>
              <a:t>نُّ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ظُ</a:t>
            </a:r>
            <a:r>
              <a:rPr lang="ar-SA" sz="2000" b="1" smtClean="0">
                <a:cs typeface="B Koodak" pitchFamily="2" charset="-78"/>
              </a:rPr>
              <a:t>لِمُوا ـ يُ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ظْ</a:t>
            </a:r>
            <a:r>
              <a:rPr lang="ar-SA" sz="2000" b="1" smtClean="0">
                <a:cs typeface="B Koodak" pitchFamily="2" charset="-78"/>
              </a:rPr>
              <a:t>هِرَ ـ اَ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ظْ</a:t>
            </a:r>
            <a:r>
              <a:rPr lang="ar-SA" sz="2000" b="1" smtClean="0">
                <a:cs typeface="B Koodak" pitchFamily="2" charset="-78"/>
              </a:rPr>
              <a:t>لَمَ  </a:t>
            </a:r>
            <a:endParaRPr lang="fa-IR" sz="2000" b="1" smtClean="0">
              <a:cs typeface="B Koodak" pitchFamily="2" charset="-78"/>
            </a:endParaRPr>
          </a:p>
          <a:p>
            <a:pPr marL="609600" indent="-609600" algn="justLow" eaLnBrk="1" hangingPunct="1">
              <a:lnSpc>
                <a:spcPct val="150000"/>
              </a:lnSpc>
              <a:spcBef>
                <a:spcPct val="80000"/>
              </a:spcBef>
              <a:buClr>
                <a:srgbClr val="000099"/>
              </a:buClr>
              <a:buFont typeface="Arial" pitchFamily="34" charset="0"/>
              <a:buChar char="ﻍ"/>
            </a:pPr>
            <a:r>
              <a:rPr lang="ar-SA" sz="2000" b="1" smtClean="0">
                <a:cs typeface="B Koodak" pitchFamily="2" charset="-78"/>
              </a:rPr>
              <a:t>اَلْ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غ</a:t>
            </a:r>
            <a:r>
              <a:rPr lang="ar-SA" sz="2000" b="1" smtClean="0">
                <a:cs typeface="B Koodak" pitchFamily="2" charset="-78"/>
              </a:rPr>
              <a:t>ـافـِلاتُ ـ فـِى الْ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غـ</a:t>
            </a:r>
            <a:r>
              <a:rPr lang="ar-SA" sz="2000" b="1" smtClean="0">
                <a:cs typeface="B Koodak" pitchFamily="2" charset="-78"/>
              </a:rPr>
              <a:t>ارِ ـ وَالْمـَ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غ</a:t>
            </a:r>
            <a:r>
              <a:rPr lang="ar-SA" sz="2000" b="1" smtClean="0">
                <a:cs typeface="B Koodak" pitchFamily="2" charset="-78"/>
              </a:rPr>
              <a:t>ـارِبِ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غ</a:t>
            </a:r>
            <a:r>
              <a:rPr lang="ar-SA" sz="2000" b="1" smtClean="0">
                <a:cs typeface="B Koodak" pitchFamily="2" charset="-78"/>
              </a:rPr>
              <a:t>ـَيْرى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غَ</a:t>
            </a:r>
            <a:r>
              <a:rPr lang="ar-SA" sz="2000" b="1" smtClean="0">
                <a:cs typeface="B Koodak" pitchFamily="2" charset="-78"/>
              </a:rPr>
              <a:t>نِمْتُمْ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غُ</a:t>
            </a:r>
            <a:r>
              <a:rPr lang="ar-SA" sz="2000" b="1" smtClean="0">
                <a:cs typeface="B Koodak" pitchFamily="2" charset="-78"/>
              </a:rPr>
              <a:t>لِبَتْ ـ يَنْزَ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غُ</a:t>
            </a:r>
            <a:r>
              <a:rPr lang="ar-SA" sz="2000" b="1" smtClean="0">
                <a:cs typeface="B Koodak" pitchFamily="2" charset="-78"/>
              </a:rPr>
              <a:t>  </a:t>
            </a:r>
            <a:endParaRPr lang="fa-IR" sz="2000" b="1" smtClean="0">
              <a:cs typeface="B Koodak" pitchFamily="2" charset="-78"/>
            </a:endParaRPr>
          </a:p>
          <a:p>
            <a:pPr marL="609600" indent="-609600" algn="justLow" eaLnBrk="1" hangingPunct="1">
              <a:lnSpc>
                <a:spcPct val="150000"/>
              </a:lnSpc>
              <a:spcBef>
                <a:spcPct val="80000"/>
              </a:spcBef>
              <a:buClr>
                <a:srgbClr val="000099"/>
              </a:buClr>
              <a:buFont typeface="Arial" pitchFamily="34" charset="0"/>
              <a:buChar char="ﻖ"/>
            </a:pP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قـ</a:t>
            </a:r>
            <a:r>
              <a:rPr lang="ar-SA" sz="2000" b="1" smtClean="0">
                <a:cs typeface="B Koodak" pitchFamily="2" charset="-78"/>
              </a:rPr>
              <a:t>اتـَلُوا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قـ</a:t>
            </a:r>
            <a:r>
              <a:rPr lang="ar-SA" sz="2000" b="1" smtClean="0">
                <a:cs typeface="B Koodak" pitchFamily="2" charset="-78"/>
              </a:rPr>
              <a:t>اسـَمـَهـُمـا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ق</a:t>
            </a:r>
            <a:r>
              <a:rPr lang="ar-SA" sz="2000" b="1" smtClean="0">
                <a:cs typeface="B Koodak" pitchFamily="2" charset="-78"/>
              </a:rPr>
              <a:t>ـادِرُونَ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قـ</a:t>
            </a:r>
            <a:r>
              <a:rPr lang="ar-SA" sz="2000" b="1" smtClean="0">
                <a:cs typeface="B Koodak" pitchFamily="2" charset="-78"/>
              </a:rPr>
              <a:t>َبـْلَكَ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قـ</a:t>
            </a:r>
            <a:r>
              <a:rPr lang="ar-SA" sz="2000" b="1" smtClean="0">
                <a:cs typeface="B Koodak" pitchFamily="2" charset="-78"/>
              </a:rPr>
              <a:t>َدِّمـُوا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قـ</a:t>
            </a:r>
            <a:r>
              <a:rPr lang="ar-SA" sz="2000" b="1" smtClean="0">
                <a:cs typeface="B Koodak" pitchFamily="2" charset="-78"/>
              </a:rPr>
              <a:t>ُلْنَ ـ </a:t>
            </a:r>
            <a:r>
              <a:rPr lang="ar-SA" sz="2000" b="1" smtClean="0">
                <a:solidFill>
                  <a:srgbClr val="0000FF"/>
                </a:solidFill>
                <a:cs typeface="B Koodak" pitchFamily="2" charset="-78"/>
              </a:rPr>
              <a:t>قـُ</a:t>
            </a:r>
            <a:r>
              <a:rPr lang="ar-SA" sz="2000" b="1" smtClean="0">
                <a:cs typeface="B Koodak" pitchFamily="2" charset="-78"/>
              </a:rPr>
              <a:t>رِى ءَ</a:t>
            </a:r>
            <a:r>
              <a:rPr lang="ar-SA" sz="1400" b="1" smtClean="0">
                <a:cs typeface="B Koodak" pitchFamily="2" charset="-78"/>
              </a:rPr>
              <a:t>  </a:t>
            </a:r>
            <a:endParaRPr lang="en-US" sz="1400" b="1" smtClean="0">
              <a:cs typeface="B Koodak" pitchFamily="2" charset="-78"/>
            </a:endParaRPr>
          </a:p>
        </p:txBody>
      </p:sp>
      <p:sp>
        <p:nvSpPr>
          <p:cNvPr id="7782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603750" cy="1066800"/>
          </a:xfrm>
          <a:noFill/>
          <a:ln w="38100" cmpd="dbl">
            <a:solidFill>
              <a:srgbClr val="0000FF"/>
            </a:solidFill>
          </a:ln>
        </p:spPr>
        <p:txBody>
          <a:bodyPr/>
          <a:lstStyle/>
          <a:p>
            <a:pPr eaLnBrk="1" hangingPunct="1"/>
            <a:r>
              <a:rPr lang="fa-IR" smtClean="0">
                <a:solidFill>
                  <a:srgbClr val="660033"/>
                </a:solidFill>
                <a:cs typeface="B Kamran Outline" pitchFamily="2" charset="-78"/>
              </a:rPr>
              <a:t>معنای ترقیق</a:t>
            </a:r>
            <a:r>
              <a:rPr lang="en-US" smtClean="0">
                <a:solidFill>
                  <a:srgbClr val="660033"/>
                </a:solidFill>
                <a:cs typeface="B Kamran Outline" pitchFamily="2" charset="-78"/>
              </a:rPr>
              <a:t>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00600"/>
          </a:xfrm>
          <a:noFill/>
          <a:ln w="38100" cmpd="dbl">
            <a:solidFill>
              <a:srgbClr val="0000FF"/>
            </a:solidFill>
          </a:ln>
        </p:spPr>
        <p:txBody>
          <a:bodyPr/>
          <a:lstStyle/>
          <a:p>
            <a:pPr marL="533400" indent="-533400" eaLnBrk="1" hangingPunct="1">
              <a:buClr>
                <a:srgbClr val="6600CC"/>
              </a:buClr>
              <a:buFont typeface="Wingdings" pitchFamily="2" charset="2"/>
              <a:buChar char="E"/>
            </a:pPr>
            <a:endParaRPr lang="fa-IR" sz="2800" b="1" smtClean="0">
              <a:solidFill>
                <a:srgbClr val="660033"/>
              </a:solidFill>
              <a:cs typeface="B Esfehan" pitchFamily="2" charset="-78"/>
            </a:endParaRPr>
          </a:p>
          <a:p>
            <a:pPr marL="533400" indent="-533400" eaLnBrk="1" hangingPunct="1">
              <a:buClr>
                <a:srgbClr val="FF0066"/>
              </a:buClr>
              <a:buFont typeface="Wingdings" pitchFamily="2" charset="2"/>
              <a:buChar char="{"/>
            </a:pPr>
            <a:r>
              <a:rPr lang="fa-IR" sz="2800" b="1" smtClean="0">
                <a:solidFill>
                  <a:srgbClr val="660033"/>
                </a:solidFill>
                <a:cs typeface="B Esfehan" pitchFamily="2" charset="-78"/>
              </a:rPr>
              <a:t>از نظر لغوی:</a:t>
            </a:r>
          </a:p>
          <a:p>
            <a:pPr marL="914400" lvl="1" indent="-457200" eaLnBrk="1" hangingPunct="1">
              <a:buClr>
                <a:srgbClr val="6600CC"/>
              </a:buClr>
              <a:buFont typeface="Wingdings" pitchFamily="2" charset="2"/>
              <a:buChar char="¯"/>
            </a:pPr>
            <a:r>
              <a:rPr lang="ar-SA" sz="2400" b="1" smtClean="0">
                <a:cs typeface="B Lotus" pitchFamily="2" charset="-78"/>
              </a:rPr>
              <a:t>به معناى (رقيق كردن و از غلظت چيزى كاستن ) مى باشد</a:t>
            </a:r>
            <a:r>
              <a:rPr lang="en-US" sz="2400" b="1" smtClean="0">
                <a:cs typeface="B Lotus" pitchFamily="2" charset="-78"/>
              </a:rPr>
              <a:t>.</a:t>
            </a:r>
            <a:r>
              <a:rPr lang="en-US" smtClean="0"/>
              <a:t> </a:t>
            </a:r>
            <a:endParaRPr lang="fa-IR" sz="3600" b="1" smtClean="0">
              <a:cs typeface="B Lotus" pitchFamily="2" charset="-78"/>
            </a:endParaRPr>
          </a:p>
          <a:p>
            <a:pPr marL="533400" indent="-533400" algn="just" eaLnBrk="1" hangingPunct="1">
              <a:lnSpc>
                <a:spcPct val="120000"/>
              </a:lnSpc>
              <a:buClr>
                <a:srgbClr val="FF0066"/>
              </a:buClr>
              <a:buFont typeface="Wingdings" pitchFamily="2" charset="2"/>
              <a:buChar char="{"/>
            </a:pPr>
            <a:r>
              <a:rPr lang="fa-IR" sz="2800" b="1" smtClean="0">
                <a:solidFill>
                  <a:srgbClr val="660033"/>
                </a:solidFill>
                <a:cs typeface="B Esfehan" pitchFamily="2" charset="-78"/>
              </a:rPr>
              <a:t>از نظر اصطلاحی:</a:t>
            </a:r>
            <a:r>
              <a:rPr lang="fa-IR" sz="4000" b="1" smtClean="0">
                <a:cs typeface="B Esfehan" pitchFamily="2" charset="-78"/>
              </a:rPr>
              <a:t>    </a:t>
            </a:r>
          </a:p>
          <a:p>
            <a:pPr marL="914400" lvl="1" indent="-457200" algn="just" eaLnBrk="1" hangingPunct="1">
              <a:lnSpc>
                <a:spcPct val="120000"/>
              </a:lnSpc>
              <a:buClr>
                <a:srgbClr val="6600CC"/>
              </a:buClr>
              <a:buFont typeface="Wingdings" pitchFamily="2" charset="2"/>
              <a:buChar char="¯"/>
            </a:pPr>
            <a:r>
              <a:rPr lang="ar-SA" sz="2400" b="1" smtClean="0">
                <a:cs typeface="B Lotus" pitchFamily="2" charset="-78"/>
              </a:rPr>
              <a:t>عبارت است از: (نازك و رقيق ادا كردن حرف ).</a:t>
            </a:r>
            <a:endParaRPr lang="fa-IR" sz="2400" b="1" smtClean="0">
              <a:cs typeface="B Lotus" pitchFamily="2" charset="-78"/>
            </a:endParaRPr>
          </a:p>
          <a:p>
            <a:pPr marL="914400" lvl="1" indent="-457200" algn="just" eaLnBrk="1" hangingPunct="1">
              <a:lnSpc>
                <a:spcPct val="120000"/>
              </a:lnSpc>
              <a:buClr>
                <a:srgbClr val="6600CC"/>
              </a:buClr>
              <a:buFont typeface="Wingdings" pitchFamily="2" charset="2"/>
              <a:buChar char="¯"/>
            </a:pPr>
            <a:endParaRPr lang="en-US" sz="2400" b="1" smtClean="0">
              <a:cs typeface="B Lotus" pitchFamily="2" charset="-78"/>
            </a:endParaRPr>
          </a:p>
          <a:p>
            <a:pPr marL="533400" indent="-533400" algn="just" eaLnBrk="1" hangingPunct="1">
              <a:lnSpc>
                <a:spcPct val="120000"/>
              </a:lnSpc>
              <a:buClr>
                <a:srgbClr val="6600CC"/>
              </a:buClr>
              <a:buFont typeface="Wingdings" pitchFamily="2" charset="2"/>
              <a:buChar char="¯"/>
            </a:pPr>
            <a:r>
              <a:rPr lang="ar-SA" sz="2400" b="1" smtClean="0">
                <a:cs typeface="B Koodak" pitchFamily="2" charset="-78"/>
              </a:rPr>
              <a:t>هـمـه حـروف اسـتفال ، ترقـيـق مـى شـوند بـجـز دو حـرف آخـر (</a:t>
            </a:r>
            <a:r>
              <a:rPr lang="ar-SA" sz="2400" b="1" smtClean="0">
                <a:solidFill>
                  <a:srgbClr val="006600"/>
                </a:solidFill>
                <a:cs typeface="B Kamran Outline" pitchFamily="2" charset="-78"/>
              </a:rPr>
              <a:t>ر</a:t>
            </a:r>
            <a:r>
              <a:rPr lang="ar-SA" sz="2400" b="1" smtClean="0">
                <a:cs typeface="B Koodak" pitchFamily="2" charset="-78"/>
              </a:rPr>
              <a:t> ـ </a:t>
            </a:r>
            <a:r>
              <a:rPr lang="ar-SA" sz="2400" b="1" smtClean="0">
                <a:solidFill>
                  <a:srgbClr val="006600"/>
                </a:solidFill>
                <a:cs typeface="B Kamran Outline" pitchFamily="2" charset="-78"/>
              </a:rPr>
              <a:t>ل</a:t>
            </a:r>
            <a:r>
              <a:rPr lang="ar-SA" sz="2400" b="1" smtClean="0">
                <a:cs typeface="B Koodak" pitchFamily="2" charset="-78"/>
              </a:rPr>
              <a:t> ) كه در برخى موارد تفخيم مى گردند</a:t>
            </a:r>
            <a:r>
              <a:rPr lang="fa-IR" sz="2400" b="1" smtClean="0">
                <a:cs typeface="B Koodak" pitchFamily="2" charset="-78"/>
              </a:rPr>
              <a:t>که</a:t>
            </a:r>
            <a:r>
              <a:rPr lang="ar-SA" sz="2400" b="1" smtClean="0">
                <a:cs typeface="B Koodak" pitchFamily="2" charset="-78"/>
              </a:rPr>
              <a:t> احكام هر يك بيان خواهد شد.</a:t>
            </a:r>
            <a:r>
              <a:rPr lang="en-US" sz="2400" smtClean="0">
                <a:cs typeface="B Koodak" pitchFamily="2" charset="-78"/>
              </a:rPr>
              <a:t> </a:t>
            </a:r>
            <a:endParaRPr lang="fa-IR" sz="2400" smtClean="0">
              <a:cs typeface="B Koodak" pitchFamily="2" charset="-78"/>
            </a:endParaRPr>
          </a:p>
        </p:txBody>
      </p:sp>
      <p:sp>
        <p:nvSpPr>
          <p:cNvPr id="7885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0960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4603750" cy="1143000"/>
          </a:xfrm>
          <a:noFill/>
          <a:ln w="38100" cmpd="dbl">
            <a:solidFill>
              <a:srgbClr val="0000FF"/>
            </a:solidFill>
          </a:ln>
        </p:spPr>
        <p:txBody>
          <a:bodyPr/>
          <a:lstStyle/>
          <a:p>
            <a:pPr eaLnBrk="1" hangingPunct="1"/>
            <a:r>
              <a:rPr lang="ar-SA" sz="3600" b="1" smtClean="0">
                <a:solidFill>
                  <a:srgbClr val="000066"/>
                </a:solidFill>
                <a:cs typeface="B Kamran Outline" pitchFamily="2" charset="-78"/>
              </a:rPr>
              <a:t>تغليظ</a:t>
            </a:r>
            <a:r>
              <a:rPr lang="ar-SA" sz="3600" b="1" smtClean="0">
                <a:cs typeface="B Kamran Outline" pitchFamily="2" charset="-78"/>
              </a:rPr>
              <a:t> و </a:t>
            </a:r>
            <a:r>
              <a:rPr lang="ar-SA" sz="3600" b="1" smtClean="0">
                <a:solidFill>
                  <a:srgbClr val="6699FF"/>
                </a:solidFill>
                <a:cs typeface="B Kamran Outline" pitchFamily="2" charset="-78"/>
              </a:rPr>
              <a:t>ترقيق</a:t>
            </a:r>
            <a:r>
              <a:rPr lang="ar-SA" sz="3600" b="1" smtClean="0">
                <a:cs typeface="B Kamran Outline" pitchFamily="2" charset="-78"/>
              </a:rPr>
              <a:t> حرف لام</a:t>
            </a:r>
            <a:r>
              <a:rPr lang="en-US" smtClean="0"/>
              <a:t> </a:t>
            </a:r>
            <a:r>
              <a:rPr lang="en-US" smtClean="0">
                <a:solidFill>
                  <a:srgbClr val="660033"/>
                </a:solidFill>
                <a:cs typeface="B Kamran Outline" pitchFamily="2" charset="-78"/>
              </a:rPr>
              <a:t>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724400"/>
          </a:xfrm>
          <a:noFill/>
          <a:ln w="38100" cmpd="dbl">
            <a:solidFill>
              <a:srgbClr val="0000FF"/>
            </a:solidFill>
          </a:ln>
        </p:spPr>
        <p:txBody>
          <a:bodyPr/>
          <a:lstStyle/>
          <a:p>
            <a:pPr marL="609600" indent="-609600" algn="just" eaLnBrk="1" hangingPunct="1">
              <a:lnSpc>
                <a:spcPct val="150000"/>
              </a:lnSpc>
              <a:spcBef>
                <a:spcPct val="150000"/>
              </a:spcBef>
              <a:buClr>
                <a:srgbClr val="6600CC"/>
              </a:buClr>
              <a:buFont typeface="Wingdings" pitchFamily="2" charset="2"/>
              <a:buChar char="¯"/>
            </a:pPr>
            <a:r>
              <a:rPr lang="ar-SA" sz="2000" b="1" smtClean="0">
                <a:cs typeface="B Lotus" pitchFamily="2" charset="-78"/>
              </a:rPr>
              <a:t>اصـل ، در تـلفـّظ (لام ) تـرقـيـق اسـت و تـغـليـظ آن تنها در لفظ جلاله (اللّه ) صورت مى گيرد، به شرط آنكه ماقبل آن ، حرفِ مفتوح يا مضموم قرار گيرد.</a:t>
            </a:r>
            <a:endParaRPr lang="fa-IR" sz="2000" b="1" smtClean="0">
              <a:cs typeface="B Lotus" pitchFamily="2" charset="-78"/>
            </a:endParaRPr>
          </a:p>
          <a:p>
            <a:pPr marL="609600" indent="-609600" algn="just" eaLnBrk="1" hangingPunct="1">
              <a:spcBef>
                <a:spcPct val="150000"/>
              </a:spcBef>
              <a:buClr>
                <a:srgbClr val="6600CC"/>
              </a:buClr>
              <a:buFont typeface="Wingdings" pitchFamily="2" charset="2"/>
              <a:buChar char="¯"/>
            </a:pPr>
            <a:r>
              <a:rPr lang="ar-SA" sz="2000" b="1" smtClean="0">
                <a:cs typeface="B Lotus" pitchFamily="2" charset="-78"/>
              </a:rPr>
              <a:t>اگر ماقبل لفظ (اللّه ) حرف مكسور باشد، ترقيق مى گردد.</a:t>
            </a:r>
            <a:endParaRPr lang="fa-IR" sz="2000" b="1" smtClean="0">
              <a:cs typeface="B Lotus" pitchFamily="2" charset="-78"/>
            </a:endParaRPr>
          </a:p>
          <a:p>
            <a:pPr marL="609600" indent="-609600" algn="just" eaLnBrk="1" hangingPunct="1">
              <a:spcBef>
                <a:spcPct val="150000"/>
              </a:spcBef>
              <a:buClr>
                <a:srgbClr val="6600CC"/>
              </a:buClr>
              <a:buFont typeface="Wingdings" pitchFamily="2" charset="2"/>
              <a:buChar char="¯"/>
            </a:pPr>
            <a:r>
              <a:rPr lang="fa-IR" sz="2400" smtClean="0">
                <a:solidFill>
                  <a:srgbClr val="6600CC"/>
                </a:solidFill>
                <a:cs typeface="B Titr" pitchFamily="2" charset="-78"/>
              </a:rPr>
              <a:t>تمرین</a:t>
            </a:r>
          </a:p>
          <a:p>
            <a:pPr marL="990600" lvl="1" indent="-533400" algn="just" eaLnBrk="1" hangingPunct="1">
              <a:lnSpc>
                <a:spcPct val="120000"/>
              </a:lnSpc>
              <a:spcBef>
                <a:spcPct val="100000"/>
              </a:spcBef>
              <a:buClr>
                <a:srgbClr val="6600CC"/>
              </a:buClr>
              <a:buFont typeface="Wingdings" pitchFamily="2" charset="2"/>
              <a:buChar char="¯"/>
            </a:pPr>
            <a:r>
              <a:rPr lang="ar-SA" sz="2400" b="1" smtClean="0">
                <a:cs typeface="B Lotus" pitchFamily="2" charset="-78"/>
              </a:rPr>
              <a:t>فـَاللّهُ ـ هـُوَاللّهُ ـ اِنَّ اللّهَ ـ فـَرَضَ اللّهُ ـ اَرِنـَا اللّهُ ـ عـَبـْدُاللّهِ ـ رَسـُولُ اللّهِ ـ وَاتَّقـُوا اللّهَ ـ نَصْرُاللّهِ ـ فى سَبيلِ اللّهِ ـ بِسْمِ اللّهِ ـ بِاللّهِ ـ لِلّهِ ـ عَلَى اللّهِ</a:t>
            </a:r>
            <a:r>
              <a:rPr lang="en-US" sz="2000" smtClean="0">
                <a:cs typeface="B Lotus" pitchFamily="2" charset="-78"/>
              </a:rPr>
              <a:t> </a:t>
            </a:r>
          </a:p>
        </p:txBody>
      </p:sp>
      <p:sp>
        <p:nvSpPr>
          <p:cNvPr id="798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0960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7138" y="277813"/>
            <a:ext cx="4606925" cy="1143000"/>
          </a:xfrm>
          <a:noFill/>
          <a:ln w="38100" cmpd="dbl">
            <a:solidFill>
              <a:srgbClr val="0000FF"/>
            </a:solidFill>
          </a:ln>
        </p:spPr>
        <p:txBody>
          <a:bodyPr/>
          <a:lstStyle/>
          <a:p>
            <a:pPr eaLnBrk="1" hangingPunct="1"/>
            <a:r>
              <a:rPr lang="fa-IR" b="1" smtClean="0">
                <a:cs typeface="B Koodak Outline" pitchFamily="2" charset="-78"/>
              </a:rPr>
              <a:t>فایده تجوید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439988"/>
            <a:ext cx="7772400" cy="3127375"/>
          </a:xfrm>
          <a:noFill/>
          <a:ln w="38100" cmpd="dbl">
            <a:solidFill>
              <a:srgbClr val="0000FF"/>
            </a:solidFill>
          </a:ln>
        </p:spPr>
        <p:txBody>
          <a:bodyPr/>
          <a:lstStyle/>
          <a:p>
            <a:pPr eaLnBrk="1" hangingPunct="1">
              <a:buClr>
                <a:srgbClr val="6600CC"/>
              </a:buClr>
              <a:buFont typeface="Wingdings" pitchFamily="2" charset="2"/>
              <a:buChar char="E"/>
            </a:pPr>
            <a:endParaRPr lang="fa-IR" b="1" smtClean="0">
              <a:cs typeface="B Esfehan" pitchFamily="2" charset="-78"/>
            </a:endParaRP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§"/>
            </a:pPr>
            <a:r>
              <a:rPr lang="fa-IR" b="1" smtClean="0">
                <a:cs typeface="B Koodak" pitchFamily="2" charset="-78"/>
              </a:rPr>
              <a:t>محفوظ ماندن قرآن از تغییر و تحریف</a:t>
            </a: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§"/>
            </a:pPr>
            <a:r>
              <a:rPr lang="fa-IR" b="1" smtClean="0">
                <a:cs typeface="B Koodak" pitchFamily="2" charset="-78"/>
              </a:rPr>
              <a:t> قرائت آن مطابق باقرائت صدر اسلام</a:t>
            </a: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§"/>
            </a:pPr>
            <a:r>
              <a:rPr lang="fa-IR" b="1" smtClean="0">
                <a:cs typeface="B Koodak" pitchFamily="2" charset="-78"/>
              </a:rPr>
              <a:t> ایجاد آهنگی دلنشین و زیبا.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7391400" y="228600"/>
            <a:ext cx="1219200" cy="1143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en-US" sz="4200">
              <a:latin typeface="Siavash" pitchFamily="2" charset="2"/>
              <a:cs typeface="B Davat" pitchFamily="2" charset="-78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066800" y="228600"/>
            <a:ext cx="1219200" cy="1143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en-US" sz="4200">
              <a:latin typeface="Times New Roman" pitchFamily="18" charset="0"/>
              <a:cs typeface="B Davat" pitchFamily="2" charset="-78"/>
            </a:endParaRPr>
          </a:p>
        </p:txBody>
      </p:sp>
      <p:sp>
        <p:nvSpPr>
          <p:cNvPr id="4711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3276600" cy="1146175"/>
          </a:xfrm>
          <a:noFill/>
          <a:ln w="38100" cmpd="dbl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fa-IR" smtClean="0">
                <a:solidFill>
                  <a:srgbClr val="660033"/>
                </a:solidFill>
                <a:cs typeface="B Kamran Outline" pitchFamily="2" charset="-78"/>
              </a:rPr>
              <a:t>تفخیم حرف راء</a:t>
            </a:r>
            <a:endParaRPr lang="en-US" smtClean="0">
              <a:solidFill>
                <a:srgbClr val="660033"/>
              </a:solidFill>
              <a:cs typeface="B Kamran Outline" pitchFamily="2" charset="-78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724400"/>
          </a:xfrm>
          <a:noFill/>
          <a:ln w="38100" cmpd="dbl">
            <a:solidFill>
              <a:srgbClr val="0000FF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buClr>
                <a:srgbClr val="6600CC"/>
              </a:buClr>
              <a:buFont typeface="Wingdings" pitchFamily="2" charset="2"/>
              <a:buAutoNum type="arabicPeriod"/>
            </a:pPr>
            <a:r>
              <a:rPr lang="ar-SA" sz="2000" b="1" smtClean="0">
                <a:cs typeface="B Lotus" pitchFamily="2" charset="-78"/>
              </a:rPr>
              <a:t>راء مفتوح يا مضموم ، مانند:رَحيمُ ـ فَرَضَ ـ قُدِرَ ـ اَرادَ</a:t>
            </a:r>
            <a:r>
              <a:rPr lang="ar-SA" sz="2000" smtClean="0">
                <a:cs typeface="B Lotus" pitchFamily="2" charset="-78"/>
              </a:rPr>
              <a:t> </a:t>
            </a:r>
            <a:endParaRPr lang="fa-IR" sz="2000" smtClean="0">
              <a:cs typeface="B Lotus" pitchFamily="2" charset="-78"/>
            </a:endParaRPr>
          </a:p>
          <a:p>
            <a:pPr marL="609600" indent="-609600" eaLnBrk="1" hangingPunct="1">
              <a:spcBef>
                <a:spcPct val="0"/>
              </a:spcBef>
              <a:buClr>
                <a:srgbClr val="6600CC"/>
              </a:buClr>
              <a:buFont typeface="Wingdings" pitchFamily="2" charset="2"/>
              <a:buAutoNum type="arabicPeriod"/>
            </a:pPr>
            <a:r>
              <a:rPr lang="ar-SA" sz="2000" b="1" smtClean="0">
                <a:cs typeface="B Lotus" pitchFamily="2" charset="-78"/>
              </a:rPr>
              <a:t>راء ساكن كه ماقبل آن مفتوح يا مضموم باشد، مانند:مَرْعى ـ نَهَرٍ (نَهَرْ) ـ اُرْسِلَ</a:t>
            </a:r>
            <a:endParaRPr lang="fa-IR" sz="2000" b="1" smtClean="0">
              <a:cs typeface="B Lotus" pitchFamily="2" charset="-78"/>
            </a:endParaRPr>
          </a:p>
          <a:p>
            <a:pPr marL="609600" indent="-609600" eaLnBrk="1" hangingPunct="1">
              <a:spcBef>
                <a:spcPct val="0"/>
              </a:spcBef>
              <a:buClr>
                <a:srgbClr val="6600CC"/>
              </a:buClr>
              <a:buFont typeface="Wingdings" pitchFamily="2" charset="2"/>
              <a:buAutoNum type="arabicPeriod"/>
            </a:pPr>
            <a:r>
              <a:rPr lang="ar-SA" sz="2000" b="1" smtClean="0">
                <a:cs typeface="B Lotus" pitchFamily="2" charset="-78"/>
              </a:rPr>
              <a:t>راء ساكن ماقبل ساكن كه قبل از آن مفتوح يا مضموم باشد</a:t>
            </a:r>
            <a:r>
              <a:rPr lang="fa-IR" sz="2000" b="1" smtClean="0">
                <a:cs typeface="B Lotus" pitchFamily="2" charset="-78"/>
              </a:rPr>
              <a:t>،</a:t>
            </a:r>
            <a:r>
              <a:rPr lang="ar-SA" sz="2000" smtClean="0">
                <a:cs typeface="B Lotus" pitchFamily="2" charset="-78"/>
              </a:rPr>
              <a:t> </a:t>
            </a:r>
            <a:r>
              <a:rPr lang="ar-SA" sz="2000" b="1" smtClean="0">
                <a:cs typeface="B Lotus" pitchFamily="2" charset="-78"/>
              </a:rPr>
              <a:t>مانند</a:t>
            </a:r>
            <a:r>
              <a:rPr lang="fa-IR" sz="2000" b="1" smtClean="0">
                <a:cs typeface="B Lotus" pitchFamily="2" charset="-78"/>
              </a:rPr>
              <a:t>:</a:t>
            </a:r>
            <a:r>
              <a:rPr lang="ar-SA" sz="2000" b="1" smtClean="0">
                <a:cs typeface="B Lotus" pitchFamily="2" charset="-78"/>
              </a:rPr>
              <a:t>ِ وَالْفـَجـْرْ ـ وَالْعـَصـْرْ</a:t>
            </a:r>
            <a:r>
              <a:rPr lang="ar-SA" b="1" smtClean="0">
                <a:cs typeface="B Lotus" pitchFamily="2" charset="-78"/>
              </a:rPr>
              <a:t> </a:t>
            </a:r>
            <a:r>
              <a:rPr lang="en-US" smtClean="0">
                <a:cs typeface="B Lotus" pitchFamily="2" charset="-78"/>
              </a:rPr>
              <a:t> </a:t>
            </a:r>
            <a:endParaRPr lang="fa-IR" smtClean="0">
              <a:cs typeface="B Lotus" pitchFamily="2" charset="-78"/>
            </a:endParaRPr>
          </a:p>
          <a:p>
            <a:pPr marL="609600" indent="-609600" eaLnBrk="1" hangingPunct="1">
              <a:spcBef>
                <a:spcPct val="0"/>
              </a:spcBef>
              <a:buClr>
                <a:srgbClr val="6600CC"/>
              </a:buClr>
              <a:buFont typeface="Wingdings" pitchFamily="2" charset="2"/>
              <a:buChar char="°"/>
            </a:pPr>
            <a:endParaRPr lang="fa-IR" sz="3600" smtClean="0"/>
          </a:p>
          <a:p>
            <a:pPr marL="609600" indent="-609600" eaLnBrk="1" hangingPunct="1">
              <a:spcBef>
                <a:spcPct val="0"/>
              </a:spcBef>
              <a:buClr>
                <a:srgbClr val="6600CC"/>
              </a:buClr>
              <a:buFont typeface="Wingdings" pitchFamily="2" charset="2"/>
              <a:buChar char="°"/>
            </a:pPr>
            <a:r>
              <a:rPr lang="ar-SA" sz="3600" smtClean="0"/>
              <a:t> </a:t>
            </a:r>
            <a:r>
              <a:rPr lang="fa-IR" sz="3600" smtClean="0">
                <a:solidFill>
                  <a:srgbClr val="6600CC"/>
                </a:solidFill>
                <a:cs typeface="B Titr" pitchFamily="2" charset="-78"/>
              </a:rPr>
              <a:t>نکته:</a:t>
            </a:r>
          </a:p>
          <a:p>
            <a:pPr marL="990600" lvl="1" indent="-533400" algn="justLow" eaLnBrk="1" hangingPunct="1">
              <a:lnSpc>
                <a:spcPct val="120000"/>
              </a:lnSpc>
              <a:spcBef>
                <a:spcPct val="0"/>
              </a:spcBef>
              <a:buClr>
                <a:srgbClr val="6600CC"/>
              </a:buClr>
              <a:buFont typeface="Wingdings" pitchFamily="2" charset="2"/>
              <a:buAutoNum type="arabicPeriod"/>
            </a:pPr>
            <a:r>
              <a:rPr lang="ar-SA" sz="2000" b="1" smtClean="0">
                <a:cs typeface="B Lotus" pitchFamily="2" charset="-78"/>
              </a:rPr>
              <a:t>راء ساكن كه ماقبل آن ، ياء ساكن باشد ترقيق مى شود، مانند:</a:t>
            </a:r>
            <a:br>
              <a:rPr lang="ar-SA" sz="2000" b="1" smtClean="0">
                <a:cs typeface="B Lotus" pitchFamily="2" charset="-78"/>
              </a:rPr>
            </a:br>
            <a:r>
              <a:rPr lang="ar-SA" sz="2000" b="1" smtClean="0">
                <a:cs typeface="B Lotus" pitchFamily="2" charset="-78"/>
              </a:rPr>
              <a:t>خَيْرَ (خَيْرْ) ـ سَيْرَ (سَيْرْ) ـ غَيْرِ (غَيْرْ)</a:t>
            </a:r>
            <a:r>
              <a:rPr lang="fa-IR" sz="2000" b="1" smtClean="0">
                <a:cs typeface="B Lotus" pitchFamily="2" charset="-78"/>
              </a:rPr>
              <a:t>.</a:t>
            </a:r>
          </a:p>
          <a:p>
            <a:pPr marL="990600" lvl="1" indent="-533400" algn="justLow" eaLnBrk="1" hangingPunct="1">
              <a:lnSpc>
                <a:spcPct val="120000"/>
              </a:lnSpc>
              <a:spcBef>
                <a:spcPct val="0"/>
              </a:spcBef>
              <a:buClr>
                <a:srgbClr val="6600CC"/>
              </a:buClr>
              <a:buFont typeface="Wingdings" pitchFamily="2" charset="2"/>
              <a:buAutoNum type="arabicPeriod"/>
            </a:pPr>
            <a:r>
              <a:rPr lang="ar-SA" sz="2000" b="1" smtClean="0">
                <a:cs typeface="B Lotus" pitchFamily="2" charset="-78"/>
              </a:rPr>
              <a:t>در كلمات (يَسْرِ ـ اَسْرِ ـ نُذُرِ) كه در اصل (يَسْرى ـ اَسْرى ـ نُذُرى ) بوده است ، در هنگام وقف ، ترقيق حرف راء بهتر است</a:t>
            </a:r>
            <a:r>
              <a:rPr lang="ar-SA" sz="3300" smtClean="0">
                <a:cs typeface="B Lotus" pitchFamily="2" charset="-78"/>
              </a:rPr>
              <a:t> </a:t>
            </a:r>
            <a:endParaRPr lang="fa-IR" sz="6700" b="1" smtClean="0">
              <a:cs typeface="B Lotus" pitchFamily="2" charset="-78"/>
            </a:endParaRPr>
          </a:p>
          <a:p>
            <a:pPr marL="990600" lvl="1" indent="-533400" algn="just" eaLnBrk="1" hangingPunct="1">
              <a:lnSpc>
                <a:spcPct val="80000"/>
              </a:lnSpc>
              <a:buClr>
                <a:srgbClr val="6600CC"/>
              </a:buClr>
              <a:buFont typeface="Wingdings" pitchFamily="2" charset="2"/>
              <a:buNone/>
            </a:pPr>
            <a:endParaRPr lang="en-US" sz="3700" b="1" smtClean="0">
              <a:cs typeface="B Lotus" pitchFamily="2" charset="-78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57200" y="228600"/>
            <a:ext cx="1219200" cy="11430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en-US" sz="4400">
              <a:latin typeface="Arial Black" pitchFamily="34" charset="0"/>
              <a:cs typeface="B Davat" pitchFamily="2" charset="-78"/>
            </a:endParaRPr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609600" y="304800"/>
            <a:ext cx="914400" cy="914400"/>
          </a:xfrm>
          <a:prstGeom prst="star8">
            <a:avLst>
              <a:gd name="adj" fmla="val 38250"/>
            </a:avLst>
          </a:prstGeom>
          <a:solidFill>
            <a:srgbClr val="CCFFCC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solidFill>
                  <a:srgbClr val="000066"/>
                </a:solidFill>
                <a:cs typeface="B Kamran Outline" pitchFamily="2" charset="-78"/>
              </a:rPr>
              <a:t>تمرین</a:t>
            </a:r>
            <a:endParaRPr lang="en-US">
              <a:solidFill>
                <a:srgbClr val="000066"/>
              </a:solidFill>
              <a:cs typeface="B Kamran Outline" pitchFamily="2" charset="-78"/>
            </a:endParaRPr>
          </a:p>
        </p:txBody>
      </p:sp>
      <p:sp>
        <p:nvSpPr>
          <p:cNvPr id="8090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0960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4603750" cy="1146175"/>
          </a:xfrm>
          <a:noFill/>
          <a:ln w="38100" cmpd="dbl">
            <a:solidFill>
              <a:srgbClr val="0000FF"/>
            </a:solidFill>
          </a:ln>
        </p:spPr>
        <p:txBody>
          <a:bodyPr/>
          <a:lstStyle/>
          <a:p>
            <a:pPr eaLnBrk="1" hangingPunct="1"/>
            <a:r>
              <a:rPr lang="fa-IR" smtClean="0">
                <a:solidFill>
                  <a:srgbClr val="660033"/>
                </a:solidFill>
                <a:cs typeface="B Kamran Outline" pitchFamily="2" charset="-78"/>
              </a:rPr>
              <a:t>ترقیق حرف راء</a:t>
            </a:r>
            <a:endParaRPr lang="en-US" smtClean="0">
              <a:solidFill>
                <a:srgbClr val="660033"/>
              </a:solidFill>
              <a:cs typeface="B Kamran Outline" pitchFamily="2" charset="-78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724400"/>
          </a:xfrm>
          <a:noFill/>
          <a:ln w="38100" cmpd="dbl">
            <a:solidFill>
              <a:srgbClr val="0000FF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spcBef>
                <a:spcPct val="0"/>
              </a:spcBef>
              <a:buClr>
                <a:srgbClr val="6600CC"/>
              </a:buClr>
              <a:buFont typeface="Wingdings" pitchFamily="2" charset="2"/>
              <a:buAutoNum type="arabicPeriod"/>
            </a:pPr>
            <a:r>
              <a:rPr lang="ar-SA" sz="2400" b="1" smtClean="0">
                <a:cs typeface="B Lotus" pitchFamily="2" charset="-78"/>
              </a:rPr>
              <a:t>راء مكسور، مانند:رِزْقاً ـ ريحٌ ـ حَرِّقُوهُ ـ اَنْذِرِ النّاسَ ـ نُذُرِ</a:t>
            </a:r>
            <a:endParaRPr lang="fa-IR" sz="2400" b="1" smtClean="0">
              <a:cs typeface="B Lotus" pitchFamily="2" charset="-78"/>
            </a:endParaRPr>
          </a:p>
          <a:p>
            <a:pPr marL="609600" indent="-609600" eaLnBrk="1" hangingPunct="1">
              <a:spcBef>
                <a:spcPct val="0"/>
              </a:spcBef>
              <a:buClr>
                <a:srgbClr val="6600CC"/>
              </a:buClr>
              <a:buFont typeface="Wingdings" pitchFamily="2" charset="2"/>
              <a:buAutoNum type="arabicPeriod"/>
            </a:pPr>
            <a:r>
              <a:rPr lang="ar-SA" sz="2400" b="1" smtClean="0">
                <a:cs typeface="B Lotus" pitchFamily="2" charset="-78"/>
              </a:rPr>
              <a:t>راء ساكن كه ماقبل آن مكسور باشد، مانند:مِرْيَةٍ ـ اُحْصِرْتُمْ ـ عَسِرْـقُدِرْ</a:t>
            </a:r>
            <a:endParaRPr lang="fa-IR" sz="2400" b="1" smtClean="0">
              <a:cs typeface="B Lotus" pitchFamily="2" charset="-78"/>
            </a:endParaRPr>
          </a:p>
          <a:p>
            <a:pPr marL="609600" indent="-609600" eaLnBrk="1" hangingPunct="1">
              <a:spcBef>
                <a:spcPct val="0"/>
              </a:spcBef>
              <a:buClr>
                <a:srgbClr val="6600CC"/>
              </a:buClr>
              <a:buFont typeface="Wingdings" pitchFamily="2" charset="2"/>
              <a:buAutoNum type="arabicPeriod"/>
            </a:pPr>
            <a:r>
              <a:rPr lang="ar-SA" sz="2400" b="1" smtClean="0">
                <a:cs typeface="B Lotus" pitchFamily="2" charset="-78"/>
              </a:rPr>
              <a:t>راء ساكن ماقبل ساكن كه ماقبل آن مكسور باشد، مانند: سِحْرْ ـ</a:t>
            </a:r>
            <a:r>
              <a:rPr lang="fa-IR" sz="2400" b="1" smtClean="0">
                <a:cs typeface="B Lotus" pitchFamily="2" charset="-78"/>
              </a:rPr>
              <a:t> </a:t>
            </a:r>
            <a:r>
              <a:rPr lang="ar-SA" sz="2400" b="1" smtClean="0">
                <a:cs typeface="B Lotus" pitchFamily="2" charset="-78"/>
              </a:rPr>
              <a:t>ذِكْرْ ـ</a:t>
            </a:r>
            <a:r>
              <a:rPr lang="fa-IR" sz="2400" b="1" smtClean="0">
                <a:cs typeface="B Lotus" pitchFamily="2" charset="-78"/>
              </a:rPr>
              <a:t> </a:t>
            </a:r>
            <a:r>
              <a:rPr lang="ar-SA" sz="2400" b="1" smtClean="0">
                <a:cs typeface="B Lotus" pitchFamily="2" charset="-78"/>
              </a:rPr>
              <a:t>خَبيرْ</a:t>
            </a:r>
            <a:br>
              <a:rPr lang="ar-SA" sz="2400" b="1" smtClean="0">
                <a:cs typeface="B Lotus" pitchFamily="2" charset="-78"/>
              </a:rPr>
            </a:br>
            <a:r>
              <a:rPr lang="ar-SA" sz="1200" b="1" smtClean="0"/>
              <a:t/>
            </a:r>
            <a:br>
              <a:rPr lang="ar-SA" sz="1200" b="1" smtClean="0"/>
            </a:br>
            <a:r>
              <a:rPr lang="fa-IR" smtClean="0">
                <a:solidFill>
                  <a:srgbClr val="6600CC"/>
                </a:solidFill>
                <a:cs typeface="B Titr" pitchFamily="2" charset="-78"/>
              </a:rPr>
              <a:t>نکته:</a:t>
            </a:r>
          </a:p>
          <a:p>
            <a:pPr marL="990600" lvl="1" indent="-533400" algn="just" eaLnBrk="1" hangingPunct="1">
              <a:lnSpc>
                <a:spcPct val="120000"/>
              </a:lnSpc>
              <a:spcBef>
                <a:spcPct val="0"/>
              </a:spcBef>
              <a:buClr>
                <a:srgbClr val="6600CC"/>
              </a:buClr>
              <a:buFont typeface="Wingdings" pitchFamily="2" charset="2"/>
              <a:buChar char="§"/>
            </a:pPr>
            <a:r>
              <a:rPr lang="ar-SA" sz="2000" b="1" smtClean="0">
                <a:cs typeface="B Lotus" pitchFamily="2" charset="-78"/>
              </a:rPr>
              <a:t>راء ساكنى كه بعد از همزه وصل قرار مى گيرد، تفخيم مى شود، مانند:</a:t>
            </a:r>
            <a:endParaRPr lang="fa-IR" sz="2000" b="1" smtClean="0">
              <a:cs typeface="B Lotus" pitchFamily="2" charset="-78"/>
            </a:endParaRPr>
          </a:p>
          <a:p>
            <a:pPr marL="990600" lvl="1" indent="-533400" algn="ctr" eaLnBrk="1" hangingPunct="1">
              <a:lnSpc>
                <a:spcPct val="120000"/>
              </a:lnSpc>
              <a:spcBef>
                <a:spcPct val="0"/>
              </a:spcBef>
              <a:buClr>
                <a:srgbClr val="6600CC"/>
              </a:buClr>
              <a:buFont typeface="Wingdings" pitchFamily="2" charset="2"/>
              <a:buNone/>
            </a:pPr>
            <a:r>
              <a:rPr lang="ar-SA" sz="2000" b="1" smtClean="0">
                <a:cs typeface="B Lotus" pitchFamily="2" charset="-78"/>
              </a:rPr>
              <a:t>اِرْجِعُونِ ـ لِمَنِ ارْتَضى ـ اِرْحَمْ ـ اِنِ ارْتَبْتُمْ</a:t>
            </a:r>
            <a:endParaRPr lang="fa-IR" sz="2000" b="1" smtClean="0">
              <a:cs typeface="B Lotus" pitchFamily="2" charset="-78"/>
            </a:endParaRPr>
          </a:p>
          <a:p>
            <a:pPr marL="990600" lvl="1" indent="-533400" algn="just" eaLnBrk="1" hangingPunct="1">
              <a:lnSpc>
                <a:spcPct val="120000"/>
              </a:lnSpc>
              <a:spcBef>
                <a:spcPct val="0"/>
              </a:spcBef>
              <a:buClr>
                <a:srgbClr val="6600CC"/>
              </a:buClr>
              <a:buFont typeface="Wingdings" pitchFamily="2" charset="2"/>
              <a:buChar char="§"/>
            </a:pPr>
            <a:r>
              <a:rPr lang="ar-SA" sz="2000" b="1" smtClean="0">
                <a:cs typeface="B Lotus" pitchFamily="2" charset="-78"/>
              </a:rPr>
              <a:t>راء سـاكـن مـاقـبـل مـكسورى كه قبل از حروف استعلا واقع شود (در صورتى كه در يك كلمه باشند) نيز تفخيم مى شود، مانند:</a:t>
            </a:r>
            <a:endParaRPr lang="fa-IR" sz="2000" b="1" smtClean="0">
              <a:cs typeface="B Lotus" pitchFamily="2" charset="-78"/>
            </a:endParaRPr>
          </a:p>
          <a:p>
            <a:pPr marL="990600" lvl="1" indent="-533400" algn="ctr" eaLnBrk="1" hangingPunct="1">
              <a:lnSpc>
                <a:spcPct val="120000"/>
              </a:lnSpc>
              <a:spcBef>
                <a:spcPct val="0"/>
              </a:spcBef>
              <a:buClr>
                <a:srgbClr val="6600CC"/>
              </a:buClr>
              <a:buFont typeface="Wingdings" pitchFamily="2" charset="2"/>
              <a:buNone/>
            </a:pPr>
            <a:r>
              <a:rPr lang="ar-SA" sz="2000" b="1" smtClean="0">
                <a:cs typeface="B Lotus" pitchFamily="2" charset="-78"/>
              </a:rPr>
              <a:t>قِرْطاسٍ ـ مِرْصاداً ـ فِرْقَةٍ ـ لَبِالْمِرْصادِ ـ اِرْصاداً</a:t>
            </a:r>
            <a:endParaRPr lang="fa-IR" sz="2000" b="1" smtClean="0">
              <a:cs typeface="B Lotus" pitchFamily="2" charset="-78"/>
            </a:endParaRPr>
          </a:p>
          <a:p>
            <a:pPr marL="990600" lvl="1" indent="-533400" algn="justLow" eaLnBrk="1" hangingPunct="1">
              <a:lnSpc>
                <a:spcPct val="120000"/>
              </a:lnSpc>
              <a:spcBef>
                <a:spcPct val="0"/>
              </a:spcBef>
              <a:buClr>
                <a:srgbClr val="6600CC"/>
              </a:buClr>
              <a:buFont typeface="Wingdings" pitchFamily="2" charset="2"/>
              <a:buNone/>
            </a:pPr>
            <a:endParaRPr lang="en-US" sz="2000" b="1" smtClean="0"/>
          </a:p>
        </p:txBody>
      </p:sp>
      <p:sp>
        <p:nvSpPr>
          <p:cNvPr id="8192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0198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4668838" cy="1143000"/>
          </a:xfrm>
          <a:noFill/>
        </p:spPr>
        <p:txBody>
          <a:bodyPr/>
          <a:lstStyle/>
          <a:p>
            <a:pPr eaLnBrk="1" hangingPunct="1"/>
            <a:r>
              <a:rPr lang="ar-SA" sz="4600" smtClean="0">
                <a:cs typeface="B Koodak" pitchFamily="2" charset="-78"/>
              </a:rPr>
              <a:t>ادغـام</a:t>
            </a:r>
            <a:r>
              <a:rPr lang="en-US" smtClean="0"/>
              <a:t> </a:t>
            </a:r>
            <a:r>
              <a:rPr lang="en-US" smtClean="0">
                <a:solidFill>
                  <a:srgbClr val="660033"/>
                </a:solidFill>
                <a:cs typeface="B Kamran Outline" pitchFamily="2" charset="-78"/>
              </a:rPr>
              <a:t>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924800" cy="4191000"/>
          </a:xfrm>
          <a:noFill/>
          <a:ln w="63500" cmpd="dbl">
            <a:solidFill>
              <a:srgbClr val="0000FF"/>
            </a:solidFill>
          </a:ln>
        </p:spPr>
        <p:txBody>
          <a:bodyPr/>
          <a:lstStyle/>
          <a:p>
            <a:pPr marL="533400" indent="-533400" eaLnBrk="1" hangingPunct="1">
              <a:buClr>
                <a:srgbClr val="6600CC"/>
              </a:buClr>
              <a:buFont typeface="Wingdings" pitchFamily="2" charset="2"/>
              <a:buChar char="E"/>
            </a:pPr>
            <a:r>
              <a:rPr lang="fa-IR" sz="2400" b="1" smtClean="0">
                <a:solidFill>
                  <a:srgbClr val="660033"/>
                </a:solidFill>
                <a:cs typeface="B Esfehan" pitchFamily="2" charset="-78"/>
              </a:rPr>
              <a:t>از نظر لغوی:</a:t>
            </a:r>
          </a:p>
          <a:p>
            <a:pPr marL="914400" lvl="1" indent="-457200" eaLnBrk="1" hangingPunct="1">
              <a:buClr>
                <a:srgbClr val="6600CC"/>
              </a:buClr>
              <a:buFont typeface="Wingdings" pitchFamily="2" charset="2"/>
              <a:buChar char="¯"/>
            </a:pPr>
            <a:r>
              <a:rPr lang="ar-SA" sz="2300" b="1" smtClean="0">
                <a:cs typeface="B Lotus" pitchFamily="2" charset="-78"/>
              </a:rPr>
              <a:t>مـترادف كلمه (ادخال ) به معناى (داخل نمودن ) است</a:t>
            </a:r>
            <a:r>
              <a:rPr lang="ar-SA" sz="2300" smtClean="0">
                <a:cs typeface="B Lotus" pitchFamily="2" charset="-78"/>
              </a:rPr>
              <a:t> </a:t>
            </a:r>
            <a:endParaRPr lang="fa-IR" sz="2300" b="1" smtClean="0">
              <a:cs typeface="B Lotus" pitchFamily="2" charset="-78"/>
            </a:endParaRPr>
          </a:p>
          <a:p>
            <a:pPr marL="533400" indent="-533400" eaLnBrk="1" hangingPunct="1">
              <a:buClr>
                <a:srgbClr val="6600CC"/>
              </a:buClr>
              <a:buFont typeface="Wingdings" pitchFamily="2" charset="2"/>
              <a:buChar char="E"/>
            </a:pPr>
            <a:r>
              <a:rPr lang="fa-IR" sz="2400" b="1" smtClean="0">
                <a:solidFill>
                  <a:srgbClr val="660033"/>
                </a:solidFill>
                <a:cs typeface="B Esfehan" pitchFamily="2" charset="-78"/>
              </a:rPr>
              <a:t>از نظر اصطلاحی:</a:t>
            </a:r>
          </a:p>
          <a:p>
            <a:pPr marL="914400" lvl="1" indent="-457200" algn="just" eaLnBrk="1" hangingPunct="1">
              <a:buClr>
                <a:srgbClr val="6600CC"/>
              </a:buClr>
              <a:buFont typeface="Wingdings" pitchFamily="2" charset="2"/>
              <a:buChar char="¯"/>
            </a:pPr>
            <a:r>
              <a:rPr lang="ar-SA" sz="2300" b="1" smtClean="0">
                <a:cs typeface="B Lotus" pitchFamily="2" charset="-78"/>
              </a:rPr>
              <a:t>در اصطلاح ، عبارت است از: (داخـل كـردن حـرفـى در حـرف ديـگـر بـطـورى كـه اثـرى از حـرفـِ اوّل يعنى (مُدْغَمْ) باقى نماند و حرف دوّم يعنى (مُدْغَمٌ فيه ) مشدّد شود، مانند:</a:t>
            </a:r>
            <a:br>
              <a:rPr lang="ar-SA" sz="2300" b="1" smtClean="0">
                <a:cs typeface="B Lotus" pitchFamily="2" charset="-78"/>
              </a:rPr>
            </a:br>
            <a:r>
              <a:rPr lang="ar-SA" sz="2300" b="1" smtClean="0">
                <a:cs typeface="B Lotus" pitchFamily="2" charset="-78"/>
              </a:rPr>
              <a:t>(قَدْ دَخَلُوا) كه دال (قَدْ) در دال (دَخَلُوا) ادغام شده و آن را (قَدَّ خَلُوا) مى خوانيم</a:t>
            </a:r>
            <a:r>
              <a:rPr lang="ar-SA" sz="2300" smtClean="0">
                <a:cs typeface="B Lotus" pitchFamily="2" charset="-78"/>
              </a:rPr>
              <a:t> </a:t>
            </a:r>
            <a:endParaRPr lang="fa-IR" sz="2300" smtClean="0">
              <a:cs typeface="B Lotus" pitchFamily="2" charset="-78"/>
            </a:endParaRPr>
          </a:p>
          <a:p>
            <a:pPr marL="533400" indent="-533400" algn="just" eaLnBrk="1" hangingPunct="1">
              <a:buClr>
                <a:srgbClr val="6600CC"/>
              </a:buClr>
              <a:buFont typeface="Wingdings" pitchFamily="2" charset="2"/>
              <a:buChar char="¯"/>
            </a:pPr>
            <a:r>
              <a:rPr lang="fa-IR" sz="2400" smtClean="0">
                <a:solidFill>
                  <a:srgbClr val="660033"/>
                </a:solidFill>
                <a:cs typeface="B Esfehan" pitchFamily="2" charset="-78"/>
              </a:rPr>
              <a:t>فایده ادغام: </a:t>
            </a:r>
            <a:r>
              <a:rPr lang="fa-IR" sz="2400" smtClean="0">
                <a:cs typeface="B Lotus" pitchFamily="2" charset="-78"/>
              </a:rPr>
              <a:t>سهولت در تلفظ</a:t>
            </a:r>
          </a:p>
          <a:p>
            <a:pPr marL="533400" indent="-533400" algn="just" eaLnBrk="1" hangingPunct="1">
              <a:buClr>
                <a:srgbClr val="6600CC"/>
              </a:buClr>
              <a:buFont typeface="Wingdings" pitchFamily="2" charset="2"/>
              <a:buChar char="¯"/>
            </a:pPr>
            <a:r>
              <a:rPr lang="fa-IR" sz="2400" b="1" smtClean="0">
                <a:cs typeface="B Esfehan" pitchFamily="2" charset="-78"/>
              </a:rPr>
              <a:t>انواع ادغام</a:t>
            </a:r>
            <a:endParaRPr lang="en-US" sz="2400" b="1" smtClean="0">
              <a:cs typeface="B Esfehan" pitchFamily="2" charset="-78"/>
            </a:endParaRPr>
          </a:p>
        </p:txBody>
      </p:sp>
      <p:sp>
        <p:nvSpPr>
          <p:cNvPr id="8294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4600" y="5486400"/>
            <a:ext cx="433388" cy="509588"/>
          </a:xfrm>
          <a:prstGeom prst="actionButtonDocument">
            <a:avLst/>
          </a:prstGeom>
          <a:solidFill>
            <a:srgbClr val="66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201613"/>
          <a:ext cx="8686800" cy="501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23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graphicEl>
                                              <a:dgm id="{F9CE8FAF-1540-4A85-8AAC-49B1174F6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C4E28364-2E42-42B3-8F5A-B90ED5F88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graphicEl>
                                              <a:dgm id="{D0D721B3-AEF9-4581-9B48-230A4ACB7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B6B04F04-91A3-4B92-A987-9A66C42A1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CF165EBC-49F9-45A4-B06C-94E40FF84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D2CEA18B-16EA-44CE-9DD4-B83FC71EB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5A70FD68-D15B-405D-8525-E090D457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219200"/>
          </a:xfrm>
        </p:spPr>
        <p:txBody>
          <a:bodyPr/>
          <a:lstStyle/>
          <a:p>
            <a:pPr eaLnBrk="1" hangingPunct="1"/>
            <a:r>
              <a:rPr lang="ar-SA" sz="6800" smtClean="0">
                <a:solidFill>
                  <a:srgbClr val="000066"/>
                </a:solidFill>
                <a:cs typeface="B Koodak Outline" pitchFamily="2" charset="-78"/>
              </a:rPr>
              <a:t>ادغـام مـتـمـاثلين</a:t>
            </a:r>
            <a:r>
              <a:rPr lang="ar-SA" smtClean="0"/>
              <a:t> </a:t>
            </a:r>
            <a:endParaRPr lang="en-US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8229600" cy="3540125"/>
          </a:xfrm>
        </p:spPr>
        <p:txBody>
          <a:bodyPr/>
          <a:lstStyle/>
          <a:p>
            <a:pPr eaLnBrk="1" hangingPunct="1"/>
            <a:r>
              <a:rPr lang="ar-SA" sz="2700" b="1" smtClean="0">
                <a:cs typeface="B Lotus" pitchFamily="2" charset="-78"/>
              </a:rPr>
              <a:t>در دو حرفى است كه مثل يكديگر باشند (تكرار يك حرف ) و ادغام آنها لازم است چه در يك كلمه باشند و چه در دو كلمه ، </a:t>
            </a:r>
            <a:endParaRPr lang="fa-IR" sz="2700" b="1" smtClean="0">
              <a:cs typeface="B Lotus" pitchFamily="2" charset="-78"/>
            </a:endParaRPr>
          </a:p>
          <a:p>
            <a:pPr lvl="1" eaLnBrk="1" hangingPunct="1"/>
            <a:r>
              <a:rPr lang="ar-SA" sz="2100" b="1" smtClean="0">
                <a:cs typeface="B Lotus" pitchFamily="2" charset="-78"/>
              </a:rPr>
              <a:t>مانند:</a:t>
            </a:r>
            <a:br>
              <a:rPr lang="ar-SA" sz="2100" b="1" smtClean="0">
                <a:cs typeface="B Lotus" pitchFamily="2" charset="-78"/>
              </a:rPr>
            </a:br>
            <a:endParaRPr lang="fa-IR" sz="2100" b="1" smtClean="0">
              <a:cs typeface="B Lotus" pitchFamily="2" charset="-78"/>
            </a:endParaRPr>
          </a:p>
          <a:p>
            <a:pPr lvl="1" eaLnBrk="1" hangingPunct="1"/>
            <a:r>
              <a:rPr lang="ar-SA" sz="2500" b="1" smtClean="0">
                <a:cs typeface="B Lotus" pitchFamily="2" charset="-78"/>
              </a:rPr>
              <a:t>يُدْرِ</a:t>
            </a:r>
            <a:r>
              <a:rPr lang="ar-SA" sz="2500" b="1" smtClean="0">
                <a:solidFill>
                  <a:srgbClr val="0000FF"/>
                </a:solidFill>
                <a:cs typeface="B Lotus" pitchFamily="2" charset="-78"/>
              </a:rPr>
              <a:t>كْ</a:t>
            </a:r>
            <a:r>
              <a:rPr lang="ar-SA" sz="2500" b="1" smtClean="0">
                <a:solidFill>
                  <a:srgbClr val="FF0066"/>
                </a:solidFill>
                <a:cs typeface="B Lotus" pitchFamily="2" charset="-78"/>
              </a:rPr>
              <a:t>كُ</a:t>
            </a:r>
            <a:r>
              <a:rPr lang="ar-SA" sz="2500" b="1" smtClean="0">
                <a:cs typeface="B Lotus" pitchFamily="2" charset="-78"/>
              </a:rPr>
              <a:t>مْ ـ قُ</a:t>
            </a:r>
            <a:r>
              <a:rPr lang="ar-SA" sz="2500" b="1" smtClean="0">
                <a:solidFill>
                  <a:srgbClr val="0000FF"/>
                </a:solidFill>
                <a:cs typeface="B Lotus" pitchFamily="2" charset="-78"/>
              </a:rPr>
              <a:t>لْ</a:t>
            </a:r>
            <a:r>
              <a:rPr lang="ar-SA" sz="2500" b="1" smtClean="0">
                <a:cs typeface="B Lotus" pitchFamily="2" charset="-78"/>
              </a:rPr>
              <a:t> </a:t>
            </a:r>
            <a:r>
              <a:rPr lang="ar-SA" sz="2500" b="1" smtClean="0">
                <a:solidFill>
                  <a:srgbClr val="FF0066"/>
                </a:solidFill>
                <a:cs typeface="B Lotus" pitchFamily="2" charset="-78"/>
              </a:rPr>
              <a:t>لَ</a:t>
            </a:r>
            <a:r>
              <a:rPr lang="ar-SA" sz="2500" b="1" smtClean="0">
                <a:cs typeface="B Lotus" pitchFamily="2" charset="-78"/>
              </a:rPr>
              <a:t>هُمْ كه خوانده مى شوند: يُدْرِ</a:t>
            </a:r>
            <a:r>
              <a:rPr lang="ar-SA" sz="2500" b="1" smtClean="0">
                <a:solidFill>
                  <a:srgbClr val="FF0066"/>
                </a:solidFill>
                <a:cs typeface="B Lotus" pitchFamily="2" charset="-78"/>
              </a:rPr>
              <a:t>كُّ</a:t>
            </a:r>
            <a:r>
              <a:rPr lang="ar-SA" sz="2500" b="1" smtClean="0">
                <a:cs typeface="B Lotus" pitchFamily="2" charset="-78"/>
              </a:rPr>
              <a:t>مْ ـ قُ</a:t>
            </a:r>
            <a:r>
              <a:rPr lang="ar-SA" sz="2500" b="1" smtClean="0">
                <a:solidFill>
                  <a:srgbClr val="FF0066"/>
                </a:solidFill>
                <a:cs typeface="B Lotus" pitchFamily="2" charset="-78"/>
              </a:rPr>
              <a:t>لَّ</a:t>
            </a:r>
            <a:r>
              <a:rPr lang="ar-SA" sz="2500" b="1" smtClean="0">
                <a:cs typeface="B Lotus" pitchFamily="2" charset="-78"/>
              </a:rPr>
              <a:t>هُمْ</a:t>
            </a:r>
            <a:r>
              <a:rPr lang="ar-SA" b="1" smtClean="0"/>
              <a:t/>
            </a:r>
            <a:br>
              <a:rPr lang="ar-SA" b="1" smtClean="0"/>
            </a:br>
            <a:r>
              <a:rPr lang="ar-SA" b="1" smtClean="0"/>
              <a:t/>
            </a:r>
            <a:br>
              <a:rPr lang="ar-SA" b="1" smtClean="0"/>
            </a:br>
            <a:endParaRPr lang="en-US" b="1" smtClean="0"/>
          </a:p>
        </p:txBody>
      </p:sp>
      <p:sp>
        <p:nvSpPr>
          <p:cNvPr id="839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219200"/>
          </a:xfrm>
        </p:spPr>
        <p:txBody>
          <a:bodyPr/>
          <a:lstStyle/>
          <a:p>
            <a:pPr eaLnBrk="1" hangingPunct="1"/>
            <a:r>
              <a:rPr lang="ar-SA" sz="6800" smtClean="0">
                <a:solidFill>
                  <a:srgbClr val="000066"/>
                </a:solidFill>
                <a:cs typeface="B Koodak Outline" pitchFamily="2" charset="-78"/>
              </a:rPr>
              <a:t>ادغـام مـتـ</a:t>
            </a:r>
            <a:r>
              <a:rPr lang="fa-IR" sz="6800" smtClean="0">
                <a:solidFill>
                  <a:srgbClr val="000066"/>
                </a:solidFill>
                <a:cs typeface="B Koodak Outline" pitchFamily="2" charset="-78"/>
              </a:rPr>
              <a:t>ج</a:t>
            </a:r>
            <a:r>
              <a:rPr lang="ar-SA" sz="6800" smtClean="0">
                <a:solidFill>
                  <a:srgbClr val="000066"/>
                </a:solidFill>
                <a:cs typeface="B Koodak Outline" pitchFamily="2" charset="-78"/>
              </a:rPr>
              <a:t>ا</a:t>
            </a:r>
            <a:r>
              <a:rPr lang="fa-IR" sz="6800" smtClean="0">
                <a:solidFill>
                  <a:srgbClr val="000066"/>
                </a:solidFill>
                <a:cs typeface="B Koodak Outline" pitchFamily="2" charset="-78"/>
              </a:rPr>
              <a:t>ن</a:t>
            </a:r>
            <a:r>
              <a:rPr lang="ar-SA" sz="6800" smtClean="0">
                <a:solidFill>
                  <a:srgbClr val="000066"/>
                </a:solidFill>
                <a:cs typeface="B Koodak Outline" pitchFamily="2" charset="-78"/>
              </a:rPr>
              <a:t>ثين</a:t>
            </a:r>
            <a:r>
              <a:rPr lang="ar-SA" smtClean="0"/>
              <a:t> </a:t>
            </a:r>
            <a:endParaRPr lang="en-US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8229600" cy="3540125"/>
          </a:xfrm>
        </p:spPr>
        <p:txBody>
          <a:bodyPr/>
          <a:lstStyle/>
          <a:p>
            <a:pPr eaLnBrk="1" hangingPunct="1"/>
            <a:r>
              <a:rPr lang="ar-SA" sz="2400" b="1" smtClean="0">
                <a:cs typeface="B Lotus" pitchFamily="2" charset="-78"/>
              </a:rPr>
              <a:t>زمانى است كه دو حرف هم مخرج (حروفى كه از يك محلّ، تلفّظ شوند) كنار يكديگر واقع شوند، خواه در يك كلمه و خواه در دو كلمه ، و ادغام آنها نيز لازم است .</a:t>
            </a:r>
            <a:br>
              <a:rPr lang="ar-SA" sz="2400" b="1" smtClean="0">
                <a:cs typeface="B Lotus" pitchFamily="2" charset="-78"/>
              </a:rPr>
            </a:br>
            <a:r>
              <a:rPr lang="ar-SA" sz="2400" b="1" smtClean="0">
                <a:cs typeface="B Lotus" pitchFamily="2" charset="-78"/>
              </a:rPr>
              <a:t/>
            </a:r>
            <a:br>
              <a:rPr lang="ar-SA" sz="2400" b="1" smtClean="0">
                <a:cs typeface="B Lotus" pitchFamily="2" charset="-78"/>
              </a:rPr>
            </a:br>
            <a:endParaRPr lang="en-US" sz="2400" b="1" smtClean="0">
              <a:cs typeface="B Lotus" pitchFamily="2" charset="-78"/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4265613" y="4953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b="1"/>
          </a:p>
        </p:txBody>
      </p:sp>
      <p:sp>
        <p:nvSpPr>
          <p:cNvPr id="84997" name="AutoShape 5" descr="Paper bag"/>
          <p:cNvSpPr>
            <a:spLocks noChangeArrowheads="1"/>
          </p:cNvSpPr>
          <p:nvPr/>
        </p:nvSpPr>
        <p:spPr bwMode="auto">
          <a:xfrm>
            <a:off x="7467600" y="3962400"/>
            <a:ext cx="1219200" cy="685800"/>
          </a:xfrm>
          <a:prstGeom prst="ribbon2">
            <a:avLst>
              <a:gd name="adj1" fmla="val 33333"/>
              <a:gd name="adj2" fmla="val 59315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800" b="1">
                <a:solidFill>
                  <a:srgbClr val="000000"/>
                </a:solidFill>
                <a:cs typeface="B Titr" pitchFamily="2" charset="-78"/>
              </a:rPr>
              <a:t>نکته:</a:t>
            </a:r>
            <a:endParaRPr lang="en-US" sz="2800" b="1">
              <a:solidFill>
                <a:srgbClr val="000000"/>
              </a:solidFill>
              <a:cs typeface="B Titr" pitchFamily="2" charset="-78"/>
            </a:endParaRPr>
          </a:p>
        </p:txBody>
      </p:sp>
      <p:sp>
        <p:nvSpPr>
          <p:cNvPr id="8499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7400" y="4495800"/>
            <a:ext cx="5867400" cy="1524000"/>
          </a:xfrm>
          <a:prstGeom prst="cloudCallout">
            <a:avLst>
              <a:gd name="adj1" fmla="val -74352"/>
              <a:gd name="adj2" fmla="val 6302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fa-IR" b="1"/>
          </a:p>
          <a:p>
            <a:pPr algn="ctr"/>
            <a:r>
              <a:rPr lang="ar-SA" b="1"/>
              <a:t>ادغام متجانسين در قرآن مجيد، تنها در هفت</a:t>
            </a:r>
            <a:r>
              <a:rPr lang="fa-IR" b="1"/>
              <a:t> م</a:t>
            </a:r>
            <a:r>
              <a:rPr lang="ar-SA" b="1"/>
              <a:t>وارد پيش آمده است .</a:t>
            </a:r>
            <a:endParaRPr lang="en-US" b="1"/>
          </a:p>
          <a:p>
            <a:pPr algn="ctr"/>
            <a:endParaRPr lang="en-US"/>
          </a:p>
        </p:txBody>
      </p:sp>
      <p:sp>
        <p:nvSpPr>
          <p:cNvPr id="84999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6300788" y="260350"/>
            <a:ext cx="2362200" cy="1219200"/>
          </a:xfrm>
          <a:noFill/>
        </p:spPr>
        <p:txBody>
          <a:bodyPr/>
          <a:lstStyle/>
          <a:p>
            <a:pPr eaLnBrk="1" hangingPunct="1"/>
            <a:r>
              <a:rPr lang="ar-SA" baseline="30000" smtClean="0">
                <a:solidFill>
                  <a:srgbClr val="FF0066"/>
                </a:solidFill>
                <a:cs typeface="B Titr" pitchFamily="2" charset="-78"/>
              </a:rPr>
              <a:t>مت</a:t>
            </a:r>
            <a:r>
              <a:rPr lang="fa-IR" baseline="30000" smtClean="0">
                <a:solidFill>
                  <a:srgbClr val="FF0066"/>
                </a:solidFill>
                <a:cs typeface="B Titr" pitchFamily="2" charset="-78"/>
              </a:rPr>
              <a:t>ج</a:t>
            </a:r>
            <a:r>
              <a:rPr lang="ar-SA" baseline="30000" smtClean="0">
                <a:solidFill>
                  <a:srgbClr val="FF0066"/>
                </a:solidFill>
                <a:cs typeface="B Titr" pitchFamily="2" charset="-78"/>
              </a:rPr>
              <a:t>ا</a:t>
            </a:r>
            <a:r>
              <a:rPr lang="fa-IR" baseline="30000" smtClean="0">
                <a:solidFill>
                  <a:srgbClr val="FF0066"/>
                </a:solidFill>
                <a:cs typeface="B Titr" pitchFamily="2" charset="-78"/>
              </a:rPr>
              <a:t>ن</a:t>
            </a:r>
            <a:r>
              <a:rPr lang="ar-SA" baseline="30000" smtClean="0">
                <a:solidFill>
                  <a:srgbClr val="FF0066"/>
                </a:solidFill>
                <a:cs typeface="B Titr" pitchFamily="2" charset="-78"/>
              </a:rPr>
              <a:t>ثين</a:t>
            </a:r>
            <a:r>
              <a:rPr lang="ar-SA" smtClean="0"/>
              <a:t> </a:t>
            </a:r>
            <a:endParaRPr lang="en-US" smtClean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497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40000"/>
              </a:lnSpc>
            </a:pPr>
            <a:r>
              <a:rPr lang="ar-SA" sz="2400" b="1" smtClean="0">
                <a:cs typeface="B Lotus" pitchFamily="2" charset="-78"/>
              </a:rPr>
              <a:t>1 ـ مدغم (طاء) مدغم فيه (تاء)، مانند:</a:t>
            </a:r>
            <a:r>
              <a:rPr lang="fa-IR" sz="2400" b="1" smtClean="0">
                <a:cs typeface="B Lotus" pitchFamily="2" charset="-78"/>
              </a:rPr>
              <a:t>          </a:t>
            </a:r>
            <a:r>
              <a:rPr lang="ar-SA" sz="2400" b="1" smtClean="0">
                <a:cs typeface="B Lotus" pitchFamily="2" charset="-78"/>
              </a:rPr>
              <a:t> بَسَ</a:t>
            </a:r>
            <a:r>
              <a:rPr lang="ar-SA" sz="2400" b="1" smtClean="0">
                <a:solidFill>
                  <a:schemeClr val="tx2"/>
                </a:solidFill>
                <a:cs typeface="B Lotus" pitchFamily="2" charset="-78"/>
              </a:rPr>
              <a:t>طْ</a:t>
            </a:r>
            <a:r>
              <a:rPr lang="ar-SA" sz="2400" b="1" smtClean="0">
                <a:solidFill>
                  <a:srgbClr val="FF0066"/>
                </a:solidFill>
                <a:cs typeface="B Lotus" pitchFamily="2" charset="-78"/>
              </a:rPr>
              <a:t>تَ </a:t>
            </a:r>
            <a:r>
              <a:rPr lang="ar-SA" sz="2400" b="1" smtClean="0">
                <a:cs typeface="B Lotus" pitchFamily="2" charset="-78"/>
              </a:rPr>
              <a:t>(بَسَطتَ)</a:t>
            </a:r>
            <a:endParaRPr lang="fa-IR" sz="2400" b="1" smtClean="0">
              <a:cs typeface="B Lotus" pitchFamily="2" charset="-78"/>
            </a:endParaRPr>
          </a:p>
          <a:p>
            <a:pPr eaLnBrk="1" hangingPunct="1">
              <a:lnSpc>
                <a:spcPct val="140000"/>
              </a:lnSpc>
            </a:pPr>
            <a:r>
              <a:rPr lang="ar-SA" sz="2400" b="1" smtClean="0">
                <a:cs typeface="B Lotus" pitchFamily="2" charset="-78"/>
              </a:rPr>
              <a:t>2 ـ مدغم (تاء) مدغم فيه (طاء)، مانند:</a:t>
            </a:r>
            <a:r>
              <a:rPr lang="fa-IR" sz="2400" b="1" smtClean="0">
                <a:cs typeface="B Lotus" pitchFamily="2" charset="-78"/>
              </a:rPr>
              <a:t>          </a:t>
            </a:r>
            <a:r>
              <a:rPr lang="ar-SA" sz="2400" b="1" smtClean="0">
                <a:cs typeface="B Lotus" pitchFamily="2" charset="-78"/>
              </a:rPr>
              <a:t> قالَ</a:t>
            </a:r>
            <a:r>
              <a:rPr lang="ar-SA" sz="2400" b="1" smtClean="0">
                <a:solidFill>
                  <a:schemeClr val="tx2"/>
                </a:solidFill>
                <a:cs typeface="B Lotus" pitchFamily="2" charset="-78"/>
              </a:rPr>
              <a:t>تْ</a:t>
            </a:r>
            <a:r>
              <a:rPr lang="ar-SA" sz="2400" b="1" smtClean="0">
                <a:cs typeface="B Lotus" pitchFamily="2" charset="-78"/>
              </a:rPr>
              <a:t> </a:t>
            </a:r>
            <a:r>
              <a:rPr lang="ar-SA" sz="2400" b="1" smtClean="0">
                <a:solidFill>
                  <a:srgbClr val="FF0066"/>
                </a:solidFill>
                <a:cs typeface="B Lotus" pitchFamily="2" charset="-78"/>
              </a:rPr>
              <a:t>ط</a:t>
            </a:r>
            <a:r>
              <a:rPr lang="ar-SA" sz="2400" b="1" smtClean="0">
                <a:cs typeface="B Lotus" pitchFamily="2" charset="-78"/>
              </a:rPr>
              <a:t>آئِفَةٌ (قالَطّآئِفَةٌ)</a:t>
            </a:r>
            <a:endParaRPr lang="fa-IR" sz="2400" b="1" smtClean="0">
              <a:cs typeface="B Lotus" pitchFamily="2" charset="-78"/>
            </a:endParaRPr>
          </a:p>
          <a:p>
            <a:pPr eaLnBrk="1" hangingPunct="1">
              <a:lnSpc>
                <a:spcPct val="140000"/>
              </a:lnSpc>
            </a:pPr>
            <a:r>
              <a:rPr lang="ar-SA" sz="2400" b="1" smtClean="0">
                <a:cs typeface="B Lotus" pitchFamily="2" charset="-78"/>
              </a:rPr>
              <a:t>3 ـ مدغم (دال ) مدغم فيه (تاء)، مانند:</a:t>
            </a:r>
            <a:r>
              <a:rPr lang="fa-IR" sz="2400" b="1" smtClean="0">
                <a:cs typeface="B Lotus" pitchFamily="2" charset="-78"/>
              </a:rPr>
              <a:t>         </a:t>
            </a:r>
            <a:r>
              <a:rPr lang="ar-SA" sz="2400" b="1" smtClean="0">
                <a:cs typeface="B Lotus" pitchFamily="2" charset="-78"/>
              </a:rPr>
              <a:t> عَبَ</a:t>
            </a:r>
            <a:r>
              <a:rPr lang="ar-SA" sz="2400" b="1" smtClean="0">
                <a:solidFill>
                  <a:schemeClr val="tx2"/>
                </a:solidFill>
                <a:cs typeface="B Lotus" pitchFamily="2" charset="-78"/>
              </a:rPr>
              <a:t>دْ</a:t>
            </a:r>
            <a:r>
              <a:rPr lang="ar-SA" sz="2400" b="1" smtClean="0">
                <a:solidFill>
                  <a:srgbClr val="FF0066"/>
                </a:solidFill>
                <a:cs typeface="B Lotus" pitchFamily="2" charset="-78"/>
              </a:rPr>
              <a:t>تُ</a:t>
            </a:r>
            <a:r>
              <a:rPr lang="ar-SA" sz="2400" b="1" smtClean="0">
                <a:cs typeface="B Lotus" pitchFamily="2" charset="-78"/>
              </a:rPr>
              <a:t>مْ (عَبَتُّمْ)</a:t>
            </a:r>
            <a:endParaRPr lang="fa-IR" sz="2400" b="1" smtClean="0">
              <a:cs typeface="B Lotus" pitchFamily="2" charset="-78"/>
            </a:endParaRPr>
          </a:p>
          <a:p>
            <a:pPr eaLnBrk="1" hangingPunct="1">
              <a:lnSpc>
                <a:spcPct val="140000"/>
              </a:lnSpc>
            </a:pPr>
            <a:r>
              <a:rPr lang="ar-SA" sz="2400" b="1" smtClean="0">
                <a:cs typeface="B Lotus" pitchFamily="2" charset="-78"/>
              </a:rPr>
              <a:t>4 ـ مدغم (تاء) مدغم فيه (دال )، مانند:</a:t>
            </a:r>
            <a:r>
              <a:rPr lang="fa-IR" sz="2400" b="1" smtClean="0">
                <a:cs typeface="B Lotus" pitchFamily="2" charset="-78"/>
              </a:rPr>
              <a:t>          </a:t>
            </a:r>
            <a:r>
              <a:rPr lang="ar-SA" sz="2400" b="1" smtClean="0">
                <a:cs typeface="B Lotus" pitchFamily="2" charset="-78"/>
              </a:rPr>
              <a:t>اُجيبَ</a:t>
            </a:r>
            <a:r>
              <a:rPr lang="ar-SA" sz="2400" b="1" smtClean="0">
                <a:solidFill>
                  <a:schemeClr val="tx2"/>
                </a:solidFill>
                <a:cs typeface="B Lotus" pitchFamily="2" charset="-78"/>
              </a:rPr>
              <a:t>تْ</a:t>
            </a:r>
            <a:r>
              <a:rPr lang="ar-SA" sz="2400" b="1" smtClean="0">
                <a:cs typeface="B Lotus" pitchFamily="2" charset="-78"/>
              </a:rPr>
              <a:t> </a:t>
            </a:r>
            <a:r>
              <a:rPr lang="ar-SA" sz="2400" b="1" smtClean="0">
                <a:solidFill>
                  <a:srgbClr val="FF0066"/>
                </a:solidFill>
                <a:cs typeface="B Lotus" pitchFamily="2" charset="-78"/>
              </a:rPr>
              <a:t>دَ</a:t>
            </a:r>
            <a:r>
              <a:rPr lang="ar-SA" sz="2400" b="1" smtClean="0">
                <a:cs typeface="B Lotus" pitchFamily="2" charset="-78"/>
              </a:rPr>
              <a:t>عْوَتُكُما (اُجيبَدَّعْوَتُكُما)</a:t>
            </a:r>
            <a:endParaRPr lang="fa-IR" sz="2400" b="1" smtClean="0">
              <a:cs typeface="B Lotus" pitchFamily="2" charset="-78"/>
            </a:endParaRPr>
          </a:p>
          <a:p>
            <a:pPr eaLnBrk="1" hangingPunct="1">
              <a:lnSpc>
                <a:spcPct val="140000"/>
              </a:lnSpc>
            </a:pPr>
            <a:r>
              <a:rPr lang="ar-SA" sz="2400" b="1" smtClean="0">
                <a:cs typeface="B Lotus" pitchFamily="2" charset="-78"/>
              </a:rPr>
              <a:t>5 ـ مدغم (ذال ) مدغم فيه (ظاء)، مانند: </a:t>
            </a:r>
            <a:r>
              <a:rPr lang="fa-IR" sz="2400" b="1" smtClean="0">
                <a:cs typeface="B Lotus" pitchFamily="2" charset="-78"/>
              </a:rPr>
              <a:t>        </a:t>
            </a:r>
            <a:r>
              <a:rPr lang="ar-SA" sz="2400" b="1" smtClean="0">
                <a:cs typeface="B Lotus" pitchFamily="2" charset="-78"/>
              </a:rPr>
              <a:t>اِ</a:t>
            </a:r>
            <a:r>
              <a:rPr lang="ar-SA" sz="2400" b="1" smtClean="0">
                <a:solidFill>
                  <a:schemeClr val="tx2"/>
                </a:solidFill>
                <a:cs typeface="B Lotus" pitchFamily="2" charset="-78"/>
              </a:rPr>
              <a:t>ذْ</a:t>
            </a:r>
            <a:r>
              <a:rPr lang="ar-SA" sz="2400" b="1" smtClean="0">
                <a:solidFill>
                  <a:srgbClr val="FF0066"/>
                </a:solidFill>
                <a:cs typeface="B Lotus" pitchFamily="2" charset="-78"/>
              </a:rPr>
              <a:t>ظَ</a:t>
            </a:r>
            <a:r>
              <a:rPr lang="ar-SA" sz="2400" b="1" smtClean="0">
                <a:cs typeface="B Lotus" pitchFamily="2" charset="-78"/>
              </a:rPr>
              <a:t>لَمُوا (اِظَّلَمُوا)</a:t>
            </a:r>
            <a:endParaRPr lang="fa-IR" sz="2400" b="1" smtClean="0">
              <a:cs typeface="B Lotus" pitchFamily="2" charset="-78"/>
            </a:endParaRPr>
          </a:p>
          <a:p>
            <a:pPr eaLnBrk="1" hangingPunct="1">
              <a:lnSpc>
                <a:spcPct val="140000"/>
              </a:lnSpc>
            </a:pPr>
            <a:r>
              <a:rPr lang="ar-SA" sz="2400" b="1" smtClean="0">
                <a:cs typeface="B Lotus" pitchFamily="2" charset="-78"/>
              </a:rPr>
              <a:t>6 ـ مدغم (ثاء) مدغم فيه (ذال )، مانند:</a:t>
            </a:r>
            <a:r>
              <a:rPr lang="fa-IR" sz="2400" b="1" smtClean="0">
                <a:cs typeface="B Lotus" pitchFamily="2" charset="-78"/>
              </a:rPr>
              <a:t>         </a:t>
            </a:r>
            <a:r>
              <a:rPr lang="ar-SA" sz="2400" b="1" smtClean="0">
                <a:cs typeface="B Lotus" pitchFamily="2" charset="-78"/>
              </a:rPr>
              <a:t> يَلْهَ</a:t>
            </a:r>
            <a:r>
              <a:rPr lang="ar-SA" sz="2400" b="1" smtClean="0">
                <a:solidFill>
                  <a:schemeClr val="tx2"/>
                </a:solidFill>
                <a:cs typeface="B Lotus" pitchFamily="2" charset="-78"/>
              </a:rPr>
              <a:t>ثْ</a:t>
            </a:r>
            <a:r>
              <a:rPr lang="ar-SA" sz="2400" b="1" smtClean="0">
                <a:cs typeface="B Lotus" pitchFamily="2" charset="-78"/>
              </a:rPr>
              <a:t> </a:t>
            </a:r>
            <a:r>
              <a:rPr lang="ar-SA" sz="2400" b="1" smtClean="0">
                <a:solidFill>
                  <a:srgbClr val="FF0066"/>
                </a:solidFill>
                <a:cs typeface="B Lotus" pitchFamily="2" charset="-78"/>
              </a:rPr>
              <a:t>ذ</a:t>
            </a:r>
            <a:r>
              <a:rPr lang="ar-SA" sz="2400" b="1" smtClean="0">
                <a:cs typeface="B Lotus" pitchFamily="2" charset="-78"/>
              </a:rPr>
              <a:t>لِكَ (يَلْهَذّلِكَ)</a:t>
            </a:r>
            <a:endParaRPr lang="fa-IR" sz="2400" b="1" smtClean="0">
              <a:cs typeface="B Lotus" pitchFamily="2" charset="-78"/>
            </a:endParaRPr>
          </a:p>
          <a:p>
            <a:pPr eaLnBrk="1" hangingPunct="1">
              <a:lnSpc>
                <a:spcPct val="140000"/>
              </a:lnSpc>
            </a:pPr>
            <a:r>
              <a:rPr lang="ar-SA" sz="2400" b="1" smtClean="0">
                <a:cs typeface="B Lotus" pitchFamily="2" charset="-78"/>
              </a:rPr>
              <a:t>7 ـ مدغم (باء) مدغم فيه (ميم )، مانند: </a:t>
            </a:r>
            <a:r>
              <a:rPr lang="fa-IR" sz="2400" b="1" smtClean="0">
                <a:cs typeface="B Lotus" pitchFamily="2" charset="-78"/>
              </a:rPr>
              <a:t>         </a:t>
            </a:r>
            <a:r>
              <a:rPr lang="ar-SA" sz="2400" b="1" smtClean="0">
                <a:cs typeface="B Lotus" pitchFamily="2" charset="-78"/>
              </a:rPr>
              <a:t>اِرْكَ</a:t>
            </a:r>
            <a:r>
              <a:rPr lang="ar-SA" sz="2400" b="1" smtClean="0">
                <a:solidFill>
                  <a:schemeClr val="tx2"/>
                </a:solidFill>
                <a:cs typeface="B Lotus" pitchFamily="2" charset="-78"/>
              </a:rPr>
              <a:t>بْ </a:t>
            </a:r>
            <a:r>
              <a:rPr lang="ar-SA" sz="2400" b="1" smtClean="0">
                <a:solidFill>
                  <a:srgbClr val="FF0066"/>
                </a:solidFill>
                <a:cs typeface="B Lotus" pitchFamily="2" charset="-78"/>
              </a:rPr>
              <a:t>مَ</a:t>
            </a:r>
            <a:r>
              <a:rPr lang="ar-SA" sz="2400" b="1" smtClean="0">
                <a:cs typeface="B Lotus" pitchFamily="2" charset="-78"/>
              </a:rPr>
              <a:t>عَنا (اِرْكَمَّعَنا)</a:t>
            </a:r>
            <a:endParaRPr lang="en-US" sz="2400" b="1" smtClean="0"/>
          </a:p>
        </p:txBody>
      </p:sp>
      <p:sp>
        <p:nvSpPr>
          <p:cNvPr id="860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219200"/>
          </a:xfrm>
        </p:spPr>
        <p:txBody>
          <a:bodyPr/>
          <a:lstStyle/>
          <a:p>
            <a:pPr eaLnBrk="1" hangingPunct="1"/>
            <a:r>
              <a:rPr lang="ar-SA" sz="6800" smtClean="0">
                <a:solidFill>
                  <a:srgbClr val="000066"/>
                </a:solidFill>
                <a:cs typeface="B Koodak Outline" pitchFamily="2" charset="-78"/>
              </a:rPr>
              <a:t>ادغـام مـتـ</a:t>
            </a:r>
            <a:r>
              <a:rPr lang="fa-IR" sz="6800" smtClean="0">
                <a:solidFill>
                  <a:srgbClr val="000066"/>
                </a:solidFill>
                <a:cs typeface="B Koodak Outline" pitchFamily="2" charset="-78"/>
              </a:rPr>
              <a:t>ق</a:t>
            </a:r>
            <a:r>
              <a:rPr lang="ar-SA" sz="6800" smtClean="0">
                <a:solidFill>
                  <a:srgbClr val="000066"/>
                </a:solidFill>
                <a:cs typeface="B Koodak Outline" pitchFamily="2" charset="-78"/>
              </a:rPr>
              <a:t>ـا</a:t>
            </a:r>
            <a:r>
              <a:rPr lang="fa-IR" sz="6800" smtClean="0">
                <a:solidFill>
                  <a:srgbClr val="000066"/>
                </a:solidFill>
                <a:cs typeface="B Koodak Outline" pitchFamily="2" charset="-78"/>
              </a:rPr>
              <a:t>رب</a:t>
            </a:r>
            <a:r>
              <a:rPr lang="ar-SA" sz="6800" smtClean="0">
                <a:solidFill>
                  <a:srgbClr val="000066"/>
                </a:solidFill>
                <a:cs typeface="B Koodak Outline" pitchFamily="2" charset="-78"/>
              </a:rPr>
              <a:t>ين</a:t>
            </a:r>
            <a:r>
              <a:rPr lang="ar-SA" smtClean="0"/>
              <a:t> </a:t>
            </a:r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895600"/>
            <a:ext cx="8229600" cy="3048000"/>
          </a:xfrm>
          <a:noFill/>
          <a:ln w="57150" cap="flat" cmpd="thinThick">
            <a:solidFill>
              <a:schemeClr val="hlink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sz="700" b="1" smtClean="0">
              <a:cs typeface="B Lotus" pitchFamily="2" charset="-78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ar-SA" sz="2400" b="1" smtClean="0">
                <a:cs typeface="B Lotus" pitchFamily="2" charset="-78"/>
              </a:rPr>
              <a:t>در حروفى جريان دارد كه يا مخرجشان نزديك به هم باشد و يا در بيشتر صفات ، متّحد باشند. رعايت آنها تنها در دو مورد لازم است</a:t>
            </a:r>
            <a:r>
              <a:rPr lang="ar-SA" sz="1600" b="1" smtClean="0">
                <a:cs typeface="B Lotus" pitchFamily="2" charset="-78"/>
              </a:rPr>
              <a:t> </a:t>
            </a:r>
            <a:r>
              <a:rPr lang="en-US" sz="1600" b="1" smtClean="0">
                <a:cs typeface="B Lotus" pitchFamily="2" charset="-78"/>
              </a:rPr>
              <a:t>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b="1" smtClean="0">
              <a:cs typeface="B Lotus" pitchFamily="2" charset="-78"/>
            </a:endParaRPr>
          </a:p>
          <a:p>
            <a:pPr lvl="1" algn="just" eaLnBrk="1" hangingPunct="1">
              <a:lnSpc>
                <a:spcPct val="120000"/>
              </a:lnSpc>
            </a:pPr>
            <a:r>
              <a:rPr lang="ar-SA" sz="2400" b="1" smtClean="0">
                <a:cs typeface="B Lotus" pitchFamily="2" charset="-78"/>
              </a:rPr>
              <a:t>1 ـ لام ساكن در حرف راء، مانند: قُلْ رَبِّ (قُرَّبِّ) ـ بَلْ رَبُّكُمْ (بَرَّبُّكُمْ)</a:t>
            </a:r>
            <a:endParaRPr lang="en-US" sz="2400" b="1" smtClean="0">
              <a:cs typeface="B Lotus" pitchFamily="2" charset="-78"/>
            </a:endParaRPr>
          </a:p>
          <a:p>
            <a:pPr lvl="1" algn="just" eaLnBrk="1" hangingPunct="1">
              <a:lnSpc>
                <a:spcPct val="120000"/>
              </a:lnSpc>
            </a:pPr>
            <a:r>
              <a:rPr lang="ar-SA" sz="2400" b="1" smtClean="0">
                <a:cs typeface="B Lotus" pitchFamily="2" charset="-78"/>
              </a:rPr>
              <a:t>2 ـ قـاف سـاكـن در حرف كاف كه در قرآن فقط يك مورد و در كلمه (اَلَمْ نَخْلُقْكُمْ) پيش آمده و آن را (اَلَمْ نَخْلُكُّمْ) مى خوانيم</a:t>
            </a:r>
            <a:endParaRPr lang="en-US" sz="2400" b="1" smtClean="0">
              <a:cs typeface="B Lotus" pitchFamily="2" charset="-78"/>
            </a:endParaRP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ar-SA" sz="1200" smtClean="0">
                <a:cs typeface="B Lotus" pitchFamily="2" charset="-78"/>
              </a:rPr>
              <a:t> </a:t>
            </a:r>
            <a:r>
              <a:rPr lang="ar-SA" sz="1200" b="1" smtClean="0">
                <a:cs typeface="B Lotus" pitchFamily="2" charset="-78"/>
              </a:rPr>
              <a:t/>
            </a:r>
            <a:br>
              <a:rPr lang="ar-SA" sz="1200" b="1" smtClean="0">
                <a:cs typeface="B Lotus" pitchFamily="2" charset="-78"/>
              </a:rPr>
            </a:br>
            <a:endParaRPr lang="en-US" sz="1200" b="1" smtClean="0">
              <a:cs typeface="B Lotus" pitchFamily="2" charset="-78"/>
            </a:endParaRPr>
          </a:p>
        </p:txBody>
      </p:sp>
      <p:sp>
        <p:nvSpPr>
          <p:cNvPr id="870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mtClean="0">
                <a:cs typeface="B Titr" pitchFamily="2" charset="-78"/>
              </a:rPr>
              <a:t>احكام تنوين و نون ساكن</a:t>
            </a:r>
            <a:endParaRPr lang="en-US" smtClean="0">
              <a:cs typeface="B Titr" pitchFamily="2" charset="-78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z="2400" b="1" smtClean="0">
                <a:cs typeface="B Lotus" pitchFamily="2" charset="-78"/>
              </a:rPr>
              <a:t>تنوين و نون ساكنه ، حُكمش بدان اى هوشيار</a:t>
            </a:r>
            <a:br>
              <a:rPr lang="ar-SA" sz="2400" b="1" smtClean="0">
                <a:cs typeface="B Lotus" pitchFamily="2" charset="-78"/>
              </a:rPr>
            </a:br>
            <a:r>
              <a:rPr lang="fa-IR" sz="2400" b="1" smtClean="0">
                <a:cs typeface="B Lotus" pitchFamily="2" charset="-78"/>
              </a:rPr>
              <a:t>                         </a:t>
            </a:r>
            <a:r>
              <a:rPr lang="ar-SA" sz="2400" b="1" smtClean="0">
                <a:cs typeface="B Lotus" pitchFamily="2" charset="-78"/>
              </a:rPr>
              <a:t>كز</a:t>
            </a:r>
            <a:r>
              <a:rPr lang="fa-IR" sz="2400" b="1" smtClean="0">
                <a:cs typeface="B Lotus" pitchFamily="2" charset="-78"/>
              </a:rPr>
              <a:t> </a:t>
            </a:r>
            <a:r>
              <a:rPr lang="ar-SA" sz="2400" b="1" smtClean="0">
                <a:cs typeface="B Lotus" pitchFamily="2" charset="-78"/>
              </a:rPr>
              <a:t> حكم</a:t>
            </a:r>
            <a:r>
              <a:rPr lang="fa-IR" sz="2400" b="1" smtClean="0">
                <a:cs typeface="B Lotus" pitchFamily="2" charset="-78"/>
              </a:rPr>
              <a:t> </a:t>
            </a:r>
            <a:r>
              <a:rPr lang="ar-SA" sz="2400" b="1" smtClean="0">
                <a:cs typeface="B Lotus" pitchFamily="2" charset="-78"/>
              </a:rPr>
              <a:t> آن</a:t>
            </a:r>
            <a:r>
              <a:rPr lang="fa-IR" sz="2400" b="1" smtClean="0">
                <a:cs typeface="B Lotus" pitchFamily="2" charset="-78"/>
              </a:rPr>
              <a:t> </a:t>
            </a:r>
            <a:r>
              <a:rPr lang="ar-SA" sz="2400" b="1" smtClean="0">
                <a:cs typeface="B Lotus" pitchFamily="2" charset="-78"/>
              </a:rPr>
              <a:t> زينت </a:t>
            </a:r>
            <a:r>
              <a:rPr lang="fa-IR" sz="2400" b="1" smtClean="0">
                <a:cs typeface="B Lotus" pitchFamily="2" charset="-78"/>
              </a:rPr>
              <a:t> </a:t>
            </a:r>
            <a:r>
              <a:rPr lang="ar-SA" sz="2400" b="1" smtClean="0">
                <a:cs typeface="B Lotus" pitchFamily="2" charset="-78"/>
              </a:rPr>
              <a:t>بود</a:t>
            </a:r>
            <a:r>
              <a:rPr lang="fa-IR" sz="2400" b="1" smtClean="0">
                <a:cs typeface="B Lotus" pitchFamily="2" charset="-78"/>
              </a:rPr>
              <a:t> </a:t>
            </a:r>
            <a:r>
              <a:rPr lang="ar-SA" sz="2400" b="1" smtClean="0">
                <a:cs typeface="B Lotus" pitchFamily="2" charset="-78"/>
              </a:rPr>
              <a:t> اندر</a:t>
            </a:r>
            <a:r>
              <a:rPr lang="fa-IR" sz="2400" b="1" smtClean="0">
                <a:cs typeface="B Lotus" pitchFamily="2" charset="-78"/>
              </a:rPr>
              <a:t> </a:t>
            </a:r>
            <a:r>
              <a:rPr lang="ar-SA" sz="2400" b="1" smtClean="0">
                <a:cs typeface="B Lotus" pitchFamily="2" charset="-78"/>
              </a:rPr>
              <a:t> كلام</a:t>
            </a:r>
            <a:r>
              <a:rPr lang="fa-IR" sz="2400" b="1" smtClean="0">
                <a:cs typeface="B Lotus" pitchFamily="2" charset="-78"/>
              </a:rPr>
              <a:t> </a:t>
            </a:r>
            <a:r>
              <a:rPr lang="ar-SA" sz="2400" b="1" smtClean="0">
                <a:cs typeface="B Lotus" pitchFamily="2" charset="-78"/>
              </a:rPr>
              <a:t> كردگار</a:t>
            </a:r>
            <a:br>
              <a:rPr lang="ar-SA" sz="2400" b="1" smtClean="0">
                <a:cs typeface="B Lotus" pitchFamily="2" charset="-78"/>
              </a:rPr>
            </a:br>
            <a:r>
              <a:rPr lang="ar-SA" sz="2400" b="1" smtClean="0">
                <a:cs typeface="B Lotus" pitchFamily="2" charset="-78"/>
              </a:rPr>
              <a:t>در يرملون ادغام كن،در حرف حلق اظهار كن</a:t>
            </a:r>
            <a:br>
              <a:rPr lang="ar-SA" sz="2400" b="1" smtClean="0">
                <a:cs typeface="B Lotus" pitchFamily="2" charset="-78"/>
              </a:rPr>
            </a:br>
            <a:r>
              <a:rPr lang="fa-IR" sz="2400" b="1" smtClean="0">
                <a:cs typeface="B Lotus" pitchFamily="2" charset="-78"/>
              </a:rPr>
              <a:t>                         </a:t>
            </a:r>
            <a:r>
              <a:rPr lang="ar-SA" sz="2400" b="1" smtClean="0">
                <a:cs typeface="B Lotus" pitchFamily="2" charset="-78"/>
              </a:rPr>
              <a:t>در نزد (باء) قلب به ميم،در (مابقى ) اخفا بيار</a:t>
            </a:r>
            <a:r>
              <a:rPr lang="ar-SA" sz="2400" b="1" smtClean="0"/>
              <a:t/>
            </a:r>
            <a:br>
              <a:rPr lang="ar-SA" sz="2400" b="1" smtClean="0"/>
            </a:br>
            <a:r>
              <a:rPr lang="ar-SA" b="1" smtClean="0"/>
              <a:t/>
            </a:r>
            <a:br>
              <a:rPr lang="ar-SA" b="1" smtClean="0"/>
            </a:br>
            <a:endParaRPr lang="en-US" b="1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914400" y="3657600"/>
          <a:ext cx="8001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51" name="AutoShape 1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5334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4D89B-A169-432F-8589-10F1EEB8B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">
                                            <p:graphicEl>
                                              <a:dgm id="{8DF4D89B-A169-432F-8589-10F1EEB8B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1A3D4A-BFDD-440F-82DE-C8458D650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">
                                            <p:graphicEl>
                                              <a:dgm id="{4B1A3D4A-BFDD-440F-82DE-C8458D650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A00A04-A495-48F2-B774-C233D0C8A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">
                                            <p:graphicEl>
                                              <a:dgm id="{71A00A04-A495-48F2-B774-C233D0C8A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E9C2A6-1213-4EDA-8005-E001FCB7B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graphicEl>
                                              <a:dgm id="{ADE9C2A6-1213-4EDA-8005-E001FCB7B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3ED6D4-04FE-4536-B60E-1060379F0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">
                                            <p:graphicEl>
                                              <a:dgm id="{FC3ED6D4-04FE-4536-B60E-1060379F0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19FE02-1472-4895-9948-9335EA07D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">
                                            <p:graphicEl>
                                              <a:dgm id="{1D19FE02-1472-4895-9948-9335EA07D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D2BA9-9B54-4DCF-90EE-18F7C9C6C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">
                                            <p:graphicEl>
                                              <a:dgm id="{D03D2BA9-9B54-4DCF-90EE-18F7C9C6C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0EFAA3-BFEF-41FA-9863-65029FC38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">
                                            <p:graphicEl>
                                              <a:dgm id="{F30EFAA3-BFEF-41FA-9863-65029FC38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8C2911-8715-4DAB-84AD-76F911A16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">
                                            <p:graphicEl>
                                              <a:dgm id="{DF8C2911-8715-4DAB-84AD-76F911A16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  <p:bldGraphic spid="2" grpId="0">
        <p:bldSub>
          <a:bldDgm bld="lvlAtOnce"/>
        </p:bldSub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62800" y="381000"/>
            <a:ext cx="1447800" cy="1143000"/>
          </a:xfrm>
          <a:ln w="38100">
            <a:solidFill>
              <a:schemeClr val="folHlink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ar-SA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اظهار</a:t>
            </a:r>
            <a:endParaRPr lang="en-US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772400" cy="4800600"/>
          </a:xfrm>
          <a:ln w="76200" cmpd="tri">
            <a:solidFill>
              <a:srgbClr val="000080"/>
            </a:solidFill>
          </a:ln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ar-SA" sz="2400" b="1" smtClean="0">
                <a:cs typeface="B Lotus" pitchFamily="2" charset="-78"/>
              </a:rPr>
              <a:t>اظهار يعنى آشكار نمودن . اگر نون ساكن و تنوين به حروف حلقى برسد، بطور عادى و واضح تلفّظ مى شود و نبايد روى آن مكث نمود.</a:t>
            </a:r>
            <a:endParaRPr lang="fa-IR" sz="2400" b="1" smtClean="0">
              <a:cs typeface="B Lotus" pitchFamily="2" charset="-78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a-IR" sz="2400" b="1" smtClean="0">
              <a:cs typeface="B Lotus" pitchFamily="2" charset="-7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ar-SA" sz="2800" b="1" smtClean="0">
                <a:cs typeface="B Koodak Outline" pitchFamily="2" charset="-78"/>
              </a:rPr>
              <a:t>مانند:</a:t>
            </a:r>
            <a:endParaRPr lang="fa-IR" sz="2800" b="1" smtClean="0">
              <a:cs typeface="B Koodak Outline" pitchFamily="2" charset="-78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a-IR" sz="2400" b="1" smtClean="0">
              <a:cs typeface="B Lotus" pitchFamily="2" charset="-78"/>
            </a:endParaRP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Ã"/>
              <a:defRPr/>
            </a:pPr>
            <a:r>
              <a:rPr lang="ar-SA" sz="2400" b="1" smtClean="0">
                <a:cs typeface="B Lotus" pitchFamily="2" charset="-78"/>
              </a:rPr>
              <a:t>(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همزه</a:t>
            </a:r>
            <a:r>
              <a:rPr lang="ar-SA" sz="2400" b="1" smtClean="0">
                <a:cs typeface="B Lotus" pitchFamily="2" charset="-78"/>
              </a:rPr>
              <a:t> ): يَنْ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اَ</a:t>
            </a:r>
            <a:r>
              <a:rPr lang="ar-SA" sz="2400" b="1" smtClean="0">
                <a:cs typeface="B Lotus" pitchFamily="2" charset="-78"/>
              </a:rPr>
              <a:t>وْنَ</a:t>
            </a:r>
            <a:r>
              <a:rPr lang="fa-IR" sz="2400" b="1" smtClean="0">
                <a:cs typeface="B Lotus" pitchFamily="2" charset="-78"/>
              </a:rPr>
              <a:t>           </a:t>
            </a:r>
            <a:r>
              <a:rPr lang="ar-SA" sz="2400" b="1" smtClean="0">
                <a:cs typeface="B Lotus" pitchFamily="2" charset="-78"/>
              </a:rPr>
              <a:t>مَنْ 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ا</a:t>
            </a:r>
            <a:r>
              <a:rPr lang="ar-SA" sz="2400" b="1" smtClean="0">
                <a:cs typeface="B Lotus" pitchFamily="2" charset="-78"/>
              </a:rPr>
              <a:t>مَنَ</a:t>
            </a:r>
            <a:r>
              <a:rPr lang="fa-IR" sz="2400" b="1" smtClean="0">
                <a:cs typeface="B Lotus" pitchFamily="2" charset="-78"/>
              </a:rPr>
              <a:t>           </a:t>
            </a:r>
            <a:r>
              <a:rPr lang="ar-SA" sz="2400" b="1" smtClean="0">
                <a:cs typeface="B Lotus" pitchFamily="2" charset="-78"/>
              </a:rPr>
              <a:t>رَسُولٌ 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اَ</a:t>
            </a:r>
            <a:r>
              <a:rPr lang="ar-SA" sz="2400" b="1" smtClean="0">
                <a:cs typeface="B Lotus" pitchFamily="2" charset="-78"/>
              </a:rPr>
              <a:t>مينٌ</a:t>
            </a:r>
            <a:endParaRPr lang="fa-IR" sz="2400" b="1" smtClean="0">
              <a:cs typeface="B Lotus" pitchFamily="2" charset="-78"/>
            </a:endParaRP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Ã"/>
              <a:defRPr/>
            </a:pPr>
            <a:r>
              <a:rPr lang="ar-SA" sz="2400" b="1" smtClean="0">
                <a:cs typeface="B Lotus" pitchFamily="2" charset="-78"/>
              </a:rPr>
              <a:t>(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هاء</a:t>
            </a:r>
            <a:r>
              <a:rPr lang="ar-SA" sz="2400" b="1" smtClean="0">
                <a:cs typeface="B Lotus" pitchFamily="2" charset="-78"/>
              </a:rPr>
              <a:t>): مِنْ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هُ</a:t>
            </a:r>
            <a:r>
              <a:rPr lang="ar-SA" sz="2400" b="1" smtClean="0">
                <a:cs typeface="B Lotus" pitchFamily="2" charset="-78"/>
              </a:rPr>
              <a:t>مْ</a:t>
            </a:r>
            <a:r>
              <a:rPr lang="fa-IR" sz="2400" b="1" smtClean="0">
                <a:cs typeface="B Lotus" pitchFamily="2" charset="-78"/>
              </a:rPr>
              <a:t>               </a:t>
            </a:r>
            <a:r>
              <a:rPr lang="ar-SA" sz="2400" b="1" smtClean="0">
                <a:cs typeface="B Lotus" pitchFamily="2" charset="-78"/>
              </a:rPr>
              <a:t>اِنْ 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هُ</a:t>
            </a:r>
            <a:r>
              <a:rPr lang="ar-SA" sz="2400" b="1" smtClean="0">
                <a:cs typeface="B Lotus" pitchFamily="2" charset="-78"/>
              </a:rPr>
              <a:t>وَ</a:t>
            </a:r>
            <a:r>
              <a:rPr lang="fa-IR" sz="2400" b="1" smtClean="0">
                <a:cs typeface="B Lotus" pitchFamily="2" charset="-78"/>
              </a:rPr>
              <a:t>             </a:t>
            </a:r>
            <a:r>
              <a:rPr lang="ar-SA" sz="2400" b="1" smtClean="0">
                <a:cs typeface="B Lotus" pitchFamily="2" charset="-78"/>
              </a:rPr>
              <a:t>قَوْمٍ 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ه</a:t>
            </a:r>
            <a:r>
              <a:rPr lang="ar-SA" sz="2400" b="1" smtClean="0">
                <a:cs typeface="B Lotus" pitchFamily="2" charset="-78"/>
              </a:rPr>
              <a:t>ادٍ</a:t>
            </a:r>
            <a:endParaRPr lang="fa-IR" sz="2400" b="1" smtClean="0">
              <a:cs typeface="B Lotus" pitchFamily="2" charset="-78"/>
            </a:endParaRP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Ã"/>
              <a:defRPr/>
            </a:pPr>
            <a:r>
              <a:rPr lang="ar-SA" sz="2400" b="1" smtClean="0">
                <a:cs typeface="B Lotus" pitchFamily="2" charset="-78"/>
              </a:rPr>
              <a:t>(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عين</a:t>
            </a:r>
            <a:r>
              <a:rPr lang="ar-SA" sz="2400" b="1" smtClean="0">
                <a:cs typeface="B Lotus" pitchFamily="2" charset="-78"/>
              </a:rPr>
              <a:t> ): اَن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ْعَ</a:t>
            </a:r>
            <a:r>
              <a:rPr lang="ar-SA" sz="2400" b="1" smtClean="0">
                <a:cs typeface="B Lotus" pitchFamily="2" charset="-78"/>
              </a:rPr>
              <a:t>مْتَ</a:t>
            </a:r>
            <a:r>
              <a:rPr lang="fa-IR" sz="2400" b="1" smtClean="0">
                <a:cs typeface="B Lotus" pitchFamily="2" charset="-78"/>
              </a:rPr>
              <a:t>           </a:t>
            </a:r>
            <a:r>
              <a:rPr lang="ar-SA" sz="2400" b="1" smtClean="0">
                <a:cs typeface="B Lotus" pitchFamily="2" charset="-78"/>
              </a:rPr>
              <a:t>مِنْ 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عِ</a:t>
            </a:r>
            <a:r>
              <a:rPr lang="ar-SA" sz="2400" b="1" smtClean="0">
                <a:cs typeface="B Lotus" pitchFamily="2" charset="-78"/>
              </a:rPr>
              <a:t>لْمٍ</a:t>
            </a:r>
            <a:r>
              <a:rPr lang="fa-IR" sz="2400" b="1" smtClean="0">
                <a:cs typeface="B Lotus" pitchFamily="2" charset="-78"/>
              </a:rPr>
              <a:t>           </a:t>
            </a:r>
            <a:r>
              <a:rPr lang="ar-SA" sz="2400" b="1" smtClean="0">
                <a:cs typeface="B Lotus" pitchFamily="2" charset="-78"/>
              </a:rPr>
              <a:t>سَميعٌ 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عَ</a:t>
            </a:r>
            <a:r>
              <a:rPr lang="ar-SA" sz="2400" b="1" smtClean="0">
                <a:cs typeface="B Lotus" pitchFamily="2" charset="-78"/>
              </a:rPr>
              <a:t>ليمٌ</a:t>
            </a:r>
            <a:endParaRPr lang="fa-IR" sz="2400" b="1" smtClean="0">
              <a:cs typeface="B Lotus" pitchFamily="2" charset="-78"/>
            </a:endParaRP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Ã"/>
              <a:defRPr/>
            </a:pPr>
            <a:r>
              <a:rPr lang="ar-SA" sz="2400" b="1" smtClean="0">
                <a:cs typeface="B Lotus" pitchFamily="2" charset="-78"/>
              </a:rPr>
              <a:t>(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حاء</a:t>
            </a:r>
            <a:r>
              <a:rPr lang="ar-SA" sz="2400" b="1" smtClean="0">
                <a:cs typeface="B Lotus" pitchFamily="2" charset="-78"/>
              </a:rPr>
              <a:t>): وَانْ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حَ</a:t>
            </a:r>
            <a:r>
              <a:rPr lang="ar-SA" sz="2400" b="1" smtClean="0">
                <a:cs typeface="B Lotus" pitchFamily="2" charset="-78"/>
              </a:rPr>
              <a:t>رْ</a:t>
            </a:r>
            <a:r>
              <a:rPr lang="fa-IR" sz="2400" b="1" smtClean="0">
                <a:cs typeface="B Lotus" pitchFamily="2" charset="-78"/>
              </a:rPr>
              <a:t>             </a:t>
            </a:r>
            <a:r>
              <a:rPr lang="ar-SA" sz="2400" b="1" smtClean="0">
                <a:cs typeface="B Lotus" pitchFamily="2" charset="-78"/>
              </a:rPr>
              <a:t>مِنْ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حَ</a:t>
            </a:r>
            <a:r>
              <a:rPr lang="ar-SA" sz="2400" b="1" smtClean="0">
                <a:cs typeface="B Lotus" pitchFamily="2" charset="-78"/>
              </a:rPr>
              <a:t>كيمٍ</a:t>
            </a:r>
            <a:r>
              <a:rPr lang="fa-IR" sz="2400" b="1" smtClean="0">
                <a:cs typeface="B Lotus" pitchFamily="2" charset="-78"/>
              </a:rPr>
              <a:t>           </a:t>
            </a:r>
            <a:r>
              <a:rPr lang="ar-SA" sz="2400" b="1" smtClean="0">
                <a:cs typeface="B Lotus" pitchFamily="2" charset="-78"/>
              </a:rPr>
              <a:t>عَليماً 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حَ</a:t>
            </a:r>
            <a:r>
              <a:rPr lang="ar-SA" sz="2400" b="1" smtClean="0">
                <a:cs typeface="B Lotus" pitchFamily="2" charset="-78"/>
              </a:rPr>
              <a:t>كيماً</a:t>
            </a:r>
            <a:endParaRPr lang="fa-IR" sz="2400" b="1" smtClean="0">
              <a:cs typeface="B Lotus" pitchFamily="2" charset="-78"/>
            </a:endParaRP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Ã"/>
              <a:defRPr/>
            </a:pPr>
            <a:r>
              <a:rPr lang="ar-SA" sz="2400" b="1" smtClean="0">
                <a:cs typeface="B Lotus" pitchFamily="2" charset="-78"/>
              </a:rPr>
              <a:t>(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غين</a:t>
            </a:r>
            <a:r>
              <a:rPr lang="ar-SA" sz="2400" b="1" smtClean="0">
                <a:cs typeface="B Lotus" pitchFamily="2" charset="-78"/>
              </a:rPr>
              <a:t> ): فَسَيُنْ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غِ</a:t>
            </a:r>
            <a:r>
              <a:rPr lang="ar-SA" sz="2400" b="1" smtClean="0">
                <a:cs typeface="B Lotus" pitchFamily="2" charset="-78"/>
              </a:rPr>
              <a:t>ضُونَ</a:t>
            </a:r>
            <a:r>
              <a:rPr lang="fa-IR" sz="2400" b="1" smtClean="0">
                <a:cs typeface="B Lotus" pitchFamily="2" charset="-78"/>
              </a:rPr>
              <a:t>      </a:t>
            </a:r>
            <a:r>
              <a:rPr lang="ar-SA" sz="2400" b="1" smtClean="0">
                <a:cs typeface="B Lotus" pitchFamily="2" charset="-78"/>
              </a:rPr>
              <a:t>يَكُنْ 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غَ</a:t>
            </a:r>
            <a:r>
              <a:rPr lang="ar-SA" sz="2400" b="1" smtClean="0">
                <a:cs typeface="B Lotus" pitchFamily="2" charset="-78"/>
              </a:rPr>
              <a:t>نِيّاً</a:t>
            </a:r>
            <a:r>
              <a:rPr lang="fa-IR" sz="2400" b="1" smtClean="0">
                <a:cs typeface="B Lotus" pitchFamily="2" charset="-78"/>
              </a:rPr>
              <a:t>         </a:t>
            </a:r>
            <a:r>
              <a:rPr lang="ar-SA" sz="2400" b="1" smtClean="0">
                <a:cs typeface="B Lotus" pitchFamily="2" charset="-78"/>
              </a:rPr>
              <a:t>اِلهٍ 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غَ</a:t>
            </a:r>
            <a:r>
              <a:rPr lang="ar-SA" sz="2400" b="1" smtClean="0">
                <a:cs typeface="B Lotus" pitchFamily="2" charset="-78"/>
              </a:rPr>
              <a:t>يْرِهِ</a:t>
            </a:r>
            <a:endParaRPr lang="fa-IR" sz="2400" b="1" smtClean="0">
              <a:cs typeface="B Lotus" pitchFamily="2" charset="-78"/>
            </a:endParaRP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Ã"/>
              <a:defRPr/>
            </a:pPr>
            <a:r>
              <a:rPr lang="ar-SA" sz="2400" b="1" smtClean="0">
                <a:cs typeface="B Lotus" pitchFamily="2" charset="-78"/>
              </a:rPr>
              <a:t>(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خاء</a:t>
            </a:r>
            <a:r>
              <a:rPr lang="ar-SA" sz="2400" b="1" smtClean="0">
                <a:cs typeface="B Lotus" pitchFamily="2" charset="-78"/>
              </a:rPr>
              <a:t>): وَالْمُنْ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خَ</a:t>
            </a:r>
            <a:r>
              <a:rPr lang="ar-SA" sz="2400" b="1" smtClean="0">
                <a:cs typeface="B Lotus" pitchFamily="2" charset="-78"/>
              </a:rPr>
              <a:t>نِقَةٌ</a:t>
            </a:r>
            <a:r>
              <a:rPr lang="fa-IR" sz="2400" b="1" smtClean="0">
                <a:cs typeface="B Lotus" pitchFamily="2" charset="-78"/>
              </a:rPr>
              <a:t>        </a:t>
            </a:r>
            <a:r>
              <a:rPr lang="ar-SA" sz="2400" b="1" smtClean="0">
                <a:cs typeface="B Lotus" pitchFamily="2" charset="-78"/>
              </a:rPr>
              <a:t>مِنْ 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خَ</a:t>
            </a:r>
            <a:r>
              <a:rPr lang="ar-SA" sz="2400" b="1" smtClean="0">
                <a:cs typeface="B Lotus" pitchFamily="2" charset="-78"/>
              </a:rPr>
              <a:t>يْرٍ</a:t>
            </a:r>
            <a:r>
              <a:rPr lang="fa-IR" sz="2400" b="1" smtClean="0">
                <a:cs typeface="B Lotus" pitchFamily="2" charset="-78"/>
              </a:rPr>
              <a:t>           </a:t>
            </a:r>
            <a:r>
              <a:rPr lang="ar-SA" sz="2400" b="1" smtClean="0">
                <a:cs typeface="B Lotus" pitchFamily="2" charset="-78"/>
              </a:rPr>
              <a:t>قَوْمٌ </a:t>
            </a:r>
            <a:r>
              <a:rPr lang="ar-SA" sz="2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خَ</a:t>
            </a:r>
            <a:r>
              <a:rPr lang="ar-SA" sz="2400" b="1" smtClean="0">
                <a:cs typeface="B Lotus" pitchFamily="2" charset="-78"/>
              </a:rPr>
              <a:t>صِمُونَ</a:t>
            </a:r>
            <a:endParaRPr lang="en-US" sz="2400" b="1" smtClean="0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914400" y="381000"/>
            <a:ext cx="6096000" cy="11430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ar-SA" sz="24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Koodak" pitchFamily="2" charset="-78"/>
              </a:rPr>
              <a:t>حرف </a:t>
            </a:r>
            <a:r>
              <a:rPr lang="fa-IR" sz="24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Koodak" pitchFamily="2" charset="-78"/>
              </a:rPr>
              <a:t> </a:t>
            </a:r>
            <a:r>
              <a:rPr lang="ar-SA" sz="24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Koodak" pitchFamily="2" charset="-78"/>
              </a:rPr>
              <a:t>حلقى</a:t>
            </a:r>
            <a:r>
              <a:rPr lang="fa-IR" sz="24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Koodak" pitchFamily="2" charset="-78"/>
              </a:rPr>
              <a:t> </a:t>
            </a:r>
            <a:r>
              <a:rPr lang="ar-SA" sz="24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Koodak" pitchFamily="2" charset="-78"/>
              </a:rPr>
              <a:t> شش</a:t>
            </a:r>
            <a:r>
              <a:rPr lang="fa-IR" sz="24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Koodak" pitchFamily="2" charset="-78"/>
              </a:rPr>
              <a:t> </a:t>
            </a:r>
            <a:r>
              <a:rPr lang="ar-SA" sz="24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Koodak" pitchFamily="2" charset="-78"/>
              </a:rPr>
              <a:t> بود</a:t>
            </a:r>
            <a:r>
              <a:rPr lang="fa-IR" sz="24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Koodak" pitchFamily="2" charset="-78"/>
              </a:rPr>
              <a:t> </a:t>
            </a:r>
            <a:r>
              <a:rPr lang="ar-SA" sz="24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Koodak" pitchFamily="2" charset="-78"/>
              </a:rPr>
              <a:t> اى</a:t>
            </a:r>
            <a:r>
              <a:rPr lang="fa-IR" sz="24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Koodak" pitchFamily="2" charset="-78"/>
              </a:rPr>
              <a:t> </a:t>
            </a:r>
            <a:r>
              <a:rPr lang="ar-SA" sz="24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Koodak" pitchFamily="2" charset="-78"/>
              </a:rPr>
              <a:t> باوفا</a:t>
            </a:r>
            <a:br>
              <a:rPr lang="ar-SA" sz="24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Koodak" pitchFamily="2" charset="-78"/>
              </a:rPr>
            </a:br>
            <a:r>
              <a:rPr lang="fa-IR" sz="24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Koodak" pitchFamily="2" charset="-78"/>
              </a:rPr>
              <a:t>                                       </a:t>
            </a:r>
            <a:r>
              <a:rPr lang="ar-SA" sz="240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Koodak" pitchFamily="2" charset="-78"/>
              </a:rPr>
              <a:t>همزه،هاء و عين وحاء وغين وخاء</a:t>
            </a:r>
            <a:endParaRPr lang="en-US" sz="4400" b="1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Koodak" pitchFamily="2" charset="-78"/>
            </a:endParaRPr>
          </a:p>
        </p:txBody>
      </p:sp>
      <p:sp>
        <p:nvSpPr>
          <p:cNvPr id="8806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03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2286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7" name="AutoShape 1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0960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graphicEl>
                                              <a:dgm id="{394690AC-8085-46AA-81CD-9AF33444C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B9B58E1E-3C3B-45F0-83B6-0B5D2451B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graphicEl>
                                              <a:dgm id="{6BF11537-778A-4327-83EC-CD60A4DC5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0CA1550E-DE9D-4862-AAF0-E3A0997A2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AAA7D4D5-8EF0-457D-B8E4-0B6C80FB3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91280D9A-B7EB-4BB0-A84C-EDA412ACF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E644150F-16FA-4FCB-A84D-17D11A686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89DBE9CD-393A-4CC4-BD38-4C5A0F973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0889C18B-5DB0-4BBA-9188-A72A7B657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6705600" cy="1203325"/>
          </a:xfrm>
          <a:ln w="28575">
            <a:solidFill>
              <a:srgbClr val="008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ar-SA" sz="2400" smtClean="0"/>
              <a:t>نـون سـاكـن و تـنـويـن در شش حرف (يرملون ) ادغام مى شود</a:t>
            </a:r>
            <a:r>
              <a:rPr lang="ar-SA" smtClean="0"/>
              <a:t> </a:t>
            </a:r>
            <a:endParaRPr lang="en-US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543800" cy="4648200"/>
          </a:xfrm>
          <a:ln w="76200" cmpd="tri">
            <a:solidFill>
              <a:srgbClr val="CC3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ar-SA" sz="2400" b="1" smtClean="0">
                <a:cs typeface="B Lotus" pitchFamily="2" charset="-78"/>
              </a:rPr>
              <a:t>(ياء): مَنْ يَقُولُ</a:t>
            </a:r>
            <a:r>
              <a:rPr lang="en-US" sz="2400" b="1" smtClean="0">
                <a:cs typeface="B Lotus" pitchFamily="2" charset="-78"/>
              </a:rPr>
              <a:t>                      </a:t>
            </a:r>
            <a:r>
              <a:rPr lang="ar-SA" sz="2400" b="1" smtClean="0">
                <a:cs typeface="B Lotus" pitchFamily="2" charset="-78"/>
              </a:rPr>
              <a:t>يَوْمَئِذٍ يَصَّدَّعُونَ</a:t>
            </a:r>
            <a:endParaRPr lang="en-US" sz="2400" b="1" smtClean="0">
              <a:cs typeface="B Lotus" pitchFamily="2" charset="-78"/>
            </a:endParaRPr>
          </a:p>
          <a:p>
            <a:pPr eaLnBrk="1" hangingPunct="1">
              <a:defRPr/>
            </a:pPr>
            <a:r>
              <a:rPr lang="ar-SA" sz="2400" b="1" smtClean="0">
                <a:cs typeface="B Lotus" pitchFamily="2" charset="-78"/>
              </a:rPr>
              <a:t>(راء): مَنْ رَحِمَ</a:t>
            </a:r>
            <a:r>
              <a:rPr lang="en-US" sz="2400" b="1" smtClean="0">
                <a:cs typeface="B Lotus" pitchFamily="2" charset="-78"/>
              </a:rPr>
              <a:t>                      </a:t>
            </a:r>
            <a:r>
              <a:rPr lang="ar-SA" sz="2400" b="1" smtClean="0">
                <a:cs typeface="B Lotus" pitchFamily="2" charset="-78"/>
              </a:rPr>
              <a:t>غَفُورٌ رَحيمٌ</a:t>
            </a:r>
            <a:endParaRPr lang="en-US" sz="2400" b="1" smtClean="0">
              <a:cs typeface="B Lotus" pitchFamily="2" charset="-78"/>
            </a:endParaRPr>
          </a:p>
          <a:p>
            <a:pPr eaLnBrk="1" hangingPunct="1">
              <a:defRPr/>
            </a:pPr>
            <a:r>
              <a:rPr lang="ar-SA" sz="2400" b="1" smtClean="0">
                <a:cs typeface="B Lotus" pitchFamily="2" charset="-78"/>
              </a:rPr>
              <a:t>(ميم ): مَنْ مَعِىَ</a:t>
            </a:r>
            <a:r>
              <a:rPr lang="en-US" sz="2400" b="1" smtClean="0">
                <a:cs typeface="B Lotus" pitchFamily="2" charset="-78"/>
              </a:rPr>
              <a:t>                     </a:t>
            </a:r>
            <a:r>
              <a:rPr lang="ar-SA" sz="2400" b="1" smtClean="0">
                <a:cs typeface="B Lotus" pitchFamily="2" charset="-78"/>
              </a:rPr>
              <a:t>فَتْحاً مُبيناً</a:t>
            </a:r>
            <a:endParaRPr lang="en-US" sz="2400" b="1" smtClean="0">
              <a:cs typeface="B Lotus" pitchFamily="2" charset="-78"/>
            </a:endParaRPr>
          </a:p>
          <a:p>
            <a:pPr eaLnBrk="1" hangingPunct="1">
              <a:defRPr/>
            </a:pPr>
            <a:r>
              <a:rPr lang="ar-SA" sz="2400" b="1" smtClean="0">
                <a:cs typeface="B Lotus" pitchFamily="2" charset="-78"/>
              </a:rPr>
              <a:t>(لام ): مِنْ لَدُنْ</a:t>
            </a:r>
            <a:r>
              <a:rPr lang="en-US" sz="2400" b="1" smtClean="0">
                <a:cs typeface="B Lotus" pitchFamily="2" charset="-78"/>
              </a:rPr>
              <a:t>                      </a:t>
            </a:r>
            <a:r>
              <a:rPr lang="ar-SA" sz="2400" b="1" smtClean="0">
                <a:cs typeface="B Lotus" pitchFamily="2" charset="-78"/>
              </a:rPr>
              <a:t>رِزْقاً لَكُمْ</a:t>
            </a:r>
            <a:endParaRPr lang="en-US" sz="2400" b="1" smtClean="0">
              <a:cs typeface="B Lotus" pitchFamily="2" charset="-78"/>
            </a:endParaRPr>
          </a:p>
          <a:p>
            <a:pPr eaLnBrk="1" hangingPunct="1">
              <a:defRPr/>
            </a:pPr>
            <a:r>
              <a:rPr lang="ar-SA" sz="2400" b="1" smtClean="0">
                <a:cs typeface="B Lotus" pitchFamily="2" charset="-78"/>
              </a:rPr>
              <a:t>(واو): مِنْ وَلَدٍ</a:t>
            </a:r>
            <a:r>
              <a:rPr lang="en-US" sz="2400" b="1" smtClean="0">
                <a:cs typeface="B Lotus" pitchFamily="2" charset="-78"/>
              </a:rPr>
              <a:t>                       </a:t>
            </a:r>
            <a:r>
              <a:rPr lang="ar-SA" sz="2400" b="1" smtClean="0">
                <a:cs typeface="B Lotus" pitchFamily="2" charset="-78"/>
              </a:rPr>
              <a:t>اُمَّةً واحِدَةً</a:t>
            </a:r>
            <a:endParaRPr lang="en-US" sz="2400" b="1" smtClean="0">
              <a:cs typeface="B Lotus" pitchFamily="2" charset="-78"/>
            </a:endParaRPr>
          </a:p>
          <a:p>
            <a:pPr eaLnBrk="1" hangingPunct="1">
              <a:defRPr/>
            </a:pPr>
            <a:r>
              <a:rPr lang="ar-SA" sz="2400" b="1" smtClean="0">
                <a:cs typeface="B Lotus" pitchFamily="2" charset="-78"/>
              </a:rPr>
              <a:t>(نون ): اِنْ نَشَاْ</a:t>
            </a:r>
            <a:r>
              <a:rPr lang="en-US" sz="2400" b="1" smtClean="0">
                <a:cs typeface="B Lotus" pitchFamily="2" charset="-78"/>
              </a:rPr>
              <a:t>                       </a:t>
            </a:r>
            <a:r>
              <a:rPr lang="ar-SA" sz="2400" b="1" smtClean="0">
                <a:cs typeface="B Lotus" pitchFamily="2" charset="-78"/>
              </a:rPr>
              <a:t>حِطَّةٌ نَغْفِرْ</a:t>
            </a:r>
            <a:endParaRPr lang="en-US" sz="2400" b="1" smtClean="0">
              <a:cs typeface="B Lotus" pitchFamily="2" charset="-78"/>
            </a:endParaRPr>
          </a:p>
          <a:p>
            <a:pPr eaLnBrk="1" hangingPunct="1">
              <a:defRPr/>
            </a:pPr>
            <a:endParaRPr lang="en-US" sz="2400" b="1" smtClean="0">
              <a:cs typeface="B Lotus" pitchFamily="2" charset="-78"/>
            </a:endParaRPr>
          </a:p>
          <a:p>
            <a:pPr eaLnBrk="1" hangingPunct="1">
              <a:buClr>
                <a:srgbClr val="003300"/>
              </a:buClr>
              <a:buFont typeface="Wingdings" pitchFamily="2" charset="2"/>
              <a:buChar char="q"/>
              <a:defRPr/>
            </a:pPr>
            <a:r>
              <a:rPr lang="ar-SA" sz="2400" b="1" smtClean="0">
                <a:cs typeface="B Lotus" pitchFamily="2" charset="-78"/>
              </a:rPr>
              <a:t>يـادسـپـارى : </a:t>
            </a:r>
            <a:endParaRPr lang="en-US" sz="2400" b="1" smtClean="0">
              <a:cs typeface="B Lotus" pitchFamily="2" charset="-78"/>
            </a:endParaRPr>
          </a:p>
          <a:p>
            <a:pPr lvl="1" eaLnBrk="1" hangingPunct="1">
              <a:buClr>
                <a:srgbClr val="FF00FF"/>
              </a:buClr>
              <a:buFont typeface="Wingdings" pitchFamily="2" charset="2"/>
              <a:buChar char="¯"/>
              <a:defRPr/>
            </a:pPr>
            <a:r>
              <a:rPr lang="ar-SA" sz="2000" b="1" smtClean="0">
                <a:cs typeface="B Lotus" pitchFamily="2" charset="-78"/>
              </a:rPr>
              <a:t>در كلمات (قِنْوان ـ صِنْوان ـ دُنْيا ـ بُنْيان ) به سبب آنكه نون ساكن وحروف يرملون (واو، ياء) در يك كلمه قرار گرفته اند</a:t>
            </a:r>
            <a:r>
              <a:rPr lang="en-US" sz="2000" b="1" smtClean="0">
                <a:cs typeface="B Lotus" pitchFamily="2" charset="-78"/>
              </a:rPr>
              <a:t> </a:t>
            </a:r>
            <a:r>
              <a:rPr lang="ar-SA" sz="2000" b="1" smtClean="0">
                <a:cs typeface="B Lotus" pitchFamily="2" charset="-78"/>
              </a:rPr>
              <a:t>،</a:t>
            </a:r>
            <a:r>
              <a:rPr lang="en-US" sz="2000" b="1" smtClean="0">
                <a:cs typeface="B Lotus" pitchFamily="2" charset="-78"/>
              </a:rPr>
              <a:t> </a:t>
            </a:r>
            <a:r>
              <a:rPr lang="ar-SA" sz="2000" b="1" smtClean="0">
                <a:cs typeface="B Lotus" pitchFamily="2" charset="-78"/>
              </a:rPr>
              <a:t> ادغام </a:t>
            </a:r>
            <a:r>
              <a:rPr lang="en-US" sz="2000" b="1" smtClean="0">
                <a:cs typeface="B Lotus" pitchFamily="2" charset="-78"/>
              </a:rPr>
              <a:t> </a:t>
            </a:r>
            <a:r>
              <a:rPr lang="ar-SA" sz="2000" b="1" smtClean="0">
                <a:cs typeface="B Lotus" pitchFamily="2" charset="-78"/>
              </a:rPr>
              <a:t>انجام</a:t>
            </a:r>
            <a:r>
              <a:rPr lang="en-US" sz="2000" b="1" smtClean="0">
                <a:cs typeface="B Lotus" pitchFamily="2" charset="-78"/>
              </a:rPr>
              <a:t> </a:t>
            </a:r>
            <a:r>
              <a:rPr lang="ar-SA" sz="2000" b="1" smtClean="0">
                <a:cs typeface="B Lotus" pitchFamily="2" charset="-78"/>
              </a:rPr>
              <a:t>نمى</a:t>
            </a:r>
            <a:r>
              <a:rPr lang="en-US" sz="2000" b="1" smtClean="0">
                <a:cs typeface="B Lotus" pitchFamily="2" charset="-78"/>
              </a:rPr>
              <a:t> </a:t>
            </a:r>
            <a:r>
              <a:rPr lang="ar-SA" sz="2000" b="1" smtClean="0">
                <a:cs typeface="B Lotus" pitchFamily="2" charset="-78"/>
              </a:rPr>
              <a:t>شود.</a:t>
            </a:r>
            <a:endParaRPr lang="en-US" sz="2000" b="1" smtClean="0">
              <a:cs typeface="B Lotus" pitchFamily="2" charset="-78"/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7696200" y="228600"/>
            <a:ext cx="1219200" cy="1431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9093" name="WordArt 5"/>
          <p:cNvSpPr>
            <a:spLocks noChangeArrowheads="1" noChangeShapeType="1" noTextEdit="1"/>
          </p:cNvSpPr>
          <p:nvPr/>
        </p:nvSpPr>
        <p:spPr bwMode="auto">
          <a:xfrm>
            <a:off x="7772400" y="457200"/>
            <a:ext cx="1058863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 spc="-18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ادغام</a:t>
            </a:r>
          </a:p>
        </p:txBody>
      </p:sp>
      <p:sp>
        <p:nvSpPr>
          <p:cNvPr id="8909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اقلاب (</a:t>
            </a:r>
            <a:r>
              <a:rPr lang="fa-IR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قلب به میم</a:t>
            </a:r>
            <a:r>
              <a:rPr lang="fa-IR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en-US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ln w="38100" cmpd="dbl">
            <a:solidFill>
              <a:srgbClr val="000099"/>
            </a:solidFill>
          </a:ln>
        </p:spPr>
        <p:txBody>
          <a:bodyPr/>
          <a:lstStyle/>
          <a:p>
            <a:pPr algn="just" eaLnBrk="1" hangingPunct="1">
              <a:defRPr/>
            </a:pPr>
            <a:r>
              <a:rPr lang="fa-IR" sz="2400" b="1" smtClean="0">
                <a:cs typeface="B Lotus" pitchFamily="2" charset="-78"/>
              </a:rPr>
              <a:t>هر کجا</a:t>
            </a:r>
            <a:r>
              <a:rPr lang="ar-SA" sz="2400" b="1" smtClean="0">
                <a:cs typeface="B Lotus" pitchFamily="2" charset="-78"/>
              </a:rPr>
              <a:t> تنوين و نون ساكن به حرف (باء)</a:t>
            </a:r>
            <a:r>
              <a:rPr lang="fa-IR" sz="2400" b="1" smtClean="0">
                <a:cs typeface="B Lotus" pitchFamily="2" charset="-78"/>
              </a:rPr>
              <a:t> برسد تبدیل به </a:t>
            </a:r>
            <a:r>
              <a:rPr lang="ar-SA" sz="2400" b="1" smtClean="0">
                <a:cs typeface="B Lotus" pitchFamily="2" charset="-78"/>
              </a:rPr>
              <a:t>(ميم ساكن) </a:t>
            </a:r>
            <a:r>
              <a:rPr lang="fa-IR" sz="2400" b="1" smtClean="0">
                <a:cs typeface="B Lotus" pitchFamily="2" charset="-78"/>
              </a:rPr>
              <a:t>می شودکه به آن اقلاب یا قلب به میم می نامند.</a:t>
            </a:r>
            <a:r>
              <a:rPr lang="ar-SA" sz="2400" b="1" smtClean="0">
                <a:cs typeface="B Lotus" pitchFamily="2" charset="-78"/>
              </a:rPr>
              <a:t> </a:t>
            </a:r>
            <a:endParaRPr lang="fa-IR" sz="2400" b="1" smtClean="0">
              <a:cs typeface="B Lotus" pitchFamily="2" charset="-78"/>
            </a:endParaRPr>
          </a:p>
          <a:p>
            <a:pPr algn="just" eaLnBrk="1" hangingPunct="1">
              <a:defRPr/>
            </a:pPr>
            <a:r>
              <a:rPr lang="fa-IR" sz="2400" b="1" smtClean="0">
                <a:cs typeface="B Esfehan" pitchFamily="2" charset="-78"/>
              </a:rPr>
              <a:t>نکته:</a:t>
            </a:r>
          </a:p>
          <a:p>
            <a:pPr lvl="1" algn="just" eaLnBrk="1" hangingPunct="1">
              <a:buFontTx/>
              <a:buChar char="o"/>
              <a:defRPr/>
            </a:pPr>
            <a:r>
              <a:rPr lang="ar-SA" sz="2000" b="1" smtClean="0">
                <a:cs typeface="B Lotus" pitchFamily="2" charset="-78"/>
              </a:rPr>
              <a:t>ميم ساكن ايجاد شده ، در نزد باء (اخفاء) مى شود كه باغُنّه همراه است</a:t>
            </a:r>
            <a:endParaRPr lang="fa-IR" sz="2000" b="1" smtClean="0">
              <a:cs typeface="B Lotus" pitchFamily="2" charset="-78"/>
            </a:endParaRPr>
          </a:p>
          <a:p>
            <a:pPr lvl="1" algn="just" eaLnBrk="1" hangingPunct="1">
              <a:buFontTx/>
              <a:buChar char="o"/>
              <a:defRPr/>
            </a:pPr>
            <a:r>
              <a:rPr lang="fa-IR" sz="2000" b="1" smtClean="0">
                <a:cs typeface="B Lotus" pitchFamily="2" charset="-78"/>
              </a:rPr>
              <a:t>غنه صوتی است که از فضای بینی خارج می شود.</a:t>
            </a:r>
          </a:p>
          <a:p>
            <a:pPr algn="just" eaLnBrk="1" hangingPunct="1">
              <a:defRPr/>
            </a:pPr>
            <a:endParaRPr lang="fa-IR" sz="2400" b="1" smtClean="0">
              <a:cs typeface="B Lotus" pitchFamily="2" charset="-78"/>
            </a:endParaRPr>
          </a:p>
          <a:p>
            <a:pPr algn="just" eaLnBrk="1" hangingPunct="1">
              <a:defRPr/>
            </a:pPr>
            <a:r>
              <a:rPr lang="fa-IR" sz="2400" b="1" smtClean="0">
                <a:cs typeface="B Lotus" pitchFamily="2" charset="-78"/>
              </a:rPr>
              <a:t>مثال:</a:t>
            </a:r>
          </a:p>
          <a:p>
            <a:pPr algn="just" eaLnBrk="1" hangingPunct="1">
              <a:defRPr/>
            </a:pPr>
            <a:endParaRPr lang="fa-IR" sz="2400" b="1" smtClean="0">
              <a:cs typeface="B Lotus" pitchFamily="2" charset="-78"/>
            </a:endParaRPr>
          </a:p>
          <a:p>
            <a:pPr algn="just" eaLnBrk="1" hangingPunct="1">
              <a:defRPr/>
            </a:pPr>
            <a:r>
              <a:rPr lang="ar-SA" sz="2400" b="1" smtClean="0">
                <a:cs typeface="B Lotus" pitchFamily="2" charset="-78"/>
              </a:rPr>
              <a:t>ا</a:t>
            </a:r>
            <a:r>
              <a:rPr lang="ar-SA" sz="24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َنْ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بِ</a:t>
            </a:r>
            <a:r>
              <a:rPr lang="ar-SA" sz="2400" b="1" smtClean="0">
                <a:cs typeface="B Lotus" pitchFamily="2" charset="-78"/>
              </a:rPr>
              <a:t>ئْهُمْ ـ سَميع</a:t>
            </a:r>
            <a:r>
              <a:rPr lang="ar-SA" sz="24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اً</a:t>
            </a:r>
            <a:r>
              <a:rPr lang="ar-SA" sz="2400" b="1" smtClean="0">
                <a:cs typeface="B Lotus" pitchFamily="2" charset="-78"/>
              </a:rPr>
              <a:t>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بَ</a:t>
            </a:r>
            <a:r>
              <a:rPr lang="ar-SA" sz="2400" b="1" smtClean="0">
                <a:cs typeface="B Lotus" pitchFamily="2" charset="-78"/>
              </a:rPr>
              <a:t>صيراً ـ مِ</a:t>
            </a:r>
            <a:r>
              <a:rPr lang="ar-SA" sz="24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نْ</a:t>
            </a:r>
            <a:r>
              <a:rPr lang="ar-SA" sz="2400" b="1" smtClean="0">
                <a:cs typeface="B Lotus" pitchFamily="2" charset="-78"/>
              </a:rPr>
              <a:t>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بَ</a:t>
            </a:r>
            <a:r>
              <a:rPr lang="ar-SA" sz="2400" b="1" smtClean="0">
                <a:cs typeface="B Lotus" pitchFamily="2" charset="-78"/>
              </a:rPr>
              <a:t>عْدِهِمْ ـ واقِ</a:t>
            </a:r>
            <a:r>
              <a:rPr lang="ar-SA" sz="24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عٌ</a:t>
            </a:r>
            <a:r>
              <a:rPr lang="ar-SA" sz="2400" b="1" smtClean="0">
                <a:cs typeface="B Lotus" pitchFamily="2" charset="-78"/>
              </a:rPr>
              <a:t> </a:t>
            </a:r>
            <a:r>
              <a:rPr lang="ar-SA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بِ</a:t>
            </a:r>
            <a:r>
              <a:rPr lang="ar-SA" sz="2400" b="1" smtClean="0">
                <a:cs typeface="B Lotus" pitchFamily="2" charset="-78"/>
              </a:rPr>
              <a:t>هِمْ</a:t>
            </a:r>
            <a:endParaRPr lang="en-US" sz="2400" smtClean="0">
              <a:cs typeface="B Lotus" pitchFamily="2" charset="-78"/>
            </a:endParaRPr>
          </a:p>
        </p:txBody>
      </p:sp>
      <p:sp>
        <p:nvSpPr>
          <p:cNvPr id="901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idx="1"/>
          </p:nvPr>
        </p:nvSpPr>
        <p:spPr>
          <a:ln w="50800" cmpd="dbl">
            <a:solidFill>
              <a:srgbClr val="333333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a-IR" sz="2400" b="1" smtClean="0">
                <a:cs typeface="B Lotus" pitchFamily="2" charset="-78"/>
              </a:rPr>
              <a:t>تعریف:</a:t>
            </a:r>
          </a:p>
          <a:p>
            <a:pPr lvl="1" eaLnBrk="1" hangingPunct="1">
              <a:buFont typeface="Wingdings" pitchFamily="2" charset="2"/>
              <a:buChar char="z"/>
              <a:defRPr/>
            </a:pPr>
            <a:r>
              <a:rPr lang="ar-SA" sz="2000" b="1" smtClean="0">
                <a:cs typeface="B Lotus" pitchFamily="2" charset="-78"/>
              </a:rPr>
              <a:t>اخفا به معناى (پوشاندن )، حالتى است ميان اظهار و ادغام ، همراه با غُنّه بگونه اى كه تشديد ايجاد نشود. </a:t>
            </a:r>
            <a:endParaRPr lang="en-US" sz="2000" b="1" smtClean="0">
              <a:cs typeface="B Lotus" pitchFamily="2" charset="-78"/>
            </a:endParaRPr>
          </a:p>
          <a:p>
            <a:pPr eaLnBrk="1" hangingPunct="1">
              <a:defRPr/>
            </a:pPr>
            <a:r>
              <a:rPr lang="fa-IR" sz="2400" b="1" smtClean="0">
                <a:cs typeface="B Lotus" pitchFamily="2" charset="-78"/>
              </a:rPr>
              <a:t>موارد:</a:t>
            </a:r>
          </a:p>
          <a:p>
            <a:pPr lvl="1" eaLnBrk="1" hangingPunct="1">
              <a:buFont typeface="Wingdings" pitchFamily="2" charset="2"/>
              <a:buChar char="z"/>
              <a:defRPr/>
            </a:pPr>
            <a:r>
              <a:rPr lang="ar-SA" sz="2000" b="1" smtClean="0">
                <a:cs typeface="B Lotus" pitchFamily="2" charset="-78"/>
              </a:rPr>
              <a:t>تنوين نون ساكن و در نزد پانزده حرف باقيمانده (اخفا) مى شوند.</a:t>
            </a:r>
            <a:endParaRPr lang="fa-IR" sz="2000" b="1" smtClean="0">
              <a:cs typeface="B Lotus" pitchFamily="2" charset="-78"/>
            </a:endParaRPr>
          </a:p>
          <a:p>
            <a:pPr algn="just" eaLnBrk="1" hangingPunct="1">
              <a:lnSpc>
                <a:spcPct val="180000"/>
              </a:lnSpc>
              <a:defRPr/>
            </a:pPr>
            <a:r>
              <a:rPr lang="fa-IR" sz="2400" b="1" smtClean="0">
                <a:cs typeface="B Lotus" pitchFamily="2" charset="-78"/>
              </a:rPr>
              <a:t>مثال:</a:t>
            </a:r>
            <a:endParaRPr lang="en-US" sz="2400" b="1" smtClean="0">
              <a:cs typeface="B Lotus" pitchFamily="2" charset="-78"/>
            </a:endParaRPr>
          </a:p>
          <a:p>
            <a:pPr lvl="1" eaLnBrk="1" hangingPunct="1"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ar-SA" sz="2400" b="1" smtClean="0">
                <a:cs typeface="B Lotus" pitchFamily="2" charset="-78"/>
              </a:rPr>
              <a:t>اَنْتُمْ </a:t>
            </a:r>
            <a:r>
              <a:rPr lang="fa-IR" sz="2400" b="1" smtClean="0">
                <a:cs typeface="B Lotus" pitchFamily="2" charset="-78"/>
              </a:rPr>
              <a:t> ، </a:t>
            </a:r>
            <a:r>
              <a:rPr lang="ar-SA" sz="2400" b="1" smtClean="0">
                <a:cs typeface="B Lotus" pitchFamily="2" charset="-78"/>
              </a:rPr>
              <a:t>وَالاُْنْثى</a:t>
            </a:r>
            <a:r>
              <a:rPr lang="fa-IR" sz="2400" b="1" smtClean="0">
                <a:cs typeface="B Lotus" pitchFamily="2" charset="-78"/>
              </a:rPr>
              <a:t> ، </a:t>
            </a:r>
            <a:r>
              <a:rPr lang="ar-SA" sz="2400" b="1" smtClean="0">
                <a:cs typeface="B Lotus" pitchFamily="2" charset="-78"/>
              </a:rPr>
              <a:t>فَانْصُرْنا</a:t>
            </a:r>
            <a:r>
              <a:rPr lang="fa-IR" sz="2400" b="1" smtClean="0">
                <a:cs typeface="B Lotus" pitchFamily="2" charset="-78"/>
              </a:rPr>
              <a:t> ، </a:t>
            </a:r>
            <a:r>
              <a:rPr lang="ar-SA" sz="2400" b="1" smtClean="0">
                <a:cs typeface="B Lotus" pitchFamily="2" charset="-78"/>
              </a:rPr>
              <a:t>عِنْدَهُمْ </a:t>
            </a:r>
            <a:r>
              <a:rPr lang="fa-IR" sz="2400" b="1" smtClean="0">
                <a:cs typeface="B Lotus" pitchFamily="2" charset="-78"/>
              </a:rPr>
              <a:t>، </a:t>
            </a:r>
            <a:r>
              <a:rPr lang="ar-SA" sz="2400" b="1" smtClean="0">
                <a:cs typeface="B Lotus" pitchFamily="2" charset="-78"/>
              </a:rPr>
              <a:t>فَاَنْذَر</a:t>
            </a:r>
            <a:r>
              <a:rPr lang="fa-IR" sz="2400" b="1" smtClean="0">
                <a:cs typeface="B Lotus" pitchFamily="2" charset="-78"/>
              </a:rPr>
              <a:t> ، </a:t>
            </a:r>
            <a:r>
              <a:rPr lang="ar-SA" sz="2400" b="1" smtClean="0">
                <a:cs typeface="B Lotus" pitchFamily="2" charset="-78"/>
              </a:rPr>
              <a:t> اَنْزَلَ</a:t>
            </a:r>
            <a:r>
              <a:rPr lang="fa-IR" sz="2400" b="1" smtClean="0">
                <a:cs typeface="B Lotus" pitchFamily="2" charset="-78"/>
              </a:rPr>
              <a:t> ، </a:t>
            </a:r>
            <a:r>
              <a:rPr lang="ar-SA" sz="2400" b="1" smtClean="0">
                <a:cs typeface="B Lotus" pitchFamily="2" charset="-78"/>
              </a:rPr>
              <a:t> يَنْشُرْ </a:t>
            </a:r>
            <a:r>
              <a:rPr lang="fa-IR" sz="2400" b="1" smtClean="0">
                <a:cs typeface="B Lotus" pitchFamily="2" charset="-78"/>
              </a:rPr>
              <a:t>، </a:t>
            </a:r>
            <a:r>
              <a:rPr lang="ar-SA" sz="2400" b="1" smtClean="0">
                <a:cs typeface="B Lotus" pitchFamily="2" charset="-78"/>
              </a:rPr>
              <a:t> اَنْجَيْتَنا</a:t>
            </a:r>
            <a:endParaRPr lang="en-US" sz="2400" b="1" smtClean="0">
              <a:cs typeface="B Lotus" pitchFamily="2" charset="-78"/>
            </a:endParaRPr>
          </a:p>
        </p:txBody>
      </p:sp>
      <p:sp>
        <p:nvSpPr>
          <p:cNvPr id="9113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457200" cy="43338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auto">
          <a:xfrm>
            <a:off x="6553200" y="457200"/>
            <a:ext cx="2286000" cy="1066800"/>
          </a:xfrm>
          <a:prstGeom prst="downArrowCallout">
            <a:avLst>
              <a:gd name="adj1" fmla="val 53571"/>
              <a:gd name="adj2" fmla="val 72024"/>
              <a:gd name="adj3" fmla="val 18005"/>
              <a:gd name="adj4" fmla="val 72171"/>
            </a:avLst>
          </a:prstGeom>
          <a:solidFill>
            <a:schemeClr val="accent1"/>
          </a:solidFill>
          <a:ln w="38100" cmpd="dbl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ar-SA" sz="4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اخفا</a:t>
            </a:r>
            <a:endParaRPr lang="en-US" sz="4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mtClean="0">
                <a:cs typeface="B Titr" pitchFamily="2" charset="-78"/>
              </a:rPr>
              <a:t>احكام </a:t>
            </a:r>
            <a:r>
              <a:rPr lang="fa-IR" smtClean="0">
                <a:cs typeface="B Titr" pitchFamily="2" charset="-78"/>
              </a:rPr>
              <a:t>میم</a:t>
            </a:r>
            <a:r>
              <a:rPr lang="ar-SA" smtClean="0">
                <a:cs typeface="B Titr" pitchFamily="2" charset="-78"/>
              </a:rPr>
              <a:t> ساكن</a:t>
            </a:r>
            <a:endParaRPr lang="en-US" smtClean="0">
              <a:cs typeface="B Titr" pitchFamily="2" charset="-78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en-US" sz="2400" b="1" smtClean="0">
              <a:cs typeface="B Lotus" pitchFamily="2" charset="-78"/>
            </a:endParaRPr>
          </a:p>
          <a:p>
            <a:pPr eaLnBrk="1" hangingPunct="1">
              <a:defRPr/>
            </a:pPr>
            <a:endParaRPr lang="en-US" sz="2400" b="1" smtClean="0">
              <a:cs typeface="B Lotus" pitchFamily="2" charset="-78"/>
            </a:endParaRPr>
          </a:p>
          <a:p>
            <a:pPr eaLnBrk="1" hangingPunct="1">
              <a:defRPr/>
            </a:pPr>
            <a:r>
              <a:rPr lang="ar-SA" sz="2400" b="1" smtClean="0">
                <a:cs typeface="B Lotus" pitchFamily="2" charset="-78"/>
              </a:rPr>
              <a:t>ميم ساكن نزد حروف الفبا سه حالت پيدا مى كند</a:t>
            </a:r>
            <a:r>
              <a:rPr lang="en-US" sz="2400" b="1" smtClean="0">
                <a:cs typeface="B Lotus" pitchFamily="2" charset="-78"/>
              </a:rPr>
              <a:t>.</a:t>
            </a:r>
            <a:r>
              <a:rPr lang="en-US" sz="2400" smtClean="0">
                <a:cs typeface="B Lotus" pitchFamily="2" charset="-78"/>
              </a:rPr>
              <a:t> </a:t>
            </a:r>
            <a:endParaRPr lang="en-US" sz="2400" b="1" smtClean="0">
              <a:cs typeface="B Lotus" pitchFamily="2" charset="-78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457200" y="3352800"/>
          <a:ext cx="8001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73" name="Picture 13" descr="BD21313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676400"/>
            <a:ext cx="8229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4" descr="BD21313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34400" y="1752600"/>
            <a:ext cx="45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AutoShape 1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mtClean="0">
                <a:cs typeface="B Titr" pitchFamily="2" charset="-78"/>
              </a:rPr>
              <a:t>ا</a:t>
            </a:r>
            <a:r>
              <a:rPr lang="fa-IR" smtClean="0">
                <a:cs typeface="B Titr" pitchFamily="2" charset="-78"/>
              </a:rPr>
              <a:t>دغام</a:t>
            </a:r>
            <a:endParaRPr lang="en-US" smtClean="0">
              <a:cs typeface="B Titr" pitchFamily="2" charset="-78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en-US" sz="2400" b="1" smtClean="0">
              <a:cs typeface="B Lotus" pitchFamily="2" charset="-78"/>
            </a:endParaRPr>
          </a:p>
          <a:p>
            <a:pPr eaLnBrk="1" hangingPunct="1">
              <a:defRPr/>
            </a:pPr>
            <a:endParaRPr lang="en-US" sz="2400" b="1" smtClean="0">
              <a:cs typeface="B Lotus" pitchFamily="2" charset="-78"/>
            </a:endParaRPr>
          </a:p>
          <a:p>
            <a:pPr eaLnBrk="1" hangingPunct="1">
              <a:defRPr/>
            </a:pPr>
            <a:r>
              <a:rPr lang="ar-SA" sz="2400" b="1" smtClean="0">
                <a:cs typeface="B Lotus" pitchFamily="2" charset="-78"/>
              </a:rPr>
              <a:t>مـيـم سـاكـن در حـرف (ميم ) بعد از خود ادغام مى شود (ادغام متماثلين بوده و با غُنّه همراه است )</a:t>
            </a:r>
            <a:r>
              <a:rPr lang="fa-IR" sz="2400" b="1" smtClean="0">
                <a:cs typeface="B Lotus" pitchFamily="2" charset="-78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ar-SA" sz="2400" b="1" smtClean="0">
                <a:cs typeface="B Lotus" pitchFamily="2" charset="-78"/>
              </a:rPr>
              <a:t> مانند:</a:t>
            </a:r>
            <a:endParaRPr lang="fa-IR" sz="2400" b="1" smtClean="0">
              <a:cs typeface="B Lotus" pitchFamily="2" charset="-78"/>
            </a:endParaRPr>
          </a:p>
          <a:p>
            <a:pPr lvl="1" eaLnBrk="1" hangingPunct="1">
              <a:lnSpc>
                <a:spcPct val="150000"/>
              </a:lnSpc>
              <a:buClr>
                <a:srgbClr val="006600"/>
              </a:buClr>
              <a:buFont typeface="Wingdings" pitchFamily="2" charset="2"/>
              <a:buChar char="{"/>
              <a:defRPr/>
            </a:pPr>
            <a:r>
              <a:rPr lang="ar-SA" sz="2400" b="1" smtClean="0">
                <a:cs typeface="B Lotus" pitchFamily="2" charset="-78"/>
              </a:rPr>
              <a:t>وَ هُمْ مُهْتَدُونَ </a:t>
            </a:r>
            <a:r>
              <a:rPr lang="fa-IR" sz="2400" b="1" smtClean="0">
                <a:cs typeface="B Lotus" pitchFamily="2" charset="-78"/>
              </a:rPr>
              <a:t>                         </a:t>
            </a:r>
            <a:r>
              <a:rPr lang="ar-SA" sz="2400" b="1" smtClean="0">
                <a:cs typeface="B Lotus" pitchFamily="2" charset="-78"/>
              </a:rPr>
              <a:t>(وَ هُمُّهْتَدُونَ) </a:t>
            </a:r>
            <a:endParaRPr lang="fa-IR" sz="2400" b="1" smtClean="0">
              <a:cs typeface="B Lotus" pitchFamily="2" charset="-78"/>
            </a:endParaRPr>
          </a:p>
          <a:p>
            <a:pPr lvl="1" eaLnBrk="1" hangingPunct="1">
              <a:lnSpc>
                <a:spcPct val="150000"/>
              </a:lnSpc>
              <a:buClr>
                <a:srgbClr val="006600"/>
              </a:buClr>
              <a:buFont typeface="Wingdings" pitchFamily="2" charset="2"/>
              <a:buChar char="{"/>
              <a:defRPr/>
            </a:pPr>
            <a:r>
              <a:rPr lang="ar-SA" sz="2400" b="1" smtClean="0">
                <a:cs typeface="B Lotus" pitchFamily="2" charset="-78"/>
              </a:rPr>
              <a:t> كَمْ مِنْ </a:t>
            </a:r>
            <a:r>
              <a:rPr lang="fa-IR" sz="2400" b="1" smtClean="0">
                <a:cs typeface="B Lotus" pitchFamily="2" charset="-78"/>
              </a:rPr>
              <a:t>                               </a:t>
            </a:r>
            <a:r>
              <a:rPr lang="ar-SA" sz="2400" b="1" smtClean="0">
                <a:cs typeface="B Lotus" pitchFamily="2" charset="-78"/>
              </a:rPr>
              <a:t>(كَمِّنْ)</a:t>
            </a:r>
            <a:endParaRPr lang="en-US" sz="2400" b="1" smtClean="0">
              <a:cs typeface="B Lotus" pitchFamily="2" charset="-78"/>
            </a:endParaRPr>
          </a:p>
        </p:txBody>
      </p:sp>
      <p:pic>
        <p:nvPicPr>
          <p:cNvPr id="92164" name="Picture 4" descr="BD2131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8229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 descr="BD2131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1752600"/>
            <a:ext cx="45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4008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mtClean="0">
                <a:cs typeface="B Titr" pitchFamily="2" charset="-78"/>
              </a:rPr>
              <a:t>ا</a:t>
            </a:r>
            <a:r>
              <a:rPr lang="fa-IR" smtClean="0">
                <a:cs typeface="B Titr" pitchFamily="2" charset="-78"/>
              </a:rPr>
              <a:t>خفا</a:t>
            </a:r>
            <a:endParaRPr lang="en-US" smtClean="0">
              <a:cs typeface="B Titr" pitchFamily="2" charset="-78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en-US" sz="2400" b="1" smtClean="0">
              <a:cs typeface="B Lotus" pitchFamily="2" charset="-78"/>
            </a:endParaRPr>
          </a:p>
          <a:p>
            <a:pPr eaLnBrk="1" hangingPunct="1">
              <a:defRPr/>
            </a:pPr>
            <a:endParaRPr lang="en-US" sz="2400" b="1" smtClean="0">
              <a:cs typeface="B Lotus" pitchFamily="2" charset="-78"/>
            </a:endParaRPr>
          </a:p>
          <a:p>
            <a:pPr eaLnBrk="1" hangingPunct="1">
              <a:defRPr/>
            </a:pPr>
            <a:r>
              <a:rPr lang="ar-SA" sz="2400" b="1" smtClean="0">
                <a:cs typeface="B Lotus" pitchFamily="2" charset="-78"/>
              </a:rPr>
              <a:t>ميم ساكن قبل از حرف (باء) اخفا مى گردد.</a:t>
            </a:r>
            <a:endParaRPr lang="fa-IR" sz="2400" b="1" smtClean="0">
              <a:cs typeface="B Lotus" pitchFamily="2" charset="-78"/>
            </a:endParaRPr>
          </a:p>
          <a:p>
            <a:pPr algn="just" eaLnBrk="1" hangingPunct="1">
              <a:defRPr/>
            </a:pPr>
            <a:r>
              <a:rPr lang="ar-SA" sz="2400" b="1" smtClean="0">
                <a:cs typeface="B Lotus" pitchFamily="2" charset="-78"/>
              </a:rPr>
              <a:t>در هـنـگـام اخـفـاى مـيـم ، لبـهـا را به هم نزديك مى كنيم ، بحدّى كه فاصله اندكى بين دولب ، موجود باشد. در اين حال ، صوت به حالت غُنّه به ميزان دو حركت ، كشيده مى شود</a:t>
            </a:r>
            <a:r>
              <a:rPr lang="fa-IR" sz="2400" b="1" smtClean="0">
                <a:cs typeface="B Lotus" pitchFamily="2" charset="-78"/>
              </a:rPr>
              <a:t>.</a:t>
            </a:r>
          </a:p>
          <a:p>
            <a:pPr eaLnBrk="1" hangingPunct="1">
              <a:lnSpc>
                <a:spcPct val="180000"/>
              </a:lnSpc>
              <a:defRPr/>
            </a:pPr>
            <a:r>
              <a:rPr lang="ar-SA" sz="2400" b="1" smtClean="0">
                <a:cs typeface="B Lotus" pitchFamily="2" charset="-78"/>
              </a:rPr>
              <a:t>مانند:</a:t>
            </a:r>
            <a:br>
              <a:rPr lang="ar-SA" sz="2400" b="1" smtClean="0">
                <a:cs typeface="B Lotus" pitchFamily="2" charset="-78"/>
              </a:rPr>
            </a:br>
            <a:r>
              <a:rPr lang="ar-SA" sz="2400" b="1" smtClean="0">
                <a:cs typeface="B Lotus" pitchFamily="2" charset="-78"/>
              </a:rPr>
              <a:t>رَبَّهُمْ بِهِمْ ـ اَمْ بِهِ جِنَّةٌ ـ بَيْنَهُمْ بِالْقِسْطِ</a:t>
            </a:r>
            <a:endParaRPr lang="en-US" sz="2400" b="1" smtClean="0">
              <a:cs typeface="B Lotus" pitchFamily="2" charset="-78"/>
            </a:endParaRPr>
          </a:p>
        </p:txBody>
      </p:sp>
      <p:pic>
        <p:nvPicPr>
          <p:cNvPr id="93188" name="Picture 4" descr="BD2131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29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5" descr="BD2131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752600"/>
            <a:ext cx="45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61722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mtClean="0">
                <a:cs typeface="B Titr" pitchFamily="2" charset="-78"/>
              </a:rPr>
              <a:t>ا</a:t>
            </a:r>
            <a:r>
              <a:rPr lang="fa-IR" smtClean="0">
                <a:cs typeface="B Titr" pitchFamily="2" charset="-78"/>
              </a:rPr>
              <a:t>ظهار</a:t>
            </a:r>
            <a:endParaRPr lang="en-US" smtClean="0">
              <a:cs typeface="B Titr" pitchFamily="2" charset="-78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en-US" sz="2400" b="1" smtClean="0">
              <a:cs typeface="B Lotus" pitchFamily="2" charset="-78"/>
            </a:endParaRPr>
          </a:p>
          <a:p>
            <a:pPr eaLnBrk="1" hangingPunct="1">
              <a:defRPr/>
            </a:pPr>
            <a:endParaRPr lang="en-US" sz="2400" b="1" smtClean="0">
              <a:cs typeface="B Lotus" pitchFamily="2" charset="-78"/>
            </a:endParaRPr>
          </a:p>
          <a:p>
            <a:pPr algn="just" eaLnBrk="1" hangingPunct="1">
              <a:defRPr/>
            </a:pPr>
            <a:r>
              <a:rPr lang="ar-SA" sz="2400" b="1" smtClean="0">
                <a:cs typeface="B Lotus" pitchFamily="2" charset="-78"/>
              </a:rPr>
              <a:t>ميم ساكن در نزد بقيّه حروف ، اظهار مى گردد.</a:t>
            </a:r>
            <a:endParaRPr lang="en-US" sz="2400" b="1" smtClean="0">
              <a:cs typeface="B Lotus" pitchFamily="2" charset="-78"/>
            </a:endParaRPr>
          </a:p>
          <a:p>
            <a:pPr algn="just" eaLnBrk="1" hangingPunct="1">
              <a:defRPr/>
            </a:pPr>
            <a:r>
              <a:rPr lang="ar-SA" sz="2400" b="1" smtClean="0">
                <a:cs typeface="B Lotus" pitchFamily="2" charset="-78"/>
              </a:rPr>
              <a:t> بايد دقّت نمود كه ميم ساكن ، حركت نگرفته و روى آن مـكـث نـيز نشود و در نزد دو حرف (فاء ـ واو) توجّه بيشترى لازم است تا ميم ساكن ، اخفا يـا ادغـام نـشـده و صـوت نـيـز قطع نگردد.</a:t>
            </a:r>
            <a:r>
              <a:rPr lang="en-US" sz="2400" smtClean="0">
                <a:cs typeface="B Lotus" pitchFamily="2" charset="-78"/>
              </a:rPr>
              <a:t> </a:t>
            </a:r>
          </a:p>
          <a:p>
            <a:pPr algn="just" eaLnBrk="1" hangingPunct="1">
              <a:lnSpc>
                <a:spcPct val="180000"/>
              </a:lnSpc>
              <a:defRPr/>
            </a:pPr>
            <a:r>
              <a:rPr lang="ar-SA" sz="2400" b="1" smtClean="0">
                <a:cs typeface="B Lotus" pitchFamily="2" charset="-78"/>
              </a:rPr>
              <a:t>مانند:</a:t>
            </a:r>
            <a:br>
              <a:rPr lang="ar-SA" sz="2400" b="1" smtClean="0">
                <a:cs typeface="B Lotus" pitchFamily="2" charset="-78"/>
              </a:rPr>
            </a:br>
            <a:r>
              <a:rPr lang="ar-SA" sz="2400" b="1" smtClean="0">
                <a:cs typeface="B Lotus" pitchFamily="2" charset="-78"/>
              </a:rPr>
              <a:t>لَكُمْ فيها ـ يَمُدَّهُمْ فى ـ اَنْفُسَهُمْ وَ اَمْوالَهُمْ</a:t>
            </a:r>
            <a:endParaRPr lang="en-US" b="1" smtClean="0"/>
          </a:p>
        </p:txBody>
      </p:sp>
      <p:pic>
        <p:nvPicPr>
          <p:cNvPr id="94212" name="Picture 4" descr="BD2131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8229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5" descr="BD2131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1752600"/>
            <a:ext cx="45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63246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fa-IR" sz="4000" smtClean="0">
                <a:cs typeface="B Titr" pitchFamily="2" charset="-78"/>
              </a:rPr>
              <a:t>جمع بندی موارد غنّه</a:t>
            </a:r>
            <a:endParaRPr lang="en-US" sz="4000" smtClean="0">
              <a:cs typeface="B Titr" pitchFamily="2" charset="-78"/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228600" y="1524000"/>
            <a:ext cx="6934200" cy="441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ar-SA" sz="2400" b="1">
                <a:solidFill>
                  <a:srgbClr val="0000FF"/>
                </a:solidFill>
              </a:rPr>
              <a:t>1</a:t>
            </a:r>
            <a:r>
              <a:rPr lang="ar-SA" sz="2400" b="1"/>
              <a:t> ـ نون و ميم مشدّد، مانند:</a:t>
            </a:r>
            <a:r>
              <a:rPr lang="fa-IR" sz="2400" b="1"/>
              <a:t> </a:t>
            </a:r>
            <a:r>
              <a:rPr lang="ar-SA" sz="2400" b="1"/>
              <a:t>اِنَّ ـ كُنّا ـ عَمَّ ـ اُمَّةً</a:t>
            </a:r>
            <a:endParaRPr lang="fa-IR" sz="2400" b="1"/>
          </a:p>
          <a:p>
            <a:pPr>
              <a:lnSpc>
                <a:spcPct val="150000"/>
              </a:lnSpc>
            </a:pPr>
            <a:r>
              <a:rPr lang="ar-SA" sz="2400" b="1">
                <a:solidFill>
                  <a:srgbClr val="0000FF"/>
                </a:solidFill>
              </a:rPr>
              <a:t>2</a:t>
            </a:r>
            <a:r>
              <a:rPr lang="ar-SA" sz="2400" b="1"/>
              <a:t> ـ ادغام ميم ساكن در ميم ، مانند:</a:t>
            </a:r>
            <a:r>
              <a:rPr lang="fa-IR" sz="2400" b="1"/>
              <a:t> </a:t>
            </a:r>
            <a:r>
              <a:rPr lang="ar-SA" sz="2400" b="1"/>
              <a:t>لَهُمْ مُوسى ـ وَ هُمْ مِنْها</a:t>
            </a:r>
            <a:endParaRPr lang="fa-IR" sz="2400" b="1"/>
          </a:p>
          <a:p>
            <a:pPr>
              <a:lnSpc>
                <a:spcPct val="150000"/>
              </a:lnSpc>
            </a:pPr>
            <a:r>
              <a:rPr lang="ar-SA" sz="2400" b="1">
                <a:solidFill>
                  <a:srgbClr val="0000FF"/>
                </a:solidFill>
              </a:rPr>
              <a:t>3</a:t>
            </a:r>
            <a:r>
              <a:rPr lang="ar-SA" sz="2400" b="1"/>
              <a:t> ـ ادغام نون ساكن در چهار حرف (يَنْمُو) يا (يَمُون ) مانند:</a:t>
            </a:r>
            <a:endParaRPr lang="fa-IR" sz="2400" b="1"/>
          </a:p>
          <a:p>
            <a:pPr>
              <a:lnSpc>
                <a:spcPct val="150000"/>
              </a:lnSpc>
            </a:pPr>
            <a:r>
              <a:rPr lang="fa-IR" sz="2400" b="1"/>
              <a:t> </a:t>
            </a:r>
            <a:r>
              <a:rPr lang="ar-SA" sz="2400" b="1"/>
              <a:t>مَنْ يَشاءُ ـ مِنْ نَفْسٍ ـ مِنْ مالٍ ـ مِنْ وَلِي</a:t>
            </a:r>
            <a:endParaRPr lang="fa-IR" sz="2400" b="1"/>
          </a:p>
          <a:p>
            <a:pPr>
              <a:lnSpc>
                <a:spcPct val="150000"/>
              </a:lnSpc>
            </a:pPr>
            <a:r>
              <a:rPr lang="ar-SA" sz="2400" b="1">
                <a:solidFill>
                  <a:srgbClr val="0000FF"/>
                </a:solidFill>
              </a:rPr>
              <a:t>4</a:t>
            </a:r>
            <a:r>
              <a:rPr lang="ar-SA" sz="2400" b="1"/>
              <a:t> ـ كلّيّه (اخفا)ها </a:t>
            </a:r>
            <a:r>
              <a:rPr lang="ar-SA" sz="1600" b="1"/>
              <a:t>(اخفاى نون ساكن نزد (حروف مابقى ) و اخفاى ميم ساكن در نزد حرف (باء))،</a:t>
            </a:r>
            <a:r>
              <a:rPr lang="ar-SA" sz="2400" b="1"/>
              <a:t> مانند:</a:t>
            </a:r>
            <a:br>
              <a:rPr lang="ar-SA" sz="2400" b="1"/>
            </a:br>
            <a:r>
              <a:rPr lang="ar-SA" sz="2400" b="1"/>
              <a:t>عَنْكُمْ ـ كُنْتُمْ ـ مِنْ بَعْدِ ـ اَمَدًا بَعيداً</a:t>
            </a:r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 flipH="1" flipV="1">
            <a:off x="7162800" y="2209800"/>
            <a:ext cx="1524000" cy="762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sm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 flipH="1" flipV="1">
            <a:off x="7162800" y="2743200"/>
            <a:ext cx="1524000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sm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 flipH="1">
            <a:off x="7162800" y="2971800"/>
            <a:ext cx="1524000" cy="304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sm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 flipH="1">
            <a:off x="7162800" y="2971800"/>
            <a:ext cx="1524000" cy="1371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sm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95240" name="AutoShape 8"/>
          <p:cNvSpPr>
            <a:spLocks noChangeArrowheads="1"/>
          </p:cNvSpPr>
          <p:nvPr/>
        </p:nvSpPr>
        <p:spPr bwMode="auto">
          <a:xfrm>
            <a:off x="8534400" y="2743200"/>
            <a:ext cx="3048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8" grpId="0" animBg="1"/>
      <p:bldP spid="108549" grpId="0" animBg="1"/>
      <p:bldP spid="108550" grpId="0" animBg="1"/>
      <p:bldP spid="10855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b="1" smtClean="0">
                <a:solidFill>
                  <a:srgbClr val="003300"/>
                </a:solidFill>
              </a:rPr>
              <a:t>مد و قصر</a:t>
            </a:r>
            <a:endParaRPr lang="en-US" b="1" smtClean="0">
              <a:solidFill>
                <a:srgbClr val="003300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5105400" y="1828800"/>
            <a:ext cx="3581400" cy="4038600"/>
          </a:xfrm>
        </p:spPr>
        <p:txBody>
          <a:bodyPr/>
          <a:lstStyle/>
          <a:p>
            <a:pPr eaLnBrk="1" hangingPunct="1"/>
            <a:endParaRPr lang="fa-IR" smtClean="0"/>
          </a:p>
          <a:p>
            <a:pPr eaLnBrk="1" hangingPunct="1"/>
            <a:endParaRPr lang="fa-IR" b="1" smtClean="0">
              <a:cs typeface="B Titr" pitchFamily="2" charset="-78"/>
            </a:endParaRPr>
          </a:p>
          <a:p>
            <a:pPr eaLnBrk="1" hangingPunct="1"/>
            <a:endParaRPr lang="fa-IR" b="1" smtClean="0">
              <a:cs typeface="B Titr" pitchFamily="2" charset="-78"/>
            </a:endParaRPr>
          </a:p>
        </p:txBody>
      </p:sp>
      <p:sp>
        <p:nvSpPr>
          <p:cNvPr id="9626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953000" y="1905000"/>
            <a:ext cx="3581400" cy="11430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hlink"/>
          </a:soli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 b="1">
                <a:solidFill>
                  <a:srgbClr val="003300"/>
                </a:solidFill>
              </a:rPr>
              <a:t>تعریف مد و قصر</a:t>
            </a:r>
            <a:endParaRPr lang="en-US" sz="2400" b="1">
              <a:solidFill>
                <a:srgbClr val="003300"/>
              </a:solidFill>
            </a:endParaRPr>
          </a:p>
        </p:txBody>
      </p:sp>
      <p:sp>
        <p:nvSpPr>
          <p:cNvPr id="9626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800600" y="4572000"/>
            <a:ext cx="3581400" cy="11430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hlink"/>
          </a:soli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 b="1">
                <a:solidFill>
                  <a:srgbClr val="003300"/>
                </a:solidFill>
              </a:rPr>
              <a:t>حروف و سبب مد</a:t>
            </a:r>
            <a:endParaRPr lang="en-US" sz="2400" b="1">
              <a:solidFill>
                <a:srgbClr val="003300"/>
              </a:solidFill>
            </a:endParaRPr>
          </a:p>
        </p:txBody>
      </p:sp>
      <p:sp>
        <p:nvSpPr>
          <p:cNvPr id="96262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14400" y="3124200"/>
            <a:ext cx="3581400" cy="11430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hlink"/>
          </a:soli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fa-IR" sz="2400" b="1">
                <a:solidFill>
                  <a:srgbClr val="003300"/>
                </a:solidFill>
              </a:rPr>
              <a:t>انواع مد</a:t>
            </a:r>
            <a:endParaRPr lang="en-US" sz="2400" b="1">
              <a:solidFill>
                <a:srgbClr val="003300"/>
              </a:solidFill>
            </a:endParaRPr>
          </a:p>
        </p:txBody>
      </p:sp>
      <p:sp>
        <p:nvSpPr>
          <p:cNvPr id="96263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2484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822325"/>
          </a:xfrm>
          <a:noFill/>
        </p:spPr>
        <p:txBody>
          <a:bodyPr/>
          <a:lstStyle/>
          <a:p>
            <a:pPr eaLnBrk="1" hangingPunct="1"/>
            <a:r>
              <a:rPr lang="fa-IR" b="1" smtClean="0">
                <a:solidFill>
                  <a:srgbClr val="333300"/>
                </a:solidFill>
                <a:cs typeface="B Koodak Outline" pitchFamily="2" charset="-78"/>
              </a:rPr>
              <a:t>مد و قصر</a:t>
            </a:r>
            <a:endParaRPr lang="en-US" smtClean="0">
              <a:solidFill>
                <a:srgbClr val="333300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8200" y="1905000"/>
            <a:ext cx="4000500" cy="4038600"/>
          </a:xfrm>
          <a:solidFill>
            <a:schemeClr val="bg1"/>
          </a:solidFill>
        </p:spPr>
        <p:txBody>
          <a:bodyPr/>
          <a:lstStyle/>
          <a:p>
            <a:pPr eaLnBrk="1" hangingPunct="1">
              <a:buClr>
                <a:srgbClr val="6600CC"/>
              </a:buClr>
              <a:buFont typeface="Wingdings" pitchFamily="2" charset="2"/>
              <a:buChar char="E"/>
            </a:pPr>
            <a:r>
              <a:rPr lang="fa-IR" sz="2700" b="1" smtClean="0">
                <a:solidFill>
                  <a:srgbClr val="FF6600"/>
                </a:solidFill>
                <a:cs typeface="B Koodak Outline" pitchFamily="2" charset="-78"/>
              </a:rPr>
              <a:t>مد</a:t>
            </a: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E"/>
            </a:pPr>
            <a:r>
              <a:rPr lang="fa-IR" sz="2700" b="1" smtClean="0">
                <a:solidFill>
                  <a:srgbClr val="003300"/>
                </a:solidFill>
                <a:cs typeface="B Esfehan" pitchFamily="2" charset="-78"/>
              </a:rPr>
              <a:t>از نظر لغوی:</a:t>
            </a:r>
            <a:endParaRPr lang="fa-IR" sz="2700" b="1" smtClean="0">
              <a:solidFill>
                <a:srgbClr val="003300"/>
              </a:solidFill>
              <a:cs typeface="B Lotus" pitchFamily="2" charset="-78"/>
            </a:endParaRPr>
          </a:p>
          <a:p>
            <a:pPr lvl="1" eaLnBrk="1" hangingPunct="1">
              <a:buClr>
                <a:srgbClr val="6600CC"/>
              </a:buClr>
              <a:buFont typeface="Wingdings" pitchFamily="2" charset="2"/>
              <a:buNone/>
            </a:pPr>
            <a:r>
              <a:rPr lang="fa-IR" sz="2200" b="1" smtClean="0">
                <a:solidFill>
                  <a:srgbClr val="000066"/>
                </a:solidFill>
                <a:cs typeface="B Lotus" pitchFamily="2" charset="-78"/>
              </a:rPr>
              <a:t>    </a:t>
            </a:r>
            <a:r>
              <a:rPr lang="ar-SA" sz="2200" b="1" smtClean="0">
                <a:solidFill>
                  <a:srgbClr val="000066"/>
                </a:solidFill>
                <a:cs typeface="B Lotus" pitchFamily="2" charset="-78"/>
              </a:rPr>
              <a:t>بـه مـعـنـاى (زيـادت )، (افزونى و كشش )</a:t>
            </a:r>
            <a:r>
              <a:rPr lang="fa-IR" sz="2200" b="1" smtClean="0">
                <a:solidFill>
                  <a:srgbClr val="000066"/>
                </a:solidFill>
                <a:cs typeface="B Lotus" pitchFamily="2" charset="-78"/>
              </a:rPr>
              <a:t>.</a:t>
            </a:r>
            <a:r>
              <a:rPr lang="ar-SA" sz="2200" smtClean="0">
                <a:solidFill>
                  <a:srgbClr val="000066"/>
                </a:solidFill>
              </a:rPr>
              <a:t> </a:t>
            </a:r>
            <a:endParaRPr lang="fa-IR" sz="2200" b="1" smtClean="0">
              <a:solidFill>
                <a:srgbClr val="000066"/>
              </a:solidFill>
              <a:cs typeface="B Esfehan" pitchFamily="2" charset="-78"/>
            </a:endParaRP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E"/>
            </a:pPr>
            <a:r>
              <a:rPr lang="fa-IR" sz="2700" b="1" smtClean="0">
                <a:solidFill>
                  <a:srgbClr val="003300"/>
                </a:solidFill>
                <a:cs typeface="B Esfehan" pitchFamily="2" charset="-78"/>
              </a:rPr>
              <a:t>از نظر اصطلاحی:</a:t>
            </a:r>
          </a:p>
          <a:p>
            <a:pPr lvl="1" algn="just" eaLnBrk="1" hangingPunct="1">
              <a:buClr>
                <a:srgbClr val="6600CC"/>
              </a:buClr>
              <a:buFont typeface="Wingdings" pitchFamily="2" charset="2"/>
              <a:buNone/>
            </a:pPr>
            <a:r>
              <a:rPr lang="ar-SA" sz="2200" b="1" smtClean="0">
                <a:solidFill>
                  <a:srgbClr val="000066"/>
                </a:solidFill>
                <a:cs typeface="B Lotus" pitchFamily="2" charset="-78"/>
              </a:rPr>
              <a:t>در اصطلاح عبارت است از: (امتداد و كشيدن صوت در حروف مدّى بيش از مقدار طبيعى ).</a:t>
            </a:r>
            <a:endParaRPr lang="en-US" sz="2200" b="1" smtClean="0">
              <a:solidFill>
                <a:srgbClr val="000066"/>
              </a:solidFill>
              <a:cs typeface="B Lotus" pitchFamily="2" charset="-78"/>
            </a:endParaRPr>
          </a:p>
        </p:txBody>
      </p:sp>
      <p:pic>
        <p:nvPicPr>
          <p:cNvPr id="97284" name="Picture 4" descr="BD21315_"/>
          <p:cNvPicPr>
            <a:picLocks noChangeAspect="1" noChangeArrowheads="1"/>
          </p:cNvPicPr>
          <p:nvPr/>
        </p:nvPicPr>
        <p:blipFill>
          <a:blip r:embed="rId3">
            <a:lum bright="-32000" contrast="52000"/>
          </a:blip>
          <a:srcRect/>
          <a:stretch>
            <a:fillRect/>
          </a:stretch>
        </p:blipFill>
        <p:spPr bwMode="auto">
          <a:xfrm>
            <a:off x="609600" y="1600200"/>
            <a:ext cx="8077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609600" y="1905000"/>
            <a:ext cx="4000500" cy="4038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600CC"/>
              </a:buClr>
              <a:buSzPct val="75000"/>
              <a:buFont typeface="Wingdings" pitchFamily="2" charset="2"/>
              <a:buChar char="E"/>
            </a:pPr>
            <a:r>
              <a:rPr lang="fa-IR" sz="2700" b="1">
                <a:solidFill>
                  <a:srgbClr val="FF6600"/>
                </a:solidFill>
                <a:cs typeface="B Koodak Outline" pitchFamily="2" charset="-78"/>
              </a:rPr>
              <a:t>قصر</a:t>
            </a:r>
          </a:p>
          <a:p>
            <a:pPr marL="342900" indent="-342900">
              <a:spcBef>
                <a:spcPct val="20000"/>
              </a:spcBef>
              <a:buClr>
                <a:srgbClr val="6600CC"/>
              </a:buClr>
              <a:buSzPct val="75000"/>
              <a:buFont typeface="Wingdings" pitchFamily="2" charset="2"/>
              <a:buChar char="E"/>
            </a:pPr>
            <a:r>
              <a:rPr lang="fa-IR" sz="2700" b="1">
                <a:solidFill>
                  <a:srgbClr val="003300"/>
                </a:solidFill>
                <a:cs typeface="B Esfehan" pitchFamily="2" charset="-78"/>
              </a:rPr>
              <a:t>از نظر لغوی:</a:t>
            </a:r>
            <a:endParaRPr lang="fa-IR" sz="2700" b="1">
              <a:solidFill>
                <a:srgbClr val="003300"/>
              </a:solidFill>
              <a:cs typeface="B Lotus" pitchFamily="2" charset="-78"/>
            </a:endParaRPr>
          </a:p>
          <a:p>
            <a:pPr marL="742950" lvl="1" indent="-285750">
              <a:spcBef>
                <a:spcPct val="20000"/>
              </a:spcBef>
              <a:buClr>
                <a:srgbClr val="6600CC"/>
              </a:buClr>
              <a:buSzPct val="65000"/>
              <a:buFont typeface="Wingdings" pitchFamily="2" charset="2"/>
              <a:buNone/>
            </a:pPr>
            <a:r>
              <a:rPr lang="ar-SA" sz="2400" b="1">
                <a:solidFill>
                  <a:srgbClr val="000066"/>
                </a:solidFill>
                <a:cs typeface="B Lotus" pitchFamily="2" charset="-78"/>
              </a:rPr>
              <a:t>بـه مـعناى (كوتاهى ) و ضد مدّ</a:t>
            </a:r>
            <a:r>
              <a:rPr lang="fa-IR" sz="2400" b="1">
                <a:solidFill>
                  <a:srgbClr val="000066"/>
                </a:solidFill>
                <a:cs typeface="B Lotus" pitchFamily="2" charset="-78"/>
              </a:rPr>
              <a:t>.</a:t>
            </a:r>
            <a:r>
              <a:rPr lang="ar-SA" sz="2400">
                <a:solidFill>
                  <a:srgbClr val="000066"/>
                </a:solidFill>
                <a:cs typeface="B Lotus" pitchFamily="2" charset="-78"/>
              </a:rPr>
              <a:t> </a:t>
            </a:r>
            <a:endParaRPr lang="fa-IR" sz="2400" b="1">
              <a:solidFill>
                <a:srgbClr val="000066"/>
              </a:solidFill>
              <a:cs typeface="B Lotus" pitchFamily="2" charset="-78"/>
            </a:endParaRPr>
          </a:p>
          <a:p>
            <a:pPr marL="342900" indent="-342900">
              <a:spcBef>
                <a:spcPct val="20000"/>
              </a:spcBef>
              <a:buClr>
                <a:srgbClr val="6600CC"/>
              </a:buClr>
              <a:buSzPct val="75000"/>
              <a:buFont typeface="Wingdings" pitchFamily="2" charset="2"/>
              <a:buChar char="E"/>
            </a:pPr>
            <a:r>
              <a:rPr lang="fa-IR" sz="2700" b="1">
                <a:solidFill>
                  <a:srgbClr val="003300"/>
                </a:solidFill>
                <a:cs typeface="B Esfehan" pitchFamily="2" charset="-78"/>
              </a:rPr>
              <a:t>از نظر اصطلاحی:</a:t>
            </a:r>
          </a:p>
          <a:p>
            <a:pPr marL="742950" lvl="1" indent="-285750" algn="just">
              <a:spcBef>
                <a:spcPct val="20000"/>
              </a:spcBef>
              <a:buClr>
                <a:srgbClr val="6600CC"/>
              </a:buClr>
              <a:buSzPct val="65000"/>
              <a:buFont typeface="Wingdings" pitchFamily="2" charset="2"/>
              <a:buNone/>
            </a:pPr>
            <a:r>
              <a:rPr lang="ar-SA" sz="2400" b="1">
                <a:solidFill>
                  <a:srgbClr val="000066"/>
                </a:solidFill>
                <a:cs typeface="B Lotus" pitchFamily="2" charset="-78"/>
              </a:rPr>
              <a:t>عبارت است از: (اداى حروف مدّى به اندازه طبيعى و معمولى آن ).</a:t>
            </a:r>
            <a:r>
              <a:rPr lang="en-US" sz="2400">
                <a:solidFill>
                  <a:srgbClr val="000066"/>
                </a:solidFill>
                <a:cs typeface="B Lotus" pitchFamily="2" charset="-78"/>
              </a:rPr>
              <a:t> </a:t>
            </a:r>
          </a:p>
        </p:txBody>
      </p:sp>
      <p:sp>
        <p:nvSpPr>
          <p:cNvPr id="9728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 animBg="1"/>
      <p:bldP spid="1105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338" y="277813"/>
            <a:ext cx="5397500" cy="1017587"/>
          </a:xfrm>
          <a:noFill/>
          <a:ln w="57150" cmpd="thinThick">
            <a:solidFill>
              <a:srgbClr val="FF00FF"/>
            </a:solidFill>
          </a:ln>
        </p:spPr>
        <p:txBody>
          <a:bodyPr/>
          <a:lstStyle/>
          <a:p>
            <a:pPr eaLnBrk="1" hangingPunct="1"/>
            <a:r>
              <a:rPr lang="fa-IR" b="1" smtClean="0">
                <a:solidFill>
                  <a:srgbClr val="0000FF"/>
                </a:solidFill>
                <a:cs typeface="B Koodak Outline" pitchFamily="2" charset="-78"/>
              </a:rPr>
              <a:t>همزه وصل</a:t>
            </a:r>
            <a:endParaRPr lang="en-US" b="1" smtClean="0">
              <a:solidFill>
                <a:srgbClr val="0000FF"/>
              </a:solidFill>
              <a:cs typeface="B Koodak Outline" pitchFamily="2" charset="-7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772400" cy="4378325"/>
          </a:xfrm>
          <a:noFill/>
          <a:ln w="57150" cmpd="thinThick">
            <a:solidFill>
              <a:srgbClr val="FF00FF"/>
            </a:solidFill>
          </a:ln>
        </p:spPr>
        <p:txBody>
          <a:bodyPr/>
          <a:lstStyle/>
          <a:p>
            <a:pPr algn="justLow" eaLnBrk="1" hangingPunct="1">
              <a:buClr>
                <a:srgbClr val="6600CC"/>
              </a:buClr>
              <a:buFont typeface="Wingdings" pitchFamily="2" charset="2"/>
              <a:buChar char="q"/>
            </a:pPr>
            <a:r>
              <a:rPr lang="fa-IR" sz="2000" b="1" smtClean="0">
                <a:cs typeface="B Lotus" pitchFamily="2" charset="-78"/>
              </a:rPr>
              <a:t>تلفظ کلماتی که ابتدای آنها ساکن باشد مشکل و یا غیر ممکن است .برای سهولت و امکان پذیرشدن تلفظ چنین کلماتی از«الفی» بنام «</a:t>
            </a:r>
            <a:r>
              <a:rPr lang="fa-IR" sz="2000" b="1" smtClean="0">
                <a:solidFill>
                  <a:srgbClr val="0000FF"/>
                </a:solidFill>
                <a:cs typeface="B Lotus" pitchFamily="2" charset="-78"/>
              </a:rPr>
              <a:t>همزه وصل</a:t>
            </a:r>
            <a:r>
              <a:rPr lang="fa-IR" sz="2000" b="1" smtClean="0">
                <a:cs typeface="B Lotus" pitchFamily="2" charset="-78"/>
              </a:rPr>
              <a:t>» استفاده می شود.</a:t>
            </a:r>
          </a:p>
          <a:p>
            <a:pPr algn="justLow" eaLnBrk="1" hangingPunct="1">
              <a:buClr>
                <a:srgbClr val="6600CC"/>
              </a:buClr>
              <a:buFont typeface="Wingdings" pitchFamily="2" charset="2"/>
              <a:buNone/>
            </a:pPr>
            <a:endParaRPr lang="fa-IR" sz="2000" b="1" smtClean="0">
              <a:cs typeface="B Lotus" pitchFamily="2" charset="-78"/>
            </a:endParaRPr>
          </a:p>
          <a:p>
            <a:pPr algn="justLow" eaLnBrk="1" hangingPunct="1">
              <a:buClr>
                <a:srgbClr val="6600CC"/>
              </a:buClr>
              <a:buFont typeface="Wingdings" pitchFamily="2" charset="2"/>
              <a:buChar char="q"/>
            </a:pPr>
            <a:r>
              <a:rPr lang="fa-IR" sz="2000" b="1" smtClean="0">
                <a:cs typeface="B Lotus" pitchFamily="2" charset="-78"/>
              </a:rPr>
              <a:t>همزه وصل در ابتدای کلمه خوانده می شود ولی در وسط کلام خوانده      نمی شود.</a:t>
            </a:r>
          </a:p>
          <a:p>
            <a:pPr lvl="1" algn="justLow" eaLnBrk="1" hangingPunct="1">
              <a:buClr>
                <a:srgbClr val="6600CC"/>
              </a:buClr>
              <a:buFont typeface="Wingdings" pitchFamily="2" charset="2"/>
              <a:buNone/>
            </a:pPr>
            <a:r>
              <a:rPr lang="fa-IR" sz="2200" b="1" smtClean="0">
                <a:cs typeface="B Lotus" pitchFamily="2" charset="-78"/>
              </a:rPr>
              <a:t>                      </a:t>
            </a:r>
          </a:p>
          <a:p>
            <a:pPr lvl="1" algn="justLow" eaLnBrk="1" hangingPunct="1">
              <a:buClr>
                <a:srgbClr val="6600CC"/>
              </a:buClr>
              <a:buFont typeface="Wingdings" pitchFamily="2" charset="2"/>
              <a:buNone/>
            </a:pPr>
            <a:r>
              <a:rPr lang="fa-IR" sz="2200" b="1" smtClean="0">
                <a:cs typeface="B Lotus" pitchFamily="2" charset="-78"/>
              </a:rPr>
              <a:t>                             مثال: </a:t>
            </a:r>
            <a:r>
              <a:rPr lang="ar-SA" b="1" smtClean="0">
                <a:cs typeface="B Lotus" pitchFamily="2" charset="-78"/>
              </a:rPr>
              <a:t>اُدْخُلُوا ـ يا قَوْمِ ادْخُلُوا</a:t>
            </a:r>
            <a:r>
              <a:rPr lang="en-US" smtClean="0"/>
              <a:t> </a:t>
            </a:r>
          </a:p>
        </p:txBody>
      </p:sp>
      <p:sp>
        <p:nvSpPr>
          <p:cNvPr id="4813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953000" y="4038600"/>
            <a:ext cx="3352800" cy="13716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>
                <a:solidFill>
                  <a:srgbClr val="660033"/>
                </a:solidFill>
              </a:rPr>
              <a:t>چگونگی خواندن همزه وصل </a:t>
            </a:r>
          </a:p>
          <a:p>
            <a:pPr algn="ctr"/>
            <a:r>
              <a:rPr lang="fa-IR" b="1">
                <a:solidFill>
                  <a:srgbClr val="660033"/>
                </a:solidFill>
              </a:rPr>
              <a:t>در ابتدای کلمه ها</a:t>
            </a:r>
            <a:endParaRPr lang="en-US" b="1">
              <a:solidFill>
                <a:srgbClr val="660033"/>
              </a:solidFill>
            </a:endParaRPr>
          </a:p>
        </p:txBody>
      </p:sp>
      <p:sp>
        <p:nvSpPr>
          <p:cNvPr id="4813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3246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822325"/>
          </a:xfrm>
          <a:noFill/>
        </p:spPr>
        <p:txBody>
          <a:bodyPr/>
          <a:lstStyle/>
          <a:p>
            <a:pPr eaLnBrk="1" hangingPunct="1"/>
            <a:r>
              <a:rPr lang="fa-IR" b="1" smtClean="0">
                <a:solidFill>
                  <a:srgbClr val="333300"/>
                </a:solidFill>
                <a:cs typeface="B Koodak Outline" pitchFamily="2" charset="-78"/>
              </a:rPr>
              <a:t>حروف و سبب مد</a:t>
            </a:r>
            <a:endParaRPr lang="en-US" smtClean="0">
              <a:solidFill>
                <a:srgbClr val="333300"/>
              </a:solidFill>
            </a:endParaRPr>
          </a:p>
        </p:txBody>
      </p:sp>
      <p:pic>
        <p:nvPicPr>
          <p:cNvPr id="16396" name="Picture 3" descr="BD21315_"/>
          <p:cNvPicPr>
            <a:picLocks noChangeAspect="1" noChangeArrowheads="1"/>
          </p:cNvPicPr>
          <p:nvPr/>
        </p:nvPicPr>
        <p:blipFill>
          <a:blip r:embed="rId3">
            <a:lum bright="-32000" contrast="52000"/>
          </a:blip>
          <a:srcRect/>
          <a:stretch>
            <a:fillRect/>
          </a:stretch>
        </p:blipFill>
        <p:spPr bwMode="auto">
          <a:xfrm>
            <a:off x="609600" y="1600200"/>
            <a:ext cx="8077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609600" y="1905000"/>
            <a:ext cx="4000500" cy="4038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600CC"/>
              </a:buClr>
              <a:buSzPct val="75000"/>
              <a:buFont typeface="Wingdings" pitchFamily="2" charset="2"/>
              <a:buChar char="E"/>
            </a:pPr>
            <a:r>
              <a:rPr lang="fa-IR" sz="2700" b="1">
                <a:solidFill>
                  <a:srgbClr val="FF6600"/>
                </a:solidFill>
                <a:cs typeface="B Koodak Outline" pitchFamily="2" charset="-78"/>
              </a:rPr>
              <a:t>سبب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rgbClr val="6600CC"/>
              </a:buClr>
              <a:buSzPct val="65000"/>
              <a:buFontTx/>
              <a:buChar char="o"/>
            </a:pPr>
            <a:r>
              <a:rPr lang="fa-IR" sz="2200" b="1">
                <a:solidFill>
                  <a:srgbClr val="003300"/>
                </a:solidFill>
                <a:cs typeface="B Esfehan" pitchFamily="2" charset="-78"/>
              </a:rPr>
              <a:t>همزه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rgbClr val="6600CC"/>
              </a:buClr>
              <a:buSzPct val="65000"/>
              <a:buFontTx/>
              <a:buChar char="o"/>
            </a:pPr>
            <a:r>
              <a:rPr lang="fa-IR" sz="2200" b="1">
                <a:solidFill>
                  <a:srgbClr val="003300"/>
                </a:solidFill>
                <a:cs typeface="B Esfehan" pitchFamily="2" charset="-78"/>
              </a:rPr>
              <a:t>سکون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Clr>
                <a:srgbClr val="6600CC"/>
              </a:buClr>
              <a:buSzPct val="65000"/>
              <a:buFontTx/>
              <a:buChar char="o"/>
            </a:pPr>
            <a:r>
              <a:rPr lang="fa-IR" sz="2200" b="1">
                <a:solidFill>
                  <a:srgbClr val="003300"/>
                </a:solidFill>
                <a:cs typeface="B Esfehan" pitchFamily="2" charset="-78"/>
              </a:rPr>
              <a:t>تشدید </a:t>
            </a:r>
            <a:r>
              <a:rPr lang="fa-IR" sz="1600" b="1">
                <a:solidFill>
                  <a:srgbClr val="003300"/>
                </a:solidFill>
                <a:cs typeface="B Esfehan" pitchFamily="2" charset="-78"/>
              </a:rPr>
              <a:t>(</a:t>
            </a:r>
            <a:r>
              <a:rPr lang="ar-SA" sz="1600" b="1">
                <a:solidFill>
                  <a:srgbClr val="333300"/>
                </a:solidFill>
                <a:cs typeface="B Lotus" pitchFamily="2" charset="-78"/>
              </a:rPr>
              <a:t>تشديد هم به خاطر آنكه يك حرف ساكن در آن نهفته است ، سبب مدّ به حساب مى آيد</a:t>
            </a:r>
            <a:r>
              <a:rPr lang="en-US" sz="1600" b="1">
                <a:solidFill>
                  <a:srgbClr val="333300"/>
                </a:solidFill>
                <a:cs typeface="B Lotus" pitchFamily="2" charset="-78"/>
              </a:rPr>
              <a:t>(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105400" y="2057400"/>
          <a:ext cx="35814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398" name="AutoShape 1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447800" y="4953000"/>
            <a:ext cx="1447800" cy="609600"/>
          </a:xfrm>
          <a:prstGeom prst="doubleWave">
            <a:avLst>
              <a:gd name="adj1" fmla="val 10319"/>
              <a:gd name="adj2" fmla="val 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800" b="1">
                <a:solidFill>
                  <a:srgbClr val="000099"/>
                </a:solidFill>
              </a:rPr>
              <a:t>نکته</a:t>
            </a:r>
            <a:endParaRPr lang="en-US" sz="2800" b="1">
              <a:solidFill>
                <a:srgbClr val="000099"/>
              </a:solidFill>
            </a:endParaRPr>
          </a:p>
        </p:txBody>
      </p:sp>
      <p:sp>
        <p:nvSpPr>
          <p:cNvPr id="16399" name="AutoShape 15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graphicEl>
                                              <a:dgm id="{09A0AE27-A1B8-4D4D-894E-5A4C11E8B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0EE522E1-9D0B-4571-8AA8-8ADC65112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13F7C1C9-ADA0-4512-A9C1-9A0CF3C4A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797E3408-7B42-4319-B01C-961553B3C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C247927F-9A6C-49AE-AED0-27306CD08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26E67F4C-7A26-4A68-B361-F777F3F8F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BC15321A-F215-46B0-A55A-EDC4543DA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4" grpId="0"/>
      <p:bldGraphic spid="2" grpId="0">
        <p:bldSub>
          <a:bldDgm bld="one"/>
        </p:bldSub>
      </p:bldGraphic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822325"/>
          </a:xfrm>
          <a:noFill/>
        </p:spPr>
        <p:txBody>
          <a:bodyPr/>
          <a:lstStyle/>
          <a:p>
            <a:pPr eaLnBrk="1" hangingPunct="1"/>
            <a:r>
              <a:rPr lang="fa-IR" b="1" smtClean="0">
                <a:solidFill>
                  <a:srgbClr val="333300"/>
                </a:solidFill>
                <a:cs typeface="B Koodak Outline" pitchFamily="2" charset="-78"/>
              </a:rPr>
              <a:t>چند نکته:</a:t>
            </a:r>
            <a:endParaRPr lang="en-US" smtClean="0">
              <a:solidFill>
                <a:srgbClr val="333300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24400" y="1905000"/>
            <a:ext cx="4000500" cy="4038600"/>
          </a:xfrm>
          <a:solidFill>
            <a:schemeClr val="bg1"/>
          </a:solidFill>
          <a:ln w="38100" cmpd="dbl">
            <a:solidFill>
              <a:srgbClr val="333300"/>
            </a:solidFill>
          </a:ln>
        </p:spPr>
        <p:txBody>
          <a:bodyPr/>
          <a:lstStyle/>
          <a:p>
            <a:pPr eaLnBrk="1" hangingPunct="1">
              <a:buClr>
                <a:srgbClr val="0000FF"/>
              </a:buClr>
              <a:buFont typeface="Wingdings" pitchFamily="2" charset="2"/>
              <a:buChar char="q"/>
            </a:pPr>
            <a:r>
              <a:rPr lang="fa-IR" sz="2700" b="1" smtClean="0">
                <a:solidFill>
                  <a:srgbClr val="FF6600"/>
                </a:solidFill>
                <a:cs typeface="B Koodak Outline" pitchFamily="2" charset="-78"/>
              </a:rPr>
              <a:t>نکته اول:</a:t>
            </a:r>
          </a:p>
          <a:p>
            <a:pPr lvl="1" algn="just" eaLnBrk="1" hangingPunct="1">
              <a:buClr>
                <a:srgbClr val="003300"/>
              </a:buClr>
              <a:buFont typeface="Wingdings" pitchFamily="2" charset="2"/>
              <a:buChar char="p"/>
            </a:pPr>
            <a:r>
              <a:rPr lang="ar-SA" sz="2000" b="1" smtClean="0">
                <a:solidFill>
                  <a:srgbClr val="000099"/>
                </a:solidFill>
                <a:cs typeface="B Lotus" pitchFamily="2" charset="-78"/>
              </a:rPr>
              <a:t>چـنـانچه حروف مدّى ، بدون سبب باشد، يعنى بعد از آنها همزه يا سكون نباشد، (مدّ ذاتى ) نام دارد و به ميزان دو حركت كه حداقلِ كشش حروف مدّى است ، كشيده مى شود</a:t>
            </a:r>
            <a:r>
              <a:rPr lang="fa-IR" sz="2000" b="1" smtClean="0">
                <a:solidFill>
                  <a:srgbClr val="000099"/>
                </a:solidFill>
                <a:cs typeface="B Lotus" pitchFamily="2" charset="-78"/>
              </a:rPr>
              <a:t>.</a:t>
            </a:r>
          </a:p>
          <a:p>
            <a:pPr lvl="1" algn="just" eaLnBrk="1" hangingPunct="1">
              <a:buClr>
                <a:srgbClr val="003300"/>
              </a:buClr>
              <a:buFont typeface="Wingdings" pitchFamily="2" charset="2"/>
              <a:buChar char="p"/>
            </a:pPr>
            <a:endParaRPr lang="fa-IR" sz="2000" b="1" smtClean="0">
              <a:solidFill>
                <a:srgbClr val="000099"/>
              </a:solidFill>
              <a:cs typeface="B Lotus" pitchFamily="2" charset="-78"/>
            </a:endParaRPr>
          </a:p>
          <a:p>
            <a:pPr lvl="1" algn="just" eaLnBrk="1" hangingPunct="1">
              <a:buClr>
                <a:srgbClr val="003300"/>
              </a:buClr>
              <a:buFont typeface="Wingdings" pitchFamily="2" charset="2"/>
              <a:buChar char="p"/>
            </a:pPr>
            <a:r>
              <a:rPr lang="ar-SA" sz="2000" b="1" smtClean="0">
                <a:solidFill>
                  <a:srgbClr val="000099"/>
                </a:solidFill>
                <a:cs typeface="B Lotus" pitchFamily="2" charset="-78"/>
              </a:rPr>
              <a:t>مانند:اتُونى ـ اُوذينا</a:t>
            </a:r>
            <a:endParaRPr lang="en-US" sz="2000" b="1" smtClean="0">
              <a:solidFill>
                <a:srgbClr val="000099"/>
              </a:solidFill>
              <a:cs typeface="B Lotus" pitchFamily="2" charset="-78"/>
            </a:endParaRPr>
          </a:p>
        </p:txBody>
      </p:sp>
      <p:pic>
        <p:nvPicPr>
          <p:cNvPr id="98308" name="Picture 4" descr="BD21315_"/>
          <p:cNvPicPr>
            <a:picLocks noChangeAspect="1" noChangeArrowheads="1"/>
          </p:cNvPicPr>
          <p:nvPr/>
        </p:nvPicPr>
        <p:blipFill>
          <a:blip r:embed="rId3">
            <a:lum bright="-32000" contrast="52000"/>
          </a:blip>
          <a:srcRect/>
          <a:stretch>
            <a:fillRect/>
          </a:stretch>
        </p:blipFill>
        <p:spPr bwMode="auto">
          <a:xfrm>
            <a:off x="609600" y="1600200"/>
            <a:ext cx="8077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533400" y="1905000"/>
            <a:ext cx="4000500" cy="4038600"/>
          </a:xfrm>
          <a:prstGeom prst="rect">
            <a:avLst/>
          </a:prstGeom>
          <a:noFill/>
          <a:ln w="38100" cmpd="dbl">
            <a:solidFill>
              <a:srgbClr val="33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75000"/>
              <a:buFont typeface="Wingdings" pitchFamily="2" charset="2"/>
              <a:buChar char="q"/>
            </a:pPr>
            <a:r>
              <a:rPr lang="fa-IR" sz="2700" b="1">
                <a:solidFill>
                  <a:srgbClr val="FF6600"/>
                </a:solidFill>
                <a:cs typeface="B Koodak Outline" pitchFamily="2" charset="-78"/>
              </a:rPr>
              <a:t>نکته دوم:</a:t>
            </a:r>
          </a:p>
          <a:p>
            <a:pPr marL="742950" lvl="1" indent="-285750" algn="just">
              <a:spcBef>
                <a:spcPct val="20000"/>
              </a:spcBef>
              <a:buClr>
                <a:srgbClr val="003300"/>
              </a:buClr>
              <a:buSzPct val="65000"/>
              <a:buFont typeface="Wingdings" pitchFamily="2" charset="2"/>
              <a:buChar char="p"/>
            </a:pPr>
            <a:r>
              <a:rPr lang="ar-SA" sz="2000" b="1">
                <a:solidFill>
                  <a:srgbClr val="000099"/>
                </a:solidFill>
                <a:cs typeface="B Lotus" pitchFamily="2" charset="-78"/>
              </a:rPr>
              <a:t>مقدار مدّ از دو حركت ، كمتر نبوده و از شش حركت نيز بيشتر نمى باشد.</a:t>
            </a:r>
            <a:r>
              <a:rPr lang="en-US" sz="2000">
                <a:solidFill>
                  <a:srgbClr val="000099"/>
                </a:solidFill>
                <a:cs typeface="B Lotus" pitchFamily="2" charset="-78"/>
              </a:rPr>
              <a:t> </a:t>
            </a:r>
          </a:p>
          <a:p>
            <a:pPr marL="742950" lvl="1" indent="-285750" algn="just">
              <a:spcBef>
                <a:spcPct val="20000"/>
              </a:spcBef>
              <a:buClr>
                <a:srgbClr val="003300"/>
              </a:buClr>
              <a:buSzPct val="65000"/>
              <a:buFont typeface="Wingdings" pitchFamily="2" charset="2"/>
              <a:buChar char="p"/>
            </a:pPr>
            <a:endParaRPr lang="fa-IR" sz="2000" b="1">
              <a:solidFill>
                <a:srgbClr val="000099"/>
              </a:solidFill>
              <a:cs typeface="B Lotus" pitchFamily="2" charset="-78"/>
            </a:endParaRPr>
          </a:p>
          <a:p>
            <a:pPr marL="742950" lvl="1" indent="-285750" algn="just">
              <a:spcBef>
                <a:spcPct val="20000"/>
              </a:spcBef>
              <a:buClr>
                <a:srgbClr val="003300"/>
              </a:buClr>
              <a:buSzPct val="65000"/>
              <a:buFont typeface="Wingdings" pitchFamily="2" charset="2"/>
              <a:buChar char="p"/>
            </a:pPr>
            <a:r>
              <a:rPr lang="ar-SA" sz="2000" b="1">
                <a:solidFill>
                  <a:srgbClr val="000099"/>
                </a:solidFill>
                <a:cs typeface="B Lotus" pitchFamily="2" charset="-78"/>
              </a:rPr>
              <a:t>كـشـش صـوت را در حروف مدّى به ميزان دو حركت (قصر)، و سه حركت را(فوق قـصـر) و چـهـار حـركـت را(تـوسـّط) و پـنـج حـركـت را (فـوق تـوسـّط) و شش حركت را(طول)</a:t>
            </a:r>
            <a:r>
              <a:rPr lang="fa-IR" sz="2000" b="1">
                <a:solidFill>
                  <a:srgbClr val="000099"/>
                </a:solidFill>
                <a:cs typeface="B Lotus" pitchFamily="2" charset="-78"/>
              </a:rPr>
              <a:t>می </a:t>
            </a:r>
            <a:r>
              <a:rPr lang="ar-SA" sz="2000" b="1">
                <a:solidFill>
                  <a:srgbClr val="000099"/>
                </a:solidFill>
                <a:cs typeface="B Lotus" pitchFamily="2" charset="-78"/>
              </a:rPr>
              <a:t>نامند.</a:t>
            </a:r>
            <a:endParaRPr lang="en-US" sz="2000" b="1">
              <a:solidFill>
                <a:srgbClr val="000099"/>
              </a:solidFill>
              <a:cs typeface="B Lotus" pitchFamily="2" charset="-78"/>
            </a:endParaRPr>
          </a:p>
        </p:txBody>
      </p:sp>
      <p:sp>
        <p:nvSpPr>
          <p:cNvPr id="9831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46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 build="p" animBg="1"/>
      <p:bldP spid="11469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901700"/>
          <a:ext cx="7924800" cy="458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2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33400" y="5638800"/>
            <a:ext cx="1981200" cy="12192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 b="1"/>
              <a:t>مد لین</a:t>
            </a:r>
            <a:endParaRPr lang="en-US" sz="2400" b="1"/>
          </a:p>
        </p:txBody>
      </p:sp>
      <p:sp>
        <p:nvSpPr>
          <p:cNvPr id="17426" name="AutoShape 1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55BB2-07C8-4FB1-AF97-1310146A5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F8C55BB2-07C8-4FB1-AF97-1310146A5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F8C55BB2-07C8-4FB1-AF97-1310146A5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F8C55BB2-07C8-4FB1-AF97-1310146A5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F8C55BB2-07C8-4FB1-AF97-1310146A5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7EFEEC-3811-47C4-BC19-50F9BD0AF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F47EFEEC-3811-47C4-BC19-50F9BD0AF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F47EFEEC-3811-47C4-BC19-50F9BD0AF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F47EFEEC-3811-47C4-BC19-50F9BD0AF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F47EFEEC-3811-47C4-BC19-50F9BD0AF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9FBB57-B1C8-44BC-B9BB-468D921EE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DF9FBB57-B1C8-44BC-B9BB-468D921EE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DF9FBB57-B1C8-44BC-B9BB-468D921EE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DF9FBB57-B1C8-44BC-B9BB-468D921EE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DF9FBB57-B1C8-44BC-B9BB-468D921EE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7FED1-0C0E-4BAB-9B7D-BA8FF44BA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7167FED1-0C0E-4BAB-9B7D-BA8FF44BA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7167FED1-0C0E-4BAB-9B7D-BA8FF44BA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7167FED1-0C0E-4BAB-9B7D-BA8FF44BA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7167FED1-0C0E-4BAB-9B7D-BA8FF44BA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1BE3D-CBCF-4480-892A-A371A4A2D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46F1BE3D-CBCF-4480-892A-A371A4A2D4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46F1BE3D-CBCF-4480-892A-A371A4A2D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46F1BE3D-CBCF-4480-892A-A371A4A2D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46F1BE3D-CBCF-4480-892A-A371A4A2D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829148-ADAE-4521-A01F-4A4F18902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22829148-ADAE-4521-A01F-4A4F18902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graphicEl>
                                              <a:dgm id="{22829148-ADAE-4521-A01F-4A4F18902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22829148-ADAE-4521-A01F-4A4F18902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22829148-ADAE-4521-A01F-4A4F18902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D982C3-2E9B-4DDD-809E-5E173ACFE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95D982C3-2E9B-4DDD-809E-5E173ACFE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graphicEl>
                                              <a:dgm id="{95D982C3-2E9B-4DDD-809E-5E173ACFE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95D982C3-2E9B-4DDD-809E-5E173ACFE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95D982C3-2E9B-4DDD-809E-5E173ACFE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EAB158-90A0-4322-8AAF-55C643023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graphicEl>
                                              <a:dgm id="{F6EAB158-90A0-4322-8AAF-55C643023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graphicEl>
                                              <a:dgm id="{F6EAB158-90A0-4322-8AAF-55C643023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graphicEl>
                                              <a:dgm id="{F6EAB158-90A0-4322-8AAF-55C643023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F6EAB158-90A0-4322-8AAF-55C643023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E327DC-B4FF-4794-A599-CC0E609C1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">
                                            <p:graphicEl>
                                              <a:dgm id="{26E327DC-B4FF-4794-A599-CC0E609C1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>
                                            <p:graphicEl>
                                              <a:dgm id="{26E327DC-B4FF-4794-A599-CC0E609C1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graphicEl>
                                              <a:dgm id="{26E327DC-B4FF-4794-A599-CC0E609C1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graphicEl>
                                              <a:dgm id="{26E327DC-B4FF-4794-A599-CC0E609C1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38CD18-F316-43C0-BC3D-7F47F8CC9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>
                                            <p:graphicEl>
                                              <a:dgm id="{CC38CD18-F316-43C0-BC3D-7F47F8CC9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>
                                            <p:graphicEl>
                                              <a:dgm id="{CC38CD18-F316-43C0-BC3D-7F47F8CC9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graphicEl>
                                              <a:dgm id="{CC38CD18-F316-43C0-BC3D-7F47F8CC9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graphicEl>
                                              <a:dgm id="{CC38CD18-F316-43C0-BC3D-7F47F8CC9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04E28F-5792-4428-A6FB-85AA64CD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">
                                            <p:graphicEl>
                                              <a:dgm id="{3304E28F-5792-4428-A6FB-85AA64CD8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">
                                            <p:graphicEl>
                                              <a:dgm id="{3304E28F-5792-4428-A6FB-85AA64CD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>
                                            <p:graphicEl>
                                              <a:dgm id="{3304E28F-5792-4428-A6FB-85AA64CD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graphicEl>
                                              <a:dgm id="{3304E28F-5792-4428-A6FB-85AA64CD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D5BAB4-5546-4DD5-BDF4-4A8E34D80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">
                                            <p:graphicEl>
                                              <a:dgm id="{8DD5BAB4-5546-4DD5-BDF4-4A8E34D80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>
                                            <p:graphicEl>
                                              <a:dgm id="{8DD5BAB4-5546-4DD5-BDF4-4A8E34D80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>
                                            <p:graphicEl>
                                              <a:dgm id="{8DD5BAB4-5546-4DD5-BDF4-4A8E34D80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graphicEl>
                                              <a:dgm id="{8DD5BAB4-5546-4DD5-BDF4-4A8E34D80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35B2FC-DB98-4F38-A42A-4223957E6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">
                                            <p:graphicEl>
                                              <a:dgm id="{4535B2FC-DB98-4F38-A42A-4223957E6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">
                                            <p:graphicEl>
                                              <a:dgm id="{4535B2FC-DB98-4F38-A42A-4223957E6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">
                                            <p:graphicEl>
                                              <a:dgm id="{4535B2FC-DB98-4F38-A42A-4223957E6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graphicEl>
                                              <a:dgm id="{4535B2FC-DB98-4F38-A42A-4223957E6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55BB2-07C8-4FB1-AF97-1310146A5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55BB2-07C8-4FB1-AF97-1310146A5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decel="100000"/>
                                        <p:tgtEl>
                                          <p:spTgt spid="2">
                                            <p:graphicEl>
                                              <a:dgm id="{F8C55BB2-07C8-4FB1-AF97-1310146A5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decel="100000"/>
                                        <p:tgtEl>
                                          <p:spTgt spid="2">
                                            <p:graphicEl>
                                              <a:dgm id="{F8C55BB2-07C8-4FB1-AF97-1310146A5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55BB2-07C8-4FB1-AF97-1310146A5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55BB2-07C8-4FB1-AF97-1310146A5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55BB2-07C8-4FB1-AF97-1310146A5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7EFEEC-3811-47C4-BC19-50F9BD0AF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7EFEEC-3811-47C4-BC19-50F9BD0AF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decel="100000"/>
                                        <p:tgtEl>
                                          <p:spTgt spid="2">
                                            <p:graphicEl>
                                              <a:dgm id="{F47EFEEC-3811-47C4-BC19-50F9BD0AF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decel="100000"/>
                                        <p:tgtEl>
                                          <p:spTgt spid="2">
                                            <p:graphicEl>
                                              <a:dgm id="{F47EFEEC-3811-47C4-BC19-50F9BD0AF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7EFEEC-3811-47C4-BC19-50F9BD0AF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7EFEEC-3811-47C4-BC19-50F9BD0AF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7EFEEC-3811-47C4-BC19-50F9BD0AF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9FBB57-B1C8-44BC-B9BB-468D921EE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9FBB57-B1C8-44BC-B9BB-468D921EE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2">
                                            <p:graphicEl>
                                              <a:dgm id="{DF9FBB57-B1C8-44BC-B9BB-468D921EE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2">
                                            <p:graphicEl>
                                              <a:dgm id="{DF9FBB57-B1C8-44BC-B9BB-468D921EE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9FBB57-B1C8-44BC-B9BB-468D921EE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9FBB57-B1C8-44BC-B9BB-468D921EE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9FBB57-B1C8-44BC-B9BB-468D921EE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829148-ADAE-4521-A01F-4A4F18902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829148-ADAE-4521-A01F-4A4F18902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decel="100000"/>
                                        <p:tgtEl>
                                          <p:spTgt spid="2">
                                            <p:graphicEl>
                                              <a:dgm id="{22829148-ADAE-4521-A01F-4A4F18902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decel="100000"/>
                                        <p:tgtEl>
                                          <p:spTgt spid="2">
                                            <p:graphicEl>
                                              <a:dgm id="{22829148-ADAE-4521-A01F-4A4F18902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829148-ADAE-4521-A01F-4A4F18902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829148-ADAE-4521-A01F-4A4F18902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829148-ADAE-4521-A01F-4A4F18902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D982C3-2E9B-4DDD-809E-5E173ACFE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D982C3-2E9B-4DDD-809E-5E173ACFE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decel="100000"/>
                                        <p:tgtEl>
                                          <p:spTgt spid="2">
                                            <p:graphicEl>
                                              <a:dgm id="{95D982C3-2E9B-4DDD-809E-5E173ACFE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decel="100000"/>
                                        <p:tgtEl>
                                          <p:spTgt spid="2">
                                            <p:graphicEl>
                                              <a:dgm id="{95D982C3-2E9B-4DDD-809E-5E173ACFE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D982C3-2E9B-4DDD-809E-5E173ACFE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D982C3-2E9B-4DDD-809E-5E173ACFE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D982C3-2E9B-4DDD-809E-5E173ACFE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EAB158-90A0-4322-8AAF-55C643023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EAB158-90A0-4322-8AAF-55C643023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decel="100000"/>
                                        <p:tgtEl>
                                          <p:spTgt spid="2">
                                            <p:graphicEl>
                                              <a:dgm id="{F6EAB158-90A0-4322-8AAF-55C643023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decel="100000"/>
                                        <p:tgtEl>
                                          <p:spTgt spid="2">
                                            <p:graphicEl>
                                              <a:dgm id="{F6EAB158-90A0-4322-8AAF-55C643023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EAB158-90A0-4322-8AAF-55C643023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EAB158-90A0-4322-8AAF-55C643023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EAB158-90A0-4322-8AAF-55C643023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E327DC-B4FF-4794-A599-CC0E609C1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E327DC-B4FF-4794-A599-CC0E609C1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decel="100000"/>
                                        <p:tgtEl>
                                          <p:spTgt spid="2">
                                            <p:graphicEl>
                                              <a:dgm id="{26E327DC-B4FF-4794-A599-CC0E609C1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decel="100000"/>
                                        <p:tgtEl>
                                          <p:spTgt spid="2">
                                            <p:graphicEl>
                                              <a:dgm id="{26E327DC-B4FF-4794-A599-CC0E609C1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E327DC-B4FF-4794-A599-CC0E609C1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E327DC-B4FF-4794-A599-CC0E609C1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E327DC-B4FF-4794-A599-CC0E609C1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7FED1-0C0E-4BAB-9B7D-BA8FF44BA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7FED1-0C0E-4BAB-9B7D-BA8FF44BA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2">
                                            <p:graphicEl>
                                              <a:dgm id="{7167FED1-0C0E-4BAB-9B7D-BA8FF44BA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2">
                                            <p:graphicEl>
                                              <a:dgm id="{7167FED1-0C0E-4BAB-9B7D-BA8FF44BA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7FED1-0C0E-4BAB-9B7D-BA8FF44BA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7FED1-0C0E-4BAB-9B7D-BA8FF44BA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7FED1-0C0E-4BAB-9B7D-BA8FF44BA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1BE3D-CBCF-4480-892A-A371A4A2D4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1BE3D-CBCF-4480-892A-A371A4A2D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decel="100000"/>
                                        <p:tgtEl>
                                          <p:spTgt spid="2">
                                            <p:graphicEl>
                                              <a:dgm id="{46F1BE3D-CBCF-4480-892A-A371A4A2D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decel="100000"/>
                                        <p:tgtEl>
                                          <p:spTgt spid="2">
                                            <p:graphicEl>
                                              <a:dgm id="{46F1BE3D-CBCF-4480-892A-A371A4A2D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1BE3D-CBCF-4480-892A-A371A4A2D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1BE3D-CBCF-4480-892A-A371A4A2D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F1BE3D-CBCF-4480-892A-A371A4A2D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38CD18-F316-43C0-BC3D-7F47F8CC9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38CD18-F316-43C0-BC3D-7F47F8CC9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decel="100000"/>
                                        <p:tgtEl>
                                          <p:spTgt spid="2">
                                            <p:graphicEl>
                                              <a:dgm id="{CC38CD18-F316-43C0-BC3D-7F47F8CC9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decel="100000"/>
                                        <p:tgtEl>
                                          <p:spTgt spid="2">
                                            <p:graphicEl>
                                              <a:dgm id="{CC38CD18-F316-43C0-BC3D-7F47F8CC9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38CD18-F316-43C0-BC3D-7F47F8CC9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38CD18-F316-43C0-BC3D-7F47F8CC9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38CD18-F316-43C0-BC3D-7F47F8CC9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04E28F-5792-4428-A6FB-85AA64CD8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04E28F-5792-4428-A6FB-85AA64CD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decel="100000"/>
                                        <p:tgtEl>
                                          <p:spTgt spid="2">
                                            <p:graphicEl>
                                              <a:dgm id="{3304E28F-5792-4428-A6FB-85AA64CD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decel="100000"/>
                                        <p:tgtEl>
                                          <p:spTgt spid="2">
                                            <p:graphicEl>
                                              <a:dgm id="{3304E28F-5792-4428-A6FB-85AA64CD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04E28F-5792-4428-A6FB-85AA64CD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04E28F-5792-4428-A6FB-85AA64CD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04E28F-5792-4428-A6FB-85AA64CD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D5BAB4-5546-4DD5-BDF4-4A8E34D80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D5BAB4-5546-4DD5-BDF4-4A8E34D80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decel="100000"/>
                                        <p:tgtEl>
                                          <p:spTgt spid="2">
                                            <p:graphicEl>
                                              <a:dgm id="{8DD5BAB4-5546-4DD5-BDF4-4A8E34D80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decel="100000"/>
                                        <p:tgtEl>
                                          <p:spTgt spid="2">
                                            <p:graphicEl>
                                              <a:dgm id="{8DD5BAB4-5546-4DD5-BDF4-4A8E34D80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D5BAB4-5546-4DD5-BDF4-4A8E34D80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D5BAB4-5546-4DD5-BDF4-4A8E34D80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D5BAB4-5546-4DD5-BDF4-4A8E34D80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35B2FC-DB98-4F38-A42A-4223957E6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35B2FC-DB98-4F38-A42A-4223957E6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decel="100000"/>
                                        <p:tgtEl>
                                          <p:spTgt spid="2">
                                            <p:graphicEl>
                                              <a:dgm id="{4535B2FC-DB98-4F38-A42A-4223957E6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decel="100000"/>
                                        <p:tgtEl>
                                          <p:spTgt spid="2">
                                            <p:graphicEl>
                                              <a:dgm id="{4535B2FC-DB98-4F38-A42A-4223957E6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35B2FC-DB98-4F38-A42A-4223957E6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35B2FC-DB98-4F38-A42A-4223957E6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35B2FC-DB98-4F38-A42A-4223957E6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  <p:bldGraphic spid="2" grpId="1">
        <p:bldSub>
          <a:bldDgm bld="lvlAtOnce"/>
        </p:bldSub>
      </p:bldGraphic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2325"/>
          </a:xfrm>
        </p:spPr>
        <p:txBody>
          <a:bodyPr/>
          <a:lstStyle/>
          <a:p>
            <a:pPr eaLnBrk="1" hangingPunct="1">
              <a:defRPr/>
            </a:pPr>
            <a:r>
              <a:rPr lang="fa-IR" b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Koodak Outline" pitchFamily="2" charset="-78"/>
              </a:rPr>
              <a:t>مد متصل</a:t>
            </a:r>
            <a:endParaRPr lang="en-US" smtClean="0">
              <a:solidFill>
                <a:srgbClr val="33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9331" name="Picture 3" descr="BD21315_"/>
          <p:cNvPicPr>
            <a:picLocks noChangeAspect="1" noChangeArrowheads="1"/>
          </p:cNvPicPr>
          <p:nvPr/>
        </p:nvPicPr>
        <p:blipFill>
          <a:blip r:embed="rId3">
            <a:lum bright="-68000" contrast="52000"/>
          </a:blip>
          <a:srcRect/>
          <a:stretch>
            <a:fillRect/>
          </a:stretch>
        </p:blipFill>
        <p:spPr bwMode="auto">
          <a:xfrm>
            <a:off x="609600" y="1295400"/>
            <a:ext cx="8077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609600" y="1905000"/>
            <a:ext cx="8077200" cy="4038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1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z"/>
              <a:defRPr/>
            </a:pP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مدّ متّصل آن است كه حرف مدّ و همزه در يك كلمه باشد و مقدار مدّ آن از </a:t>
            </a:r>
            <a:r>
              <a:rPr lang="ar-SA" sz="2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چهار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 تا </a:t>
            </a:r>
            <a:r>
              <a:rPr lang="ar-SA" sz="2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شش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 حركت خواهد بود،</a:t>
            </a:r>
            <a:endParaRPr lang="fa-IR" sz="24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B Lotus" pitchFamily="2" charset="-78"/>
            </a:endParaRPr>
          </a:p>
          <a:p>
            <a:pPr marL="342900" indent="-342900">
              <a:lnSpc>
                <a:spcPct val="1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z"/>
              <a:defRPr/>
            </a:pP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 مانند:</a:t>
            </a:r>
            <a:b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</a:br>
            <a:r>
              <a:rPr lang="ar-SA" sz="2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Lotus" pitchFamily="2" charset="-78"/>
              </a:rPr>
              <a:t>ﻳ</a:t>
            </a:r>
            <a:r>
              <a:rPr lang="fa-IR" sz="2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Lotus" pitchFamily="2" charset="-78"/>
              </a:rPr>
              <a:t>َ</a:t>
            </a:r>
            <a:r>
              <a:rPr lang="ar-SA" sz="2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Lotus" pitchFamily="2" charset="-78"/>
              </a:rPr>
              <a:t>ﺸﺂءُ ـ سيئَتْ ـ سُوءُ</a:t>
            </a:r>
            <a:endParaRPr lang="en-US" sz="24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Lotus" pitchFamily="2" charset="-78"/>
            </a:endParaRPr>
          </a:p>
        </p:txBody>
      </p:sp>
      <p:sp>
        <p:nvSpPr>
          <p:cNvPr id="9933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2325"/>
          </a:xfrm>
        </p:spPr>
        <p:txBody>
          <a:bodyPr/>
          <a:lstStyle/>
          <a:p>
            <a:pPr eaLnBrk="1" hangingPunct="1">
              <a:defRPr/>
            </a:pPr>
            <a:r>
              <a:rPr lang="fa-IR" b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Koodak Outline" pitchFamily="2" charset="-78"/>
              </a:rPr>
              <a:t>مد منفصل</a:t>
            </a:r>
            <a:endParaRPr lang="en-US" smtClean="0">
              <a:solidFill>
                <a:srgbClr val="33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0355" name="Picture 3" descr="BD21315_"/>
          <p:cNvPicPr>
            <a:picLocks noChangeAspect="1" noChangeArrowheads="1"/>
          </p:cNvPicPr>
          <p:nvPr/>
        </p:nvPicPr>
        <p:blipFill>
          <a:blip r:embed="rId3">
            <a:lum bright="-68000" contrast="52000"/>
          </a:blip>
          <a:srcRect/>
          <a:stretch>
            <a:fillRect/>
          </a:stretch>
        </p:blipFill>
        <p:spPr bwMode="auto">
          <a:xfrm>
            <a:off x="609600" y="1295400"/>
            <a:ext cx="8077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609600" y="1905000"/>
            <a:ext cx="8077200" cy="4038600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1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z"/>
              <a:defRPr/>
            </a:pP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مـدّ منفصل آن است كه حرف مدّ در آخر كلمه و همزه در ابتداى كلمه بعد قرار گيرد و مقدار آن از </a:t>
            </a:r>
            <a:r>
              <a:rPr lang="ar-SA" sz="2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دو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 تا </a:t>
            </a:r>
            <a:r>
              <a:rPr lang="ar-SA" sz="2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پنج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 حركت مى باشد،</a:t>
            </a:r>
            <a:endParaRPr lang="fa-IR" sz="24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B Lotus" pitchFamily="2" charset="-78"/>
            </a:endParaRPr>
          </a:p>
          <a:p>
            <a:pPr marL="342900" indent="-342900" algn="just">
              <a:lnSpc>
                <a:spcPct val="1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z"/>
              <a:defRPr/>
            </a:pP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 مانند:</a:t>
            </a:r>
            <a:b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</a:b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بِما اُنْزِلَ ـ فى اَنْفُسِهِمْ ـ كَفَرُوا اِلى ـ عِلْمِهِ اِلاّ ـ مَا لَهُ اَخْلَدَهُ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B Lotus" pitchFamily="2" charset="-78"/>
            </a:endParaRPr>
          </a:p>
        </p:txBody>
      </p:sp>
      <p:sp>
        <p:nvSpPr>
          <p:cNvPr id="10035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2325"/>
          </a:xfrm>
        </p:spPr>
        <p:txBody>
          <a:bodyPr/>
          <a:lstStyle/>
          <a:p>
            <a:pPr eaLnBrk="1" hangingPunct="1">
              <a:defRPr/>
            </a:pPr>
            <a:r>
              <a:rPr lang="fa-IR" b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Koodak Outline" pitchFamily="2" charset="-78"/>
              </a:rPr>
              <a:t>مد لازم</a:t>
            </a:r>
            <a:endParaRPr lang="en-US" smtClean="0">
              <a:solidFill>
                <a:srgbClr val="33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1379" name="Picture 3" descr="BD21315_"/>
          <p:cNvPicPr>
            <a:picLocks noChangeAspect="1" noChangeArrowheads="1"/>
          </p:cNvPicPr>
          <p:nvPr/>
        </p:nvPicPr>
        <p:blipFill>
          <a:blip r:embed="rId3">
            <a:lum bright="-68000" contrast="52000"/>
          </a:blip>
          <a:srcRect/>
          <a:stretch>
            <a:fillRect/>
          </a:stretch>
        </p:blipFill>
        <p:spPr bwMode="auto">
          <a:xfrm>
            <a:off x="609600" y="1295400"/>
            <a:ext cx="8077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609600" y="1905000"/>
            <a:ext cx="8077200" cy="4419600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مدّ لازم ، مدّى است كه سبب آن (سكون ذاتى ) باشد.</a:t>
            </a:r>
            <a:endParaRPr lang="fa-IR" sz="24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B Lotus" pitchFamily="2" charset="-78"/>
            </a:endParaRPr>
          </a:p>
          <a:p>
            <a:pPr marL="533400" indent="-533400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مدّ لازم گاهى حرفى است ، يعنى در حروف مقطّعه آغاز سوره ها قرار دارد، و زمانى كلمه اى است ، يـعـنـى در كـلمـات قـرآن يـافـت مـى شـود و سـبـب مـدّ لازم ، گـاهـى مـُخـفَّف (سـكـون ) و زمـانى مُثَقَّل (تشديد) مى باشد.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B Lotus" pitchFamily="2" charset="-78"/>
            </a:endParaRPr>
          </a:p>
          <a:p>
            <a:pPr marL="533400" indent="-533400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 بنابراين مدّ لازم چهار نوع است :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B Lotus" pitchFamily="2" charset="-78"/>
            </a:endParaRPr>
          </a:p>
          <a:p>
            <a:pPr marL="914400" lvl="1" indent="-457200" algn="just">
              <a:spcBef>
                <a:spcPct val="20000"/>
              </a:spcBef>
              <a:buClr>
                <a:schemeClr val="hlink"/>
              </a:buClr>
              <a:buFontTx/>
              <a:buAutoNum type="arabicParenR"/>
              <a:defRPr/>
            </a:pP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مدّ لازم حرفى مخفَّف ، مانند: ن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abic Transparent" pitchFamily="2" charset="-78"/>
              </a:rPr>
              <a:t>ۤ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 (نُو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abic Transparent" pitchFamily="2" charset="-78"/>
              </a:rPr>
              <a:t>ۤ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نْ) ـ ق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abic Transparent" pitchFamily="2" charset="-78"/>
              </a:rPr>
              <a:t>ۤ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 (قآفْ)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B Lotus" pitchFamily="2" charset="-78"/>
            </a:endParaRPr>
          </a:p>
          <a:p>
            <a:pPr marL="914400" lvl="1" indent="-457200" algn="just">
              <a:spcBef>
                <a:spcPct val="20000"/>
              </a:spcBef>
              <a:buClr>
                <a:schemeClr val="hlink"/>
              </a:buClr>
              <a:buFontTx/>
              <a:buAutoNum type="arabicParenR"/>
              <a:defRPr/>
            </a:pP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مدّ لازم حرفى مُثقَّل ، مانند: الم (الف ، لا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abic Transparent" pitchFamily="2" charset="-78"/>
              </a:rPr>
              <a:t>ۤ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م</a:t>
            </a:r>
            <a:r>
              <a:rPr lang="ar-DZ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    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 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abic Transparent" pitchFamily="2" charset="-78"/>
              </a:rPr>
              <a:t>ۤ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 </a:t>
            </a:r>
            <a:r>
              <a:rPr lang="ar-DZ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 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)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B Lotus" pitchFamily="2" charset="-78"/>
            </a:endParaRPr>
          </a:p>
          <a:p>
            <a:pPr marL="914400" lvl="1" indent="-457200" algn="just">
              <a:spcBef>
                <a:spcPct val="20000"/>
              </a:spcBef>
              <a:buClr>
                <a:schemeClr val="hlink"/>
              </a:buClr>
              <a:buFontTx/>
              <a:buAutoNum type="arabicParenR"/>
              <a:defRPr/>
            </a:pP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مدّ لازم كلمه اى مُخفّف ، مانند: آلاْ نَ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B Lotus" pitchFamily="2" charset="-78"/>
            </a:endParaRPr>
          </a:p>
          <a:p>
            <a:pPr marL="914400" lvl="1" indent="-457200" algn="just">
              <a:spcBef>
                <a:spcPct val="20000"/>
              </a:spcBef>
              <a:buClr>
                <a:schemeClr val="hlink"/>
              </a:buClr>
              <a:buFontTx/>
              <a:buAutoNum type="arabicParenR"/>
              <a:defRPr/>
            </a:pP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مدّ لازم كلمه اى مُثقَّل ، مانند: حآجَّ ـ اَتُحاجُّو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abic Transparent" pitchFamily="2" charset="-78"/>
              </a:rPr>
              <a:t>ۤ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نّى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B Lotus" pitchFamily="2" charset="-78"/>
            </a:endParaRPr>
          </a:p>
        </p:txBody>
      </p:sp>
      <p:sp>
        <p:nvSpPr>
          <p:cNvPr id="10138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048000" y="4876800"/>
            <a:ext cx="381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DZ" sz="2400">
                <a:cs typeface="B Lotus" pitchFamily="2" charset="-78"/>
              </a:rPr>
              <a:t>ميم</a:t>
            </a:r>
            <a:endParaRPr lang="en-US" sz="2400">
              <a:cs typeface="B Lot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22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22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0" decel="100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22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22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22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22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2325"/>
          </a:xfrm>
        </p:spPr>
        <p:txBody>
          <a:bodyPr/>
          <a:lstStyle/>
          <a:p>
            <a:pPr eaLnBrk="1" hangingPunct="1">
              <a:defRPr/>
            </a:pPr>
            <a:r>
              <a:rPr lang="fa-IR" b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Koodak Outline" pitchFamily="2" charset="-78"/>
              </a:rPr>
              <a:t>مد عارض</a:t>
            </a:r>
            <a:endParaRPr lang="en-US" smtClean="0">
              <a:solidFill>
                <a:srgbClr val="33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03" name="Picture 3" descr="BD21315_"/>
          <p:cNvPicPr>
            <a:picLocks noChangeAspect="1" noChangeArrowheads="1"/>
          </p:cNvPicPr>
          <p:nvPr/>
        </p:nvPicPr>
        <p:blipFill>
          <a:blip r:embed="rId3">
            <a:lum bright="-68000" contrast="52000"/>
          </a:blip>
          <a:srcRect/>
          <a:stretch>
            <a:fillRect/>
          </a:stretch>
        </p:blipFill>
        <p:spPr bwMode="auto">
          <a:xfrm>
            <a:off x="609600" y="1295400"/>
            <a:ext cx="8077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609600" y="1905000"/>
            <a:ext cx="8077200" cy="4038600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1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z"/>
              <a:defRPr/>
            </a:pP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مـدّ عارض ، مدّى است كه سبب آن سكون عارضى باشد كه در اثر وقف پديد مى آيد و جايز است از </a:t>
            </a:r>
            <a:r>
              <a:rPr lang="ar-SA" sz="2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دو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 تا </a:t>
            </a:r>
            <a:r>
              <a:rPr lang="ar-SA" sz="2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شش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 حركت كشيده شود،</a:t>
            </a:r>
            <a:endParaRPr lang="fa-IR" sz="24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B Lotus" pitchFamily="2" charset="-78"/>
            </a:endParaRPr>
          </a:p>
          <a:p>
            <a:pPr marL="342900" indent="-342900" algn="just">
              <a:lnSpc>
                <a:spcPct val="1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z"/>
              <a:defRPr/>
            </a:pP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 مانند:</a:t>
            </a:r>
            <a:b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</a:b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تُكَذِّبانِ (تُكَذِّبانْ) ـ تَعْلَمُونَ ـ (تَعْلَمُونْ) ـ عَليمٌ (عَليمْ)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 </a:t>
            </a:r>
          </a:p>
        </p:txBody>
      </p:sp>
      <p:sp>
        <p:nvSpPr>
          <p:cNvPr id="10240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2325"/>
          </a:xfrm>
        </p:spPr>
        <p:txBody>
          <a:bodyPr/>
          <a:lstStyle/>
          <a:p>
            <a:pPr eaLnBrk="1" hangingPunct="1">
              <a:defRPr/>
            </a:pPr>
            <a:r>
              <a:rPr lang="fa-IR" b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Koodak Outline" pitchFamily="2" charset="-78"/>
              </a:rPr>
              <a:t>مد لین</a:t>
            </a:r>
            <a:endParaRPr lang="en-US" smtClean="0">
              <a:solidFill>
                <a:srgbClr val="33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3427" name="Picture 3" descr="BD21315_"/>
          <p:cNvPicPr>
            <a:picLocks noChangeAspect="1" noChangeArrowheads="1"/>
          </p:cNvPicPr>
          <p:nvPr/>
        </p:nvPicPr>
        <p:blipFill>
          <a:blip r:embed="rId3">
            <a:lum bright="-68000" contrast="52000"/>
          </a:blip>
          <a:srcRect/>
          <a:stretch>
            <a:fillRect/>
          </a:stretch>
        </p:blipFill>
        <p:spPr bwMode="auto">
          <a:xfrm>
            <a:off x="609600" y="1295400"/>
            <a:ext cx="8077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04800" y="1905000"/>
            <a:ext cx="8382000" cy="4038600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1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z"/>
              <a:defRPr/>
            </a:pP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در صـورتـى كـه بـعـد از حـروف ليـن (واو سـاكـن مـاقـبـل مـفـتـوح ، يـاء سـاكـن مـاقـبـل مفتوح ) حرف ساكنى واقع شود، مى توان حروف لين را تا شش حركت امتداد داد، (فرقى نمى كند كه سكونش ذاتى باشد يا عارضى ). </a:t>
            </a:r>
            <a:endParaRPr lang="fa-IR" sz="24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B Lotus" pitchFamily="2" charset="-78"/>
            </a:endParaRPr>
          </a:p>
          <a:p>
            <a:pPr marL="742950" lvl="1" indent="-285750" algn="just">
              <a:lnSpc>
                <a:spcPct val="1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z"/>
              <a:defRPr/>
            </a:pPr>
            <a:r>
              <a:rPr lang="ar-SA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مثال سكون لازم : (عَيْنْ) در (كهيعص ) و (حم عسق ) </a:t>
            </a:r>
            <a:endParaRPr lang="fa-IR" sz="20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B Lotus" pitchFamily="2" charset="-78"/>
            </a:endParaRPr>
          </a:p>
          <a:p>
            <a:pPr marL="742950" lvl="1" indent="-285750" algn="just">
              <a:lnSpc>
                <a:spcPct val="1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z"/>
              <a:defRPr/>
            </a:pPr>
            <a:r>
              <a:rPr lang="ar-SA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B Lotus" pitchFamily="2" charset="-78"/>
              </a:rPr>
              <a:t>مثال سكون عارضى : خَوْفٍ (خَوْفْ) ـ خَيْرٌ (خَيْرْ)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B Lotus" pitchFamily="2" charset="-78"/>
            </a:endParaRPr>
          </a:p>
        </p:txBody>
      </p:sp>
      <p:sp>
        <p:nvSpPr>
          <p:cNvPr id="10342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8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10200" y="2362200"/>
            <a:ext cx="2362200" cy="838200"/>
          </a:xfrm>
          <a:prstGeom prst="flowChartTerminator">
            <a:avLst/>
          </a:prstGeom>
          <a:solidFill>
            <a:srgbClr val="33CCCC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800">
                <a:solidFill>
                  <a:srgbClr val="FF0066"/>
                </a:solidFill>
                <a:cs typeface="B Koodak Outline" pitchFamily="2" charset="-78"/>
              </a:rPr>
              <a:t>تعریف</a:t>
            </a:r>
            <a:endParaRPr lang="en-US" sz="2800">
              <a:solidFill>
                <a:srgbClr val="FF0066"/>
              </a:solidFill>
              <a:cs typeface="B Koodak Outline" pitchFamily="2" charset="-78"/>
            </a:endParaRPr>
          </a:p>
        </p:txBody>
      </p:sp>
      <p:sp>
        <p:nvSpPr>
          <p:cNvPr id="10445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410200" y="3657600"/>
            <a:ext cx="2362200" cy="838200"/>
          </a:xfrm>
          <a:prstGeom prst="flowChartTerminator">
            <a:avLst/>
          </a:prstGeom>
          <a:solidFill>
            <a:srgbClr val="33CCCC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800">
                <a:solidFill>
                  <a:srgbClr val="FF0066"/>
                </a:solidFill>
                <a:cs typeface="B Koodak Outline" pitchFamily="2" charset="-78"/>
              </a:rPr>
              <a:t>اقسام</a:t>
            </a:r>
            <a:endParaRPr lang="en-US" sz="2800">
              <a:solidFill>
                <a:srgbClr val="FF0066"/>
              </a:solidFill>
              <a:cs typeface="B Koodak Outline" pitchFamily="2" charset="-78"/>
            </a:endParaRPr>
          </a:p>
        </p:txBody>
      </p:sp>
      <p:sp>
        <p:nvSpPr>
          <p:cNvPr id="104452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657600" y="5257800"/>
            <a:ext cx="2362200" cy="838200"/>
          </a:xfrm>
          <a:prstGeom prst="flowChartTerminator">
            <a:avLst/>
          </a:prstGeom>
          <a:solidFill>
            <a:srgbClr val="33CCCC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800">
                <a:solidFill>
                  <a:srgbClr val="FF0066"/>
                </a:solidFill>
                <a:cs typeface="B Koodak Outline" pitchFamily="2" charset="-78"/>
              </a:rPr>
              <a:t>سکت</a:t>
            </a:r>
            <a:endParaRPr lang="en-US" sz="2800">
              <a:solidFill>
                <a:srgbClr val="FF0066"/>
              </a:solidFill>
              <a:cs typeface="B Koodak Outline" pitchFamily="2" charset="-78"/>
            </a:endParaRPr>
          </a:p>
        </p:txBody>
      </p:sp>
      <p:sp>
        <p:nvSpPr>
          <p:cNvPr id="104453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05000" y="3657600"/>
            <a:ext cx="2362200" cy="838200"/>
          </a:xfrm>
          <a:prstGeom prst="flowChartTerminator">
            <a:avLst/>
          </a:prstGeom>
          <a:solidFill>
            <a:srgbClr val="33CCCC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800">
                <a:solidFill>
                  <a:srgbClr val="FF0066"/>
                </a:solidFill>
                <a:cs typeface="B Koodak Outline" pitchFamily="2" charset="-78"/>
              </a:rPr>
              <a:t>علائم وقف</a:t>
            </a:r>
            <a:endParaRPr lang="en-US" sz="2800">
              <a:solidFill>
                <a:srgbClr val="FF0066"/>
              </a:solidFill>
              <a:cs typeface="B Koodak Outline" pitchFamily="2" charset="-78"/>
            </a:endParaRPr>
          </a:p>
        </p:txBody>
      </p:sp>
      <p:sp>
        <p:nvSpPr>
          <p:cNvPr id="104454" name="AutoShap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828800" y="2362200"/>
            <a:ext cx="2362200" cy="838200"/>
          </a:xfrm>
          <a:prstGeom prst="flowChartTerminator">
            <a:avLst/>
          </a:prstGeom>
          <a:solidFill>
            <a:srgbClr val="33CCCC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800">
                <a:solidFill>
                  <a:srgbClr val="FF0066"/>
                </a:solidFill>
                <a:cs typeface="B Koodak Outline" pitchFamily="2" charset="-78"/>
              </a:rPr>
              <a:t>نحوه وقف</a:t>
            </a:r>
            <a:endParaRPr lang="en-US" sz="2800">
              <a:solidFill>
                <a:srgbClr val="FF0066"/>
              </a:solidFill>
              <a:cs typeface="B Koodak Outline" pitchFamily="2" charset="-78"/>
            </a:endParaRPr>
          </a:p>
        </p:txBody>
      </p:sp>
      <p:sp>
        <p:nvSpPr>
          <p:cNvPr id="129031" name="AutoShape 7"/>
          <p:cNvSpPr>
            <a:spLocks noChangeArrowheads="1"/>
          </p:cNvSpPr>
          <p:nvPr/>
        </p:nvSpPr>
        <p:spPr bwMode="auto">
          <a:xfrm>
            <a:off x="3505200" y="685800"/>
            <a:ext cx="2362200" cy="838200"/>
          </a:xfrm>
          <a:prstGeom prst="flowChartTerminator">
            <a:avLst/>
          </a:prstGeom>
          <a:solidFill>
            <a:srgbClr val="33CC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a-IR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Titr" pitchFamily="2" charset="-78"/>
              </a:rPr>
              <a:t>وقف و ابتدا</a:t>
            </a:r>
            <a:endParaRPr lang="en-US" sz="3600" b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Titr" pitchFamily="2" charset="-78"/>
            </a:endParaRPr>
          </a:p>
        </p:txBody>
      </p:sp>
      <p:sp>
        <p:nvSpPr>
          <p:cNvPr id="104456" name="AutoShape 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5334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8800" b="1" smtClean="0">
                <a:solidFill>
                  <a:srgbClr val="CC3300"/>
                </a:solidFill>
                <a:cs typeface="Andalus" pitchFamily="2" charset="-78"/>
              </a:rPr>
              <a:t>وقف</a:t>
            </a:r>
            <a:endParaRPr lang="en-US" sz="8800" b="1" smtClean="0">
              <a:solidFill>
                <a:srgbClr val="CC3300"/>
              </a:solidFill>
              <a:cs typeface="Andalus" pitchFamily="2" charset="-78"/>
            </a:endParaRP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762000" y="1676400"/>
            <a:ext cx="7772400" cy="40386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600CC"/>
              </a:buClr>
              <a:buSzPct val="65000"/>
              <a:buFont typeface="Wingdings" pitchFamily="2" charset="2"/>
              <a:buChar char="E"/>
              <a:defRPr/>
            </a:pPr>
            <a:endParaRPr lang="fa-IR" sz="2800" b="1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Esfehan" pitchFamily="2" charset="-78"/>
            </a:endParaRPr>
          </a:p>
          <a:p>
            <a:pPr marL="342900" indent="-342900">
              <a:spcBef>
                <a:spcPct val="20000"/>
              </a:spcBef>
              <a:buClr>
                <a:srgbClr val="6600CC"/>
              </a:buClr>
              <a:buSzPct val="65000"/>
              <a:buFont typeface="Wingdings" pitchFamily="2" charset="2"/>
              <a:buChar char="E"/>
              <a:defRPr/>
            </a:pPr>
            <a:r>
              <a:rPr lang="fa-IR" sz="28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Esfehan" pitchFamily="2" charset="-78"/>
              </a:rPr>
              <a:t>از نظر لغوی:</a:t>
            </a:r>
            <a:endParaRPr lang="fa-IR" sz="2800" b="1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Lotus" pitchFamily="2" charset="-78"/>
            </a:endParaRPr>
          </a:p>
          <a:p>
            <a:pPr marL="742950" lvl="1" indent="-285750">
              <a:spcBef>
                <a:spcPct val="20000"/>
              </a:spcBef>
              <a:buClr>
                <a:srgbClr val="6600CC"/>
              </a:buClr>
              <a:buSzPct val="65000"/>
              <a:buFont typeface="Wingdings" pitchFamily="2" charset="2"/>
              <a:buNone/>
              <a:defRPr/>
            </a:pPr>
            <a:r>
              <a:rPr lang="fa-IR" sz="2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Lotus" pitchFamily="2" charset="-78"/>
              </a:rPr>
              <a:t>    </a:t>
            </a:r>
            <a:r>
              <a:rPr lang="ar-SA" sz="24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بـه مـعـنـاى (بـازداشـتن ، درنگ كردن ) مى باشد</a:t>
            </a:r>
            <a:r>
              <a:rPr lang="en-US" sz="29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endParaRPr lang="fa-IR" sz="2400" b="1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Esfehan" pitchFamily="2" charset="-78"/>
            </a:endParaRPr>
          </a:p>
          <a:p>
            <a:pPr marL="342900" indent="-342900">
              <a:spcBef>
                <a:spcPct val="20000"/>
              </a:spcBef>
              <a:buClr>
                <a:srgbClr val="6600CC"/>
              </a:buClr>
              <a:buSzPct val="65000"/>
              <a:buFont typeface="Wingdings" pitchFamily="2" charset="2"/>
              <a:buChar char="E"/>
              <a:defRPr/>
            </a:pPr>
            <a:r>
              <a:rPr lang="fa-IR" sz="28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Esfehan" pitchFamily="2" charset="-78"/>
              </a:rPr>
              <a:t>از نظر اصطلاحی:</a:t>
            </a:r>
          </a:p>
          <a:p>
            <a:pPr marL="742950" lvl="1" indent="-285750" algn="just">
              <a:spcBef>
                <a:spcPct val="20000"/>
              </a:spcBef>
              <a:buClr>
                <a:srgbClr val="6600CC"/>
              </a:buClr>
              <a:buSzPct val="65000"/>
              <a:buFont typeface="Wingdings" pitchFamily="2" charset="2"/>
              <a:buNone/>
              <a:defRPr/>
            </a:pPr>
            <a:r>
              <a:rPr lang="ar-SA" sz="24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عبارت است از: (قـطـع صـوت در هـنـگـام قـرائت براى تازه كردن نفس و سپس ادامه قرائت ) (كه ابتدا ناميده مى شود). </a:t>
            </a:r>
            <a:endParaRPr lang="en-US" sz="2400" b="1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54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0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4876800" cy="1066800"/>
          </a:xfrm>
          <a:noFill/>
          <a:ln w="57150" cmpd="thinThick">
            <a:solidFill>
              <a:srgbClr val="FF00FF"/>
            </a:solidFill>
          </a:ln>
        </p:spPr>
        <p:txBody>
          <a:bodyPr/>
          <a:lstStyle/>
          <a:p>
            <a:pPr eaLnBrk="1" hangingPunct="1"/>
            <a:r>
              <a:rPr lang="fa-IR" b="1" smtClean="0">
                <a:solidFill>
                  <a:srgbClr val="0000FF"/>
                </a:solidFill>
                <a:cs typeface="B Koodak Outline" pitchFamily="2" charset="-78"/>
              </a:rPr>
              <a:t>همزه قطع</a:t>
            </a:r>
            <a:endParaRPr lang="en-US" b="1" smtClean="0">
              <a:solidFill>
                <a:srgbClr val="0000FF"/>
              </a:solidFill>
              <a:cs typeface="B Koodak Outline" pitchFamily="2" charset="-7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noFill/>
          <a:ln w="57150" cmpd="thinThick">
            <a:solidFill>
              <a:srgbClr val="FF00FF"/>
            </a:solidFill>
          </a:ln>
        </p:spPr>
        <p:txBody>
          <a:bodyPr/>
          <a:lstStyle/>
          <a:p>
            <a:pPr algn="justLow" eaLnBrk="1" hangingPunct="1">
              <a:lnSpc>
                <a:spcPct val="190000"/>
              </a:lnSpc>
              <a:buClr>
                <a:srgbClr val="6600CC"/>
              </a:buClr>
              <a:buFont typeface="Wingdings" pitchFamily="2" charset="2"/>
              <a:buChar char="q"/>
            </a:pPr>
            <a:r>
              <a:rPr lang="fa-IR" sz="2000" b="1" smtClean="0">
                <a:cs typeface="B Lotus" pitchFamily="2" charset="-78"/>
              </a:rPr>
              <a:t>در مقابل همزه وصل همزه دیگری است به نام «</a:t>
            </a:r>
            <a:r>
              <a:rPr lang="fa-IR" sz="2000" b="1" smtClean="0">
                <a:solidFill>
                  <a:srgbClr val="0000FF"/>
                </a:solidFill>
                <a:cs typeface="B Lotus" pitchFamily="2" charset="-78"/>
              </a:rPr>
              <a:t>همزه قطع</a:t>
            </a:r>
            <a:r>
              <a:rPr lang="fa-IR" sz="2000" b="1" smtClean="0">
                <a:cs typeface="B Lotus" pitchFamily="2" charset="-78"/>
              </a:rPr>
              <a:t>».</a:t>
            </a:r>
          </a:p>
          <a:p>
            <a:pPr algn="justLow" eaLnBrk="1" hangingPunct="1">
              <a:buClr>
                <a:srgbClr val="6600CC"/>
              </a:buClr>
              <a:buFont typeface="Wingdings" pitchFamily="2" charset="2"/>
              <a:buNone/>
            </a:pPr>
            <a:endParaRPr lang="fa-IR" sz="2000" b="1" smtClean="0">
              <a:cs typeface="B Lotus" pitchFamily="2" charset="-78"/>
            </a:endParaRPr>
          </a:p>
          <a:p>
            <a:pPr algn="justLow" eaLnBrk="1" hangingPunct="1">
              <a:buClr>
                <a:srgbClr val="6600CC"/>
              </a:buClr>
              <a:buFont typeface="Wingdings" pitchFamily="2" charset="2"/>
              <a:buChar char="q"/>
            </a:pPr>
            <a:r>
              <a:rPr lang="fa-IR" sz="2000" b="1" smtClean="0">
                <a:cs typeface="B Lotus" pitchFamily="2" charset="-78"/>
              </a:rPr>
              <a:t>همزه قطع برخلاف همزه وصل هم در ابتدا وهم در وسط کلام خوانده می شود.</a:t>
            </a:r>
          </a:p>
          <a:p>
            <a:pPr lvl="1" algn="justLow" eaLnBrk="1" hangingPunct="1">
              <a:buClr>
                <a:srgbClr val="6600CC"/>
              </a:buClr>
              <a:buFont typeface="Wingdings" pitchFamily="2" charset="2"/>
              <a:buNone/>
            </a:pPr>
            <a:r>
              <a:rPr lang="fa-IR" sz="2200" b="1" smtClean="0">
                <a:cs typeface="B Lotus" pitchFamily="2" charset="-78"/>
              </a:rPr>
              <a:t>                      </a:t>
            </a:r>
          </a:p>
          <a:p>
            <a:pPr lvl="1" algn="justLow" eaLnBrk="1" hangingPunct="1">
              <a:buClr>
                <a:srgbClr val="6600CC"/>
              </a:buClr>
              <a:buFont typeface="Wingdings" pitchFamily="2" charset="2"/>
              <a:buNone/>
            </a:pPr>
            <a:endParaRPr lang="fa-IR" sz="2200" b="1" smtClean="0">
              <a:cs typeface="B Lotus" pitchFamily="2" charset="-78"/>
            </a:endParaRPr>
          </a:p>
          <a:p>
            <a:pPr lvl="1" algn="justLow" eaLnBrk="1" hangingPunct="1">
              <a:buClr>
                <a:srgbClr val="6600CC"/>
              </a:buClr>
              <a:buFont typeface="Wingdings" pitchFamily="2" charset="2"/>
              <a:buNone/>
            </a:pPr>
            <a:r>
              <a:rPr lang="fa-IR" sz="2200" b="1" smtClean="0">
                <a:cs typeface="B Lotus" pitchFamily="2" charset="-78"/>
              </a:rPr>
              <a:t>                             مثال: </a:t>
            </a:r>
            <a:r>
              <a:rPr lang="ar-SA" b="1" smtClean="0">
                <a:latin typeface="Siavash" pitchFamily="2" charset="2"/>
                <a:cs typeface="B Lotus" pitchFamily="2" charset="-78"/>
              </a:rPr>
              <a:t>اَرْسَلْنا ـ لَقَدْ اَرْسَلْنا</a:t>
            </a:r>
            <a:r>
              <a:rPr lang="en-US" smtClean="0">
                <a:latin typeface="Siavash" pitchFamily="2" charset="2"/>
                <a:cs typeface="B Lotus" pitchFamily="2" charset="-78"/>
              </a:rPr>
              <a:t> 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7391400" y="304800"/>
            <a:ext cx="1219200" cy="1066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en-US" sz="4200">
              <a:latin typeface="Siavash" pitchFamily="2" charset="2"/>
              <a:cs typeface="B Davat" pitchFamily="2" charset="-78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914400" y="304800"/>
            <a:ext cx="1219200" cy="10668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en-US" sz="4200">
              <a:latin typeface="Times New Roman" pitchFamily="18" charset="0"/>
              <a:cs typeface="B Davat" pitchFamily="2" charset="-78"/>
            </a:endParaRPr>
          </a:p>
        </p:txBody>
      </p:sp>
      <p:sp>
        <p:nvSpPr>
          <p:cNvPr id="4915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5626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962400" y="4648200"/>
            <a:ext cx="2133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>
                <a:solidFill>
                  <a:srgbClr val="660033"/>
                </a:solidFill>
              </a:rPr>
              <a:t>چگونگی علامتگذاری</a:t>
            </a:r>
          </a:p>
          <a:p>
            <a:pPr algn="ctr"/>
            <a:r>
              <a:rPr lang="fa-IR" b="1">
                <a:solidFill>
                  <a:srgbClr val="660033"/>
                </a:solidFill>
              </a:rPr>
              <a:t> همزه قطع وهمزه وصل</a:t>
            </a:r>
          </a:p>
          <a:p>
            <a:pPr algn="ctr"/>
            <a:r>
              <a:rPr lang="fa-IR" b="1">
                <a:solidFill>
                  <a:srgbClr val="660033"/>
                </a:solidFill>
              </a:rPr>
              <a:t> درقرآنها</a:t>
            </a:r>
            <a:endParaRPr lang="en-US" b="1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8800" b="1" smtClean="0">
                <a:solidFill>
                  <a:srgbClr val="CC3300"/>
                </a:solidFill>
                <a:cs typeface="Andalus" pitchFamily="2" charset="-78"/>
              </a:rPr>
              <a:t>اقسام وقف</a:t>
            </a:r>
            <a:endParaRPr lang="en-US" sz="8800" b="1" smtClean="0">
              <a:solidFill>
                <a:srgbClr val="CC3300"/>
              </a:solidFill>
              <a:cs typeface="Andalus" pitchFamily="2" charset="-78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6354763" cy="4114800"/>
          </a:xfrm>
        </p:spPr>
        <p:txBody>
          <a:bodyPr/>
          <a:lstStyle/>
          <a:p>
            <a:pPr marL="609600" indent="-609600" eaLnBrk="1" hangingPunct="1">
              <a:defRPr/>
            </a:pPr>
            <a:endParaRPr lang="en-US" sz="22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defRPr/>
            </a:pPr>
            <a:endParaRPr lang="en-US" sz="22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algn="just" eaLnBrk="1" hangingPunct="1">
              <a:buFont typeface="Wingdings" pitchFamily="2" charset="2"/>
              <a:buAutoNum type="arabicPeriod"/>
              <a:defRPr/>
            </a:pPr>
            <a:r>
              <a:rPr lang="ar-SA" sz="2200" b="1" smtClean="0">
                <a:solidFill>
                  <a:srgbClr val="000066"/>
                </a:solidFill>
                <a:cs typeface="B Lotus" pitchFamily="2" charset="-78"/>
              </a:rPr>
              <a:t>وقـف اخـتـيـارى : وقـفـى است كه به اراده و تشخيص ، صورت گيرد كه طبعاً بايد كلام ، تمام باشد و بر سه قسم است : تامّ، كافى ، حَسَنْ.</a:t>
            </a:r>
            <a:endParaRPr lang="en-US" sz="2200" b="1" smtClean="0">
              <a:solidFill>
                <a:srgbClr val="000066"/>
              </a:solidFill>
              <a:cs typeface="B Lotus" pitchFamily="2" charset="-78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fa-IR" sz="2200" b="1" smtClean="0">
              <a:solidFill>
                <a:srgbClr val="000066"/>
              </a:solidFill>
              <a:cs typeface="B Lotus" pitchFamily="2" charset="-78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ar-SA" sz="2200" b="1" smtClean="0">
                <a:solidFill>
                  <a:srgbClr val="000066"/>
                </a:solidFill>
                <a:cs typeface="B Lotus" pitchFamily="2" charset="-78"/>
              </a:rPr>
              <a:t>وقف اضطرارى : وقفى است كه به سبب اتمام نفس ، عطسه ، سرفه ،</a:t>
            </a:r>
            <a:r>
              <a:rPr lang="ar-SA" sz="2200" smtClean="0">
                <a:solidFill>
                  <a:srgbClr val="000066"/>
                </a:solidFill>
                <a:cs typeface="B Lotus" pitchFamily="2" charset="-78"/>
              </a:rPr>
              <a:t> </a:t>
            </a:r>
            <a:r>
              <a:rPr lang="fa-IR" sz="2200" smtClean="0">
                <a:solidFill>
                  <a:srgbClr val="000066"/>
                </a:solidFill>
                <a:cs typeface="B Lotus" pitchFamily="2" charset="-78"/>
              </a:rPr>
              <a:t>صورت می گیرد.</a:t>
            </a:r>
            <a:endParaRPr lang="en-US" sz="2200" b="1" smtClean="0">
              <a:solidFill>
                <a:srgbClr val="000066"/>
              </a:solidFill>
              <a:cs typeface="B Lotus" pitchFamily="2" charset="-78"/>
            </a:endParaRPr>
          </a:p>
          <a:p>
            <a:pPr marL="609600" indent="-609600" eaLnBrk="1" hangingPunct="1">
              <a:defRPr/>
            </a:pPr>
            <a:endParaRPr lang="en-US" sz="2200" b="1" smtClean="0">
              <a:solidFill>
                <a:srgbClr val="000066"/>
              </a:solidFill>
              <a:cs typeface="B Lotus" pitchFamily="2" charset="-78"/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7391400" y="3200400"/>
            <a:ext cx="1295400" cy="685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000" b="1">
                <a:solidFill>
                  <a:srgbClr val="CC3300"/>
                </a:solidFill>
              </a:rPr>
              <a:t>اقسام وقف</a:t>
            </a:r>
            <a:endParaRPr lang="en-US" sz="2000" b="1">
              <a:solidFill>
                <a:srgbClr val="CC3300"/>
              </a:solidFill>
            </a:endParaRPr>
          </a:p>
        </p:txBody>
      </p:sp>
      <p:sp>
        <p:nvSpPr>
          <p:cNvPr id="131077" name="Line 5"/>
          <p:cNvSpPr>
            <a:spLocks noChangeShapeType="1"/>
          </p:cNvSpPr>
          <p:nvPr/>
        </p:nvSpPr>
        <p:spPr bwMode="auto">
          <a:xfrm flipH="1" flipV="1">
            <a:off x="6553200" y="2819400"/>
            <a:ext cx="838200" cy="685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sm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131078" name="Line 6"/>
          <p:cNvSpPr>
            <a:spLocks noChangeShapeType="1"/>
          </p:cNvSpPr>
          <p:nvPr/>
        </p:nvSpPr>
        <p:spPr bwMode="auto">
          <a:xfrm flipH="1">
            <a:off x="6477000" y="3505200"/>
            <a:ext cx="914400" cy="685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sm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10650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6" grpId="0" animBg="1"/>
      <p:bldP spid="131077" grpId="0" animBg="1"/>
      <p:bldP spid="13107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8613" y="381000"/>
            <a:ext cx="6273800" cy="1006475"/>
          </a:xfrm>
          <a:ln>
            <a:pattFill prst="pct50">
              <a:fgClr>
                <a:srgbClr val="6600CC"/>
              </a:fgClr>
              <a:bgClr>
                <a:srgbClr val="FFFFFF"/>
              </a:bgClr>
            </a:pattFill>
          </a:ln>
        </p:spPr>
        <p:txBody>
          <a:bodyPr/>
          <a:lstStyle/>
          <a:p>
            <a:pPr eaLnBrk="1" hangingPunct="1">
              <a:defRPr/>
            </a:pPr>
            <a:r>
              <a:rPr lang="fa-IR" sz="5400" b="1" smtClean="0">
                <a:solidFill>
                  <a:srgbClr val="CC3300"/>
                </a:solidFill>
                <a:cs typeface="Andalus" pitchFamily="2" charset="-78"/>
              </a:rPr>
              <a:t>نحوه وقف بر آخر کلمات</a:t>
            </a:r>
            <a:endParaRPr lang="en-US" sz="5400" b="1" smtClean="0">
              <a:solidFill>
                <a:srgbClr val="CC3300"/>
              </a:solidFill>
              <a:cs typeface="Andalus" pitchFamily="2" charset="-78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 lnSpcReduction="10000"/>
          </a:bodyPr>
          <a:lstStyle/>
          <a:p>
            <a:pPr marL="590550" indent="-590550" eaLnBrk="1" hangingPunct="1">
              <a:lnSpc>
                <a:spcPct val="80000"/>
              </a:lnSpc>
              <a:defRPr/>
            </a:pPr>
            <a:r>
              <a:rPr lang="fa-IR" sz="2400" b="1" smtClean="0">
                <a:solidFill>
                  <a:srgbClr val="0000FF"/>
                </a:solidFill>
                <a:cs typeface="B Lotus" pitchFamily="2" charset="-78"/>
              </a:rPr>
              <a:t>وقف اسکان: </a:t>
            </a:r>
            <a:r>
              <a:rPr lang="fa-IR" sz="2000" b="1" smtClean="0">
                <a:solidFill>
                  <a:srgbClr val="000066"/>
                </a:solidFill>
                <a:latin typeface="Arial"/>
                <a:cs typeface="B Lotus" pitchFamily="2" charset="-78"/>
              </a:rPr>
              <a:t>«</a:t>
            </a:r>
            <a:r>
              <a:rPr lang="fa-IR" sz="2000" b="1" smtClean="0">
                <a:solidFill>
                  <a:srgbClr val="000066"/>
                </a:solidFill>
                <a:cs typeface="B Lotus" pitchFamily="2" charset="-78"/>
              </a:rPr>
              <a:t>اسکان</a:t>
            </a:r>
            <a:r>
              <a:rPr lang="fa-IR" sz="2000" b="1" smtClean="0">
                <a:solidFill>
                  <a:srgbClr val="000066"/>
                </a:solidFill>
                <a:latin typeface="Arial"/>
                <a:cs typeface="B Lotus" pitchFamily="2" charset="-78"/>
              </a:rPr>
              <a:t>»یعنی ساکن </a:t>
            </a:r>
            <a:r>
              <a:rPr lang="fa-IR" sz="2000" b="1" smtClean="0">
                <a:solidFill>
                  <a:srgbClr val="000066"/>
                </a:solidFill>
                <a:cs typeface="B Lotus" pitchFamily="2" charset="-78"/>
              </a:rPr>
              <a:t>نمودن</a:t>
            </a:r>
          </a:p>
          <a:p>
            <a:pPr marL="590550" indent="-5905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400" b="1" smtClean="0">
                <a:solidFill>
                  <a:srgbClr val="000066"/>
                </a:solidFill>
                <a:cs typeface="B Lotus" pitchFamily="2" charset="-78"/>
              </a:rPr>
              <a:t>        (</a:t>
            </a:r>
            <a:r>
              <a:rPr lang="fa-IR" sz="2400" b="1" smtClean="0">
                <a:solidFill>
                  <a:srgbClr val="000066"/>
                </a:solidFill>
                <a:cs typeface="Arabic Transparent" pitchFamily="2" charset="-78"/>
              </a:rPr>
              <a:t>ﹷﹻﹹ</a:t>
            </a:r>
            <a:r>
              <a:rPr lang="fa-IR" sz="2400" b="1" smtClean="0">
                <a:solidFill>
                  <a:srgbClr val="000066"/>
                </a:solidFill>
                <a:cs typeface="B Lotus" pitchFamily="2" charset="-78"/>
              </a:rPr>
              <a:t>) یا (</a:t>
            </a:r>
            <a:r>
              <a:rPr lang="fa-IR" sz="2400" b="1" smtClean="0">
                <a:solidFill>
                  <a:srgbClr val="000066"/>
                </a:solidFill>
                <a:latin typeface="Arabic Transparent" pitchFamily="2" charset="-78"/>
                <a:cs typeface="Arabic Transparent" pitchFamily="2" charset="-78"/>
              </a:rPr>
              <a:t>ـ</a:t>
            </a:r>
            <a:r>
              <a:rPr lang="en-US" sz="2400" b="1" smtClean="0">
                <a:solidFill>
                  <a:srgbClr val="000066"/>
                </a:solidFill>
                <a:latin typeface="Arabic Transparent" pitchFamily="2" charset="-78"/>
                <a:cs typeface="Arabic Transparent" pitchFamily="2" charset="-78"/>
              </a:rPr>
              <a:t></a:t>
            </a:r>
            <a:r>
              <a:rPr lang="fa-IR" sz="2400" b="1" smtClean="0">
                <a:solidFill>
                  <a:srgbClr val="000066"/>
                </a:solidFill>
                <a:cs typeface="B Lotus" pitchFamily="2" charset="-78"/>
              </a:rPr>
              <a:t> </a:t>
            </a:r>
            <a:r>
              <a:rPr lang="fa-IR" sz="2400" b="1" smtClean="0">
                <a:solidFill>
                  <a:srgbClr val="000066"/>
                </a:solidFill>
                <a:cs typeface="Arabic Transparent" pitchFamily="2" charset="-78"/>
              </a:rPr>
              <a:t>ـٌ</a:t>
            </a:r>
            <a:r>
              <a:rPr lang="fa-IR" sz="2400" b="1" smtClean="0">
                <a:solidFill>
                  <a:srgbClr val="000066"/>
                </a:solidFill>
                <a:cs typeface="B Lotus" pitchFamily="2" charset="-78"/>
              </a:rPr>
              <a:t>) 			</a:t>
            </a:r>
          </a:p>
          <a:p>
            <a:pPr marL="590550" indent="-590550" eaLnBrk="1" hangingPunct="1">
              <a:lnSpc>
                <a:spcPct val="80000"/>
              </a:lnSpc>
              <a:defRPr/>
            </a:pPr>
            <a:r>
              <a:rPr lang="fa-IR" sz="2400" b="1" smtClean="0">
                <a:solidFill>
                  <a:srgbClr val="0000FF"/>
                </a:solidFill>
                <a:cs typeface="B Lotus" pitchFamily="2" charset="-78"/>
              </a:rPr>
              <a:t>وقف ابدال:</a:t>
            </a:r>
            <a:r>
              <a:rPr lang="fa-IR" sz="2400" b="1" smtClean="0">
                <a:solidFill>
                  <a:srgbClr val="000066"/>
                </a:solidFill>
                <a:cs typeface="B Lotus" pitchFamily="2" charset="-78"/>
              </a:rPr>
              <a:t> </a:t>
            </a:r>
            <a:r>
              <a:rPr lang="fa-IR" sz="2000" b="1" smtClean="0">
                <a:solidFill>
                  <a:srgbClr val="000066"/>
                </a:solidFill>
                <a:latin typeface="Arial"/>
                <a:cs typeface="B Lotus" pitchFamily="2" charset="-78"/>
              </a:rPr>
              <a:t>«</a:t>
            </a:r>
            <a:r>
              <a:rPr lang="fa-IR" sz="2000" b="1" smtClean="0">
                <a:solidFill>
                  <a:srgbClr val="000066"/>
                </a:solidFill>
                <a:cs typeface="B Lotus" pitchFamily="2" charset="-78"/>
              </a:rPr>
              <a:t>ابدال</a:t>
            </a:r>
            <a:r>
              <a:rPr lang="fa-IR" sz="2000" b="1" smtClean="0">
                <a:solidFill>
                  <a:srgbClr val="000066"/>
                </a:solidFill>
                <a:latin typeface="Arial"/>
                <a:cs typeface="B Lotus" pitchFamily="2" charset="-78"/>
              </a:rPr>
              <a:t>» یعنی تبدیل </a:t>
            </a:r>
            <a:r>
              <a:rPr lang="fa-IR" sz="2000" b="1" smtClean="0">
                <a:solidFill>
                  <a:srgbClr val="000066"/>
                </a:solidFill>
                <a:cs typeface="B Lotus" pitchFamily="2" charset="-78"/>
              </a:rPr>
              <a:t>نمودن</a:t>
            </a:r>
          </a:p>
          <a:p>
            <a:pPr marL="952500" lvl="1" indent="-495300" eaLnBrk="1" hangingPunct="1">
              <a:lnSpc>
                <a:spcPct val="130000"/>
              </a:lnSpc>
              <a:buFont typeface="Wingdings" pitchFamily="2" charset="2"/>
              <a:buAutoNum type="arabicPeriod"/>
              <a:defRPr/>
            </a:pPr>
            <a:r>
              <a:rPr lang="fa-IR" sz="2400" b="1" smtClean="0">
                <a:solidFill>
                  <a:srgbClr val="000066"/>
                </a:solidFill>
                <a:cs typeface="B Lotus" pitchFamily="2" charset="-78"/>
              </a:rPr>
              <a:t>(</a:t>
            </a:r>
            <a:r>
              <a:rPr lang="fa-IR" sz="2400" b="1" smtClean="0">
                <a:solidFill>
                  <a:srgbClr val="000066"/>
                </a:solidFill>
                <a:cs typeface="Arabic Transparent" pitchFamily="2" charset="-78"/>
              </a:rPr>
              <a:t>ﹱ</a:t>
            </a:r>
            <a:r>
              <a:rPr lang="fa-IR" sz="2400" b="1" smtClean="0">
                <a:solidFill>
                  <a:srgbClr val="000066"/>
                </a:solidFill>
                <a:cs typeface="B Lotus" pitchFamily="2" charset="-78"/>
              </a:rPr>
              <a:t>)</a:t>
            </a:r>
          </a:p>
          <a:p>
            <a:pPr marL="952500" lvl="1" indent="-495300" eaLnBrk="1" hangingPunct="1">
              <a:lnSpc>
                <a:spcPct val="130000"/>
              </a:lnSpc>
              <a:buFont typeface="Wingdings" pitchFamily="2" charset="2"/>
              <a:buAutoNum type="arabicPeriod"/>
              <a:defRPr/>
            </a:pPr>
            <a:r>
              <a:rPr lang="fa-IR" sz="2400" b="1" smtClean="0">
                <a:solidFill>
                  <a:srgbClr val="000066"/>
                </a:solidFill>
                <a:cs typeface="B Lotus" pitchFamily="2" charset="-78"/>
              </a:rPr>
              <a:t>(  ﺓ   ﺔ )</a:t>
            </a:r>
          </a:p>
          <a:p>
            <a:pPr marL="952500" lvl="1" indent="-495300" eaLnBrk="1" hangingPunct="1">
              <a:lnSpc>
                <a:spcPct val="130000"/>
              </a:lnSpc>
              <a:buFont typeface="Wingdings" pitchFamily="2" charset="2"/>
              <a:buAutoNum type="arabicPeriod"/>
              <a:defRPr/>
            </a:pPr>
            <a:r>
              <a:rPr lang="fa-IR" sz="2400" b="1" smtClean="0">
                <a:solidFill>
                  <a:srgbClr val="000066"/>
                </a:solidFill>
                <a:cs typeface="B Lotus" pitchFamily="2" charset="-78"/>
              </a:rPr>
              <a:t>(</a:t>
            </a:r>
            <a:r>
              <a:rPr lang="fa-IR" sz="2400" b="1" smtClean="0">
                <a:solidFill>
                  <a:srgbClr val="000066"/>
                </a:solidFill>
                <a:cs typeface="Arabic Transparent" pitchFamily="2" charset="-78"/>
              </a:rPr>
              <a:t>ﹻ </a:t>
            </a:r>
            <a:r>
              <a:rPr lang="fa-IR" sz="2400" b="1" smtClean="0">
                <a:solidFill>
                  <a:srgbClr val="000066"/>
                </a:solidFill>
                <a:cs typeface="B Lotus" pitchFamily="2" charset="-78"/>
              </a:rPr>
              <a:t>یَ)</a:t>
            </a:r>
          </a:p>
          <a:p>
            <a:pPr marL="952500" lvl="1" indent="-495300" eaLnBrk="1" hangingPunct="1">
              <a:lnSpc>
                <a:spcPct val="130000"/>
              </a:lnSpc>
              <a:buFont typeface="Wingdings" pitchFamily="2" charset="2"/>
              <a:buAutoNum type="arabicPeriod"/>
              <a:defRPr/>
            </a:pPr>
            <a:r>
              <a:rPr lang="fa-IR" sz="2400" b="1" smtClean="0">
                <a:solidFill>
                  <a:srgbClr val="000066"/>
                </a:solidFill>
                <a:cs typeface="B Lotus" pitchFamily="2" charset="-78"/>
              </a:rPr>
              <a:t>(</a:t>
            </a:r>
            <a:r>
              <a:rPr lang="fa-IR" sz="2400" b="1" smtClean="0">
                <a:solidFill>
                  <a:srgbClr val="000066"/>
                </a:solidFill>
                <a:cs typeface="Arabic Transparent" pitchFamily="2" charset="-78"/>
              </a:rPr>
              <a:t>ﹹ </a:t>
            </a:r>
            <a:r>
              <a:rPr lang="fa-IR" sz="2400" b="1" smtClean="0">
                <a:solidFill>
                  <a:srgbClr val="000066"/>
                </a:solidFill>
                <a:cs typeface="B Lotus" pitchFamily="2" charset="-78"/>
              </a:rPr>
              <a:t>وَ)</a:t>
            </a:r>
          </a:p>
          <a:p>
            <a:pPr marL="590550" indent="-590550" eaLnBrk="1" hangingPunct="1">
              <a:lnSpc>
                <a:spcPct val="80000"/>
              </a:lnSpc>
              <a:defRPr/>
            </a:pPr>
            <a:r>
              <a:rPr lang="fa-IR" sz="2400" b="1" smtClean="0">
                <a:solidFill>
                  <a:srgbClr val="0000FF"/>
                </a:solidFill>
                <a:cs typeface="B Lotus" pitchFamily="2" charset="-78"/>
              </a:rPr>
              <a:t>وقف بدون تغییر:</a:t>
            </a:r>
            <a:r>
              <a:rPr lang="fa-IR" sz="2400" b="1" smtClean="0">
                <a:solidFill>
                  <a:srgbClr val="000066"/>
                </a:solidFill>
                <a:cs typeface="B Lotus" pitchFamily="2" charset="-78"/>
              </a:rPr>
              <a:t> </a:t>
            </a:r>
            <a:r>
              <a:rPr lang="fa-IR" sz="2000" b="1" smtClean="0">
                <a:solidFill>
                  <a:srgbClr val="000066"/>
                </a:solidFill>
                <a:cs typeface="B Lotus" pitchFamily="2" charset="-78"/>
              </a:rPr>
              <a:t>اگردر آخر کلمه حرف ساکن و یا یکی از حروف مدی قرار گیرد در هنگام وقف هیچ تغییری صورت نمی گیرد.</a:t>
            </a:r>
          </a:p>
        </p:txBody>
      </p:sp>
      <p:sp>
        <p:nvSpPr>
          <p:cNvPr id="132100" name="Line 4"/>
          <p:cNvSpPr>
            <a:spLocks noChangeShapeType="1"/>
          </p:cNvSpPr>
          <p:nvPr/>
        </p:nvSpPr>
        <p:spPr bwMode="auto">
          <a:xfrm flipH="1" flipV="1">
            <a:off x="3657600" y="2438400"/>
            <a:ext cx="2438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sm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2133600" y="22860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>
                <a:solidFill>
                  <a:srgbClr val="000066"/>
                </a:solidFill>
              </a:rPr>
              <a:t>ساکن(ﹿ)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2133600" y="3048000"/>
            <a:ext cx="19812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>
                <a:solidFill>
                  <a:srgbClr val="000066"/>
                </a:solidFill>
              </a:rPr>
              <a:t>الف مدی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2133600" y="3581400"/>
            <a:ext cx="19812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>
                <a:solidFill>
                  <a:srgbClr val="000066"/>
                </a:solidFill>
              </a:rPr>
              <a:t>هاء ساکن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2133600" y="4114800"/>
            <a:ext cx="19812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>
                <a:solidFill>
                  <a:srgbClr val="000066"/>
                </a:solidFill>
              </a:rPr>
              <a:t>یاء کشیده ( یاء مدی)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2133600" y="4648200"/>
            <a:ext cx="19812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>
                <a:solidFill>
                  <a:srgbClr val="000066"/>
                </a:solidFill>
              </a:rPr>
              <a:t>واو کشیده ( واو مدی)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 flipH="1" flipV="1">
            <a:off x="4114800" y="3276600"/>
            <a:ext cx="3200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sm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 flipH="1" flipV="1">
            <a:off x="4114800" y="3810000"/>
            <a:ext cx="2667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sm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132108" name="Line 12"/>
          <p:cNvSpPr>
            <a:spLocks noChangeShapeType="1"/>
          </p:cNvSpPr>
          <p:nvPr/>
        </p:nvSpPr>
        <p:spPr bwMode="auto">
          <a:xfrm flipH="1" flipV="1">
            <a:off x="4114800" y="4343400"/>
            <a:ext cx="2895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sm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132109" name="Line 13"/>
          <p:cNvSpPr>
            <a:spLocks noChangeShapeType="1"/>
          </p:cNvSpPr>
          <p:nvPr/>
        </p:nvSpPr>
        <p:spPr bwMode="auto">
          <a:xfrm flipH="1" flipV="1">
            <a:off x="4114800" y="4876800"/>
            <a:ext cx="2895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sm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107534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0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20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500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100" grpId="0" animBg="1"/>
      <p:bldP spid="132101" grpId="0" animBg="1"/>
      <p:bldP spid="132102" grpId="0" animBg="1"/>
      <p:bldP spid="132103" grpId="0" animBg="1"/>
      <p:bldP spid="132104" grpId="0" animBg="1"/>
      <p:bldP spid="132105" grpId="0" animBg="1"/>
      <p:bldP spid="132106" grpId="0" animBg="1"/>
      <p:bldP spid="132107" grpId="0" animBg="1"/>
      <p:bldP spid="132108" grpId="0" animBg="1"/>
      <p:bldP spid="13210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8800" b="1" smtClean="0">
                <a:solidFill>
                  <a:srgbClr val="CC3300"/>
                </a:solidFill>
                <a:cs typeface="Andalus" pitchFamily="2" charset="-78"/>
              </a:rPr>
              <a:t>علائم وقف</a:t>
            </a:r>
            <a:r>
              <a:rPr lang="fa-IR" sz="8800" b="1" smtClean="0">
                <a:cs typeface="Andalus" pitchFamily="2" charset="-78"/>
              </a:rPr>
              <a:t> </a:t>
            </a:r>
            <a:r>
              <a:rPr lang="fa-IR" sz="1900" b="1" smtClean="0">
                <a:cs typeface="Andalus" pitchFamily="2" charset="-78"/>
              </a:rPr>
              <a:t>(رموز سجاوندی)</a:t>
            </a:r>
            <a:endParaRPr lang="en-US" sz="1900" b="1" smtClean="0">
              <a:cs typeface="Andalus" pitchFamily="2" charset="-78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6934200" cy="4495800"/>
          </a:xfrm>
        </p:spPr>
        <p:txBody>
          <a:bodyPr>
            <a:normAutofit fontScale="92500" lnSpcReduction="10000"/>
          </a:bodyPr>
          <a:lstStyle/>
          <a:p>
            <a:pPr marL="590550" indent="-590550" defTabSz="828675" eaLnBrk="1" hangingPunct="1">
              <a:buClr>
                <a:srgbClr val="DFEAF5"/>
              </a:buClr>
              <a:buSzPct val="25000"/>
              <a:buFontTx/>
              <a:buChar char="•"/>
              <a:tabLst>
                <a:tab pos="3228975" algn="l"/>
                <a:tab pos="3486150" algn="l"/>
              </a:tabLst>
              <a:defRPr/>
            </a:pPr>
            <a:r>
              <a:rPr lang="fa-IR" sz="2400" b="1" smtClean="0">
                <a:solidFill>
                  <a:srgbClr val="333300"/>
                </a:solidFill>
                <a:cs typeface="B Lotus" pitchFamily="2" charset="-78"/>
              </a:rPr>
              <a:t>وقف لازم:در صورت وصل بیم تغییر معنی می رود.</a:t>
            </a:r>
          </a:p>
          <a:p>
            <a:pPr marL="590550" indent="-590550" defTabSz="828675" eaLnBrk="1" hangingPunct="1">
              <a:buClr>
                <a:srgbClr val="DFEAF5"/>
              </a:buClr>
              <a:buSzPct val="25000"/>
              <a:buFontTx/>
              <a:buChar char="•"/>
              <a:tabLst>
                <a:tab pos="3228975" algn="l"/>
                <a:tab pos="3486150" algn="l"/>
              </a:tabLst>
              <a:defRPr/>
            </a:pPr>
            <a:r>
              <a:rPr lang="fa-IR" sz="2400" b="1" smtClean="0">
                <a:solidFill>
                  <a:srgbClr val="333300"/>
                </a:solidFill>
                <a:cs typeface="B Lotus" pitchFamily="2" charset="-78"/>
              </a:rPr>
              <a:t>وقف مطلق:وقف کردن بهتر است.(قلی)</a:t>
            </a:r>
          </a:p>
          <a:p>
            <a:pPr marL="590550" indent="-590550" defTabSz="828675" eaLnBrk="1" hangingPunct="1">
              <a:buClr>
                <a:srgbClr val="DFEAF5"/>
              </a:buClr>
              <a:buSzPct val="25000"/>
              <a:buFontTx/>
              <a:buChar char="•"/>
              <a:tabLst>
                <a:tab pos="3228975" algn="l"/>
                <a:tab pos="3486150" algn="l"/>
              </a:tabLst>
              <a:defRPr/>
            </a:pPr>
            <a:r>
              <a:rPr lang="fa-IR" sz="2400" b="1" smtClean="0">
                <a:solidFill>
                  <a:srgbClr val="333300"/>
                </a:solidFill>
                <a:cs typeface="B Lotus" pitchFamily="2" charset="-78"/>
              </a:rPr>
              <a:t>وقف و وصل یکسان است.</a:t>
            </a:r>
          </a:p>
          <a:p>
            <a:pPr marL="590550" indent="-590550" defTabSz="828675" eaLnBrk="1" hangingPunct="1">
              <a:buClr>
                <a:srgbClr val="DFEAF5"/>
              </a:buClr>
              <a:buSzPct val="25000"/>
              <a:buFontTx/>
              <a:buChar char="•"/>
              <a:tabLst>
                <a:tab pos="3228975" algn="l"/>
                <a:tab pos="3486150" algn="l"/>
              </a:tabLst>
              <a:defRPr/>
            </a:pPr>
            <a:r>
              <a:rPr lang="fa-IR" sz="2400" b="1" smtClean="0">
                <a:solidFill>
                  <a:srgbClr val="333300"/>
                </a:solidFill>
                <a:cs typeface="B Lotus" pitchFamily="2" charset="-78"/>
              </a:rPr>
              <a:t>وقف مجوز:وصل بهتر است.(صلی)</a:t>
            </a:r>
          </a:p>
          <a:p>
            <a:pPr marL="590550" indent="-590550" defTabSz="828675" eaLnBrk="1" hangingPunct="1">
              <a:buClr>
                <a:srgbClr val="DFEAF5"/>
              </a:buClr>
              <a:buSzPct val="25000"/>
              <a:buFontTx/>
              <a:buChar char="•"/>
              <a:tabLst>
                <a:tab pos="3228975" algn="l"/>
                <a:tab pos="3486150" algn="l"/>
              </a:tabLst>
              <a:defRPr/>
            </a:pPr>
            <a:r>
              <a:rPr lang="fa-IR" sz="2400" b="1" smtClean="0">
                <a:solidFill>
                  <a:srgbClr val="333300"/>
                </a:solidFill>
                <a:cs typeface="B Lotus" pitchFamily="2" charset="-78"/>
              </a:rPr>
              <a:t>وقف مرخص: در صورت اضطرار وقف اشکالی ندارد.</a:t>
            </a:r>
          </a:p>
          <a:p>
            <a:pPr marL="590550" indent="-590550" defTabSz="828675" eaLnBrk="1" hangingPunct="1">
              <a:buClr>
                <a:srgbClr val="DFEAF5"/>
              </a:buClr>
              <a:buSzPct val="25000"/>
              <a:buFontTx/>
              <a:buChar char="•"/>
              <a:tabLst>
                <a:tab pos="3228975" algn="l"/>
                <a:tab pos="3486150" algn="l"/>
              </a:tabLst>
              <a:defRPr/>
            </a:pPr>
            <a:r>
              <a:rPr lang="fa-IR" sz="2400" b="1" smtClean="0">
                <a:solidFill>
                  <a:srgbClr val="333300"/>
                </a:solidFill>
                <a:cs typeface="B Lotus" pitchFamily="2" charset="-78"/>
              </a:rPr>
              <a:t>عدم جواز وقف است.</a:t>
            </a:r>
            <a:endParaRPr lang="he-IL" sz="2400" b="1" smtClean="0">
              <a:solidFill>
                <a:srgbClr val="333300"/>
              </a:solidFill>
              <a:cs typeface="B Lotus" pitchFamily="2" charset="-78"/>
            </a:endParaRPr>
          </a:p>
          <a:p>
            <a:pPr marL="590550" indent="-590550" defTabSz="828675" eaLnBrk="1" hangingPunct="1">
              <a:buClr>
                <a:srgbClr val="DFEAF5"/>
              </a:buClr>
              <a:buSzPct val="25000"/>
              <a:buFontTx/>
              <a:buChar char="•"/>
              <a:tabLst>
                <a:tab pos="3228975" algn="l"/>
                <a:tab pos="3486150" algn="l"/>
              </a:tabLst>
              <a:defRPr/>
            </a:pPr>
            <a:r>
              <a:rPr lang="fa-IR" sz="2400" b="1" smtClean="0">
                <a:solidFill>
                  <a:srgbClr val="333300"/>
                </a:solidFill>
                <a:cs typeface="B Lotus" pitchFamily="2" charset="-78"/>
              </a:rPr>
              <a:t>وصل بهتر است.(ز)</a:t>
            </a:r>
          </a:p>
          <a:p>
            <a:pPr marL="590550" indent="-590550" defTabSz="828675" eaLnBrk="1" hangingPunct="1">
              <a:buClr>
                <a:srgbClr val="DFEAF5"/>
              </a:buClr>
              <a:buSzPct val="25000"/>
              <a:buFontTx/>
              <a:buChar char="•"/>
              <a:tabLst>
                <a:tab pos="3228975" algn="l"/>
                <a:tab pos="3486150" algn="l"/>
              </a:tabLst>
              <a:defRPr/>
            </a:pPr>
            <a:r>
              <a:rPr lang="fa-IR" sz="2400" b="1" smtClean="0">
                <a:solidFill>
                  <a:srgbClr val="333300"/>
                </a:solidFill>
                <a:cs typeface="B Lotus" pitchFamily="2" charset="-78"/>
              </a:rPr>
              <a:t>وقف بهتراز وصل است.(ط)</a:t>
            </a:r>
          </a:p>
          <a:p>
            <a:pPr marL="590550" indent="-590550" defTabSz="828675" eaLnBrk="1" hangingPunct="1">
              <a:buClr>
                <a:srgbClr val="DFEAF5"/>
              </a:buClr>
              <a:buSzPct val="25000"/>
              <a:buFontTx/>
              <a:buChar char="•"/>
              <a:tabLst>
                <a:tab pos="3228975" algn="l"/>
                <a:tab pos="3486150" algn="l"/>
              </a:tabLst>
              <a:defRPr/>
            </a:pPr>
            <a:r>
              <a:rPr lang="fa-IR" sz="2400" b="1" smtClean="0">
                <a:solidFill>
                  <a:srgbClr val="333300"/>
                </a:solidFill>
                <a:cs typeface="B Lotus" pitchFamily="2" charset="-78"/>
              </a:rPr>
              <a:t>وقف معانقه: وقف بر یکی جایز و بر دیگری نباید وقف نمود.</a:t>
            </a:r>
          </a:p>
          <a:p>
            <a:pPr marL="590550" indent="-590550" defTabSz="828675" eaLnBrk="1" hangingPunct="1">
              <a:buClr>
                <a:srgbClr val="DFEAF5"/>
              </a:buClr>
              <a:buSzPct val="25000"/>
              <a:buFontTx/>
              <a:buChar char="•"/>
              <a:tabLst>
                <a:tab pos="3228975" algn="l"/>
                <a:tab pos="3486150" algn="l"/>
              </a:tabLst>
              <a:defRPr/>
            </a:pPr>
            <a:r>
              <a:rPr lang="fa-IR" sz="2400" b="1" smtClean="0">
                <a:solidFill>
                  <a:srgbClr val="333300"/>
                </a:solidFill>
                <a:cs typeface="B Lotus" pitchFamily="2" charset="-78"/>
              </a:rPr>
              <a:t>قلب به میم</a:t>
            </a:r>
            <a:endParaRPr lang="en-US" sz="2400" b="1" smtClean="0">
              <a:solidFill>
                <a:srgbClr val="333300"/>
              </a:solidFill>
              <a:cs typeface="B Lotus" pitchFamily="2" charset="-78"/>
            </a:endParaRP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7391400" y="1752600"/>
            <a:ext cx="152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90550" indent="-590550" defTabSz="828675"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AutoNum type="arabicPeriod"/>
              <a:tabLst>
                <a:tab pos="3228975" algn="l"/>
                <a:tab pos="3486150" algn="l"/>
              </a:tabLst>
              <a:defRPr/>
            </a:pPr>
            <a:r>
              <a:rPr lang="fa-IR" sz="2400" b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B Lotus" pitchFamily="2" charset="-78"/>
              </a:rPr>
              <a:t>« ﻣ »</a:t>
            </a:r>
          </a:p>
          <a:p>
            <a:pPr marL="590550" indent="-590550" defTabSz="828675"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AutoNum type="arabicPeriod"/>
              <a:tabLst>
                <a:tab pos="3228975" algn="l"/>
                <a:tab pos="3486150" algn="l"/>
              </a:tabLst>
              <a:defRPr/>
            </a:pPr>
            <a:r>
              <a:rPr lang="fa-IR" sz="2400" b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Lotus" pitchFamily="2" charset="-78"/>
              </a:rPr>
              <a:t> « ط » </a:t>
            </a:r>
          </a:p>
          <a:p>
            <a:pPr marL="590550" indent="-590550" defTabSz="828675"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AutoNum type="arabicPeriod"/>
              <a:tabLst>
                <a:tab pos="3228975" algn="l"/>
                <a:tab pos="3486150" algn="l"/>
              </a:tabLst>
              <a:defRPr/>
            </a:pPr>
            <a:r>
              <a:rPr lang="fa-IR" sz="2400" b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B Lotus" pitchFamily="2" charset="-78"/>
              </a:rPr>
              <a:t>« ج »</a:t>
            </a:r>
          </a:p>
          <a:p>
            <a:pPr marL="590550" indent="-590550" defTabSz="828675"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AutoNum type="arabicPeriod"/>
              <a:tabLst>
                <a:tab pos="3228975" algn="l"/>
                <a:tab pos="3486150" algn="l"/>
              </a:tabLst>
              <a:defRPr/>
            </a:pPr>
            <a:r>
              <a:rPr lang="fa-IR" sz="2400" b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Lotus" pitchFamily="2" charset="-78"/>
              </a:rPr>
              <a:t> « ز »</a:t>
            </a:r>
          </a:p>
          <a:p>
            <a:pPr marL="590550" indent="-590550" defTabSz="828675"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AutoNum type="arabicPeriod"/>
              <a:tabLst>
                <a:tab pos="3228975" algn="l"/>
                <a:tab pos="3486150" algn="l"/>
              </a:tabLst>
              <a:defRPr/>
            </a:pPr>
            <a:r>
              <a:rPr lang="fa-IR" sz="2400" b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B Lotus" pitchFamily="2" charset="-78"/>
              </a:rPr>
              <a:t>«ص» </a:t>
            </a:r>
          </a:p>
          <a:p>
            <a:pPr marL="590550" indent="-590550" defTabSz="828675"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AutoNum type="arabicPeriod"/>
              <a:tabLst>
                <a:tab pos="3228975" algn="l"/>
                <a:tab pos="3486150" algn="l"/>
              </a:tabLst>
              <a:defRPr/>
            </a:pPr>
            <a:r>
              <a:rPr lang="fa-IR" sz="2400" b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B Lotus" pitchFamily="2" charset="-78"/>
              </a:rPr>
              <a:t>«لا»</a:t>
            </a:r>
          </a:p>
          <a:p>
            <a:pPr marL="590550" indent="-590550" defTabSz="828675"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AutoNum type="arabicPeriod"/>
              <a:tabLst>
                <a:tab pos="3228975" algn="l"/>
                <a:tab pos="3486150" algn="l"/>
              </a:tabLst>
              <a:defRPr/>
            </a:pPr>
            <a:r>
              <a:rPr lang="fa-IR" sz="2400" b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Lotus" pitchFamily="2" charset="-78"/>
              </a:rPr>
              <a:t> «صلی» </a:t>
            </a:r>
          </a:p>
          <a:p>
            <a:pPr marL="590550" indent="-590550" defTabSz="828675"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AutoNum type="arabicPeriod"/>
              <a:tabLst>
                <a:tab pos="3228975" algn="l"/>
                <a:tab pos="3486150" algn="l"/>
              </a:tabLst>
              <a:defRPr/>
            </a:pPr>
            <a:r>
              <a:rPr lang="fa-IR" sz="2400" b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B Lotus" pitchFamily="2" charset="-78"/>
              </a:rPr>
              <a:t>«قلی»</a:t>
            </a:r>
          </a:p>
          <a:p>
            <a:pPr marL="590550" indent="-590550" defTabSz="828675"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AutoNum type="arabicPeriod"/>
              <a:tabLst>
                <a:tab pos="3228975" algn="l"/>
                <a:tab pos="3486150" algn="l"/>
              </a:tabLst>
              <a:defRPr/>
            </a:pPr>
            <a:r>
              <a:rPr lang="fa-IR" sz="2400" b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B Lotus" pitchFamily="2" charset="-78"/>
              </a:rPr>
              <a:t>«</a:t>
            </a:r>
            <a:r>
              <a:rPr lang="he-IL" sz="2400" b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ֶ</a:t>
            </a:r>
            <a:r>
              <a:rPr lang="fa-IR" sz="2400" b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Lotus" pitchFamily="2" charset="-78"/>
              </a:rPr>
              <a:t>  </a:t>
            </a:r>
            <a:r>
              <a:rPr lang="he-IL" sz="2400" b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ֶ</a:t>
            </a:r>
            <a:r>
              <a:rPr lang="fa-IR" sz="2400" b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B Lotus" pitchFamily="2" charset="-78"/>
              </a:rPr>
              <a:t>» </a:t>
            </a:r>
          </a:p>
          <a:p>
            <a:pPr marL="590550" indent="-590550" defTabSz="828675"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AutoNum type="arabicPeriod"/>
              <a:tabLst>
                <a:tab pos="3228975" algn="l"/>
                <a:tab pos="3486150" algn="l"/>
              </a:tabLst>
              <a:defRPr/>
            </a:pPr>
            <a:r>
              <a:rPr lang="fa-IR" sz="2400" b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B Lotus" pitchFamily="2" charset="-78"/>
              </a:rPr>
              <a:t>« م »</a:t>
            </a:r>
            <a:endParaRPr lang="en-US" sz="2400" b="1">
              <a:solidFill>
                <a:srgbClr val="33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Lotus" pitchFamily="2" charset="-78"/>
            </a:endParaRPr>
          </a:p>
        </p:txBody>
      </p:sp>
      <p:sp>
        <p:nvSpPr>
          <p:cNvPr id="133125" name="Line 5"/>
          <p:cNvSpPr>
            <a:spLocks noChangeShapeType="1"/>
          </p:cNvSpPr>
          <p:nvPr/>
        </p:nvSpPr>
        <p:spPr bwMode="auto">
          <a:xfrm flipH="1" flipV="1">
            <a:off x="6324600" y="1981200"/>
            <a:ext cx="1371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sm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 flipH="1" flipV="1">
            <a:off x="6324600" y="2438400"/>
            <a:ext cx="1219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sm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 flipH="1" flipV="1">
            <a:off x="6324600" y="28194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sm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133128" name="Line 8"/>
          <p:cNvSpPr>
            <a:spLocks noChangeShapeType="1"/>
          </p:cNvSpPr>
          <p:nvPr/>
        </p:nvSpPr>
        <p:spPr bwMode="auto">
          <a:xfrm flipH="1" flipV="1">
            <a:off x="6324600" y="32766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sm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 flipH="1" flipV="1">
            <a:off x="6324600" y="3733800"/>
            <a:ext cx="1371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sm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133130" name="Line 10"/>
          <p:cNvSpPr>
            <a:spLocks noChangeShapeType="1"/>
          </p:cNvSpPr>
          <p:nvPr/>
        </p:nvSpPr>
        <p:spPr bwMode="auto">
          <a:xfrm flipH="1" flipV="1">
            <a:off x="6324600" y="4114800"/>
            <a:ext cx="152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sm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 flipH="1" flipV="1">
            <a:off x="6324600" y="4572000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sm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133132" name="Line 12"/>
          <p:cNvSpPr>
            <a:spLocks noChangeShapeType="1"/>
          </p:cNvSpPr>
          <p:nvPr/>
        </p:nvSpPr>
        <p:spPr bwMode="auto">
          <a:xfrm flipH="1" flipV="1">
            <a:off x="6324600" y="50292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sm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133133" name="Line 13"/>
          <p:cNvSpPr>
            <a:spLocks noChangeShapeType="1"/>
          </p:cNvSpPr>
          <p:nvPr/>
        </p:nvSpPr>
        <p:spPr bwMode="auto">
          <a:xfrm flipH="1" flipV="1">
            <a:off x="6324600" y="5486400"/>
            <a:ext cx="1219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sm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133134" name="Line 14"/>
          <p:cNvSpPr>
            <a:spLocks noChangeShapeType="1"/>
          </p:cNvSpPr>
          <p:nvPr/>
        </p:nvSpPr>
        <p:spPr bwMode="auto">
          <a:xfrm flipH="1" flipV="1">
            <a:off x="6324600" y="5867400"/>
            <a:ext cx="1371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sm"/>
          </a:ln>
        </p:spPr>
        <p:txBody>
          <a:bodyPr wrap="none"/>
          <a:lstStyle/>
          <a:p>
            <a:endParaRPr lang="fa-IR"/>
          </a:p>
        </p:txBody>
      </p:sp>
      <p:sp>
        <p:nvSpPr>
          <p:cNvPr id="108559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decel="100000" fill="hold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/>
      <p:bldP spid="133125" grpId="0" animBg="1"/>
      <p:bldP spid="133126" grpId="0" animBg="1"/>
      <p:bldP spid="133127" grpId="0" animBg="1"/>
      <p:bldP spid="133128" grpId="0" animBg="1"/>
      <p:bldP spid="133129" grpId="0" animBg="1"/>
      <p:bldP spid="133130" grpId="0" animBg="1"/>
      <p:bldP spid="133131" grpId="0" animBg="1"/>
      <p:bldP spid="133132" grpId="0" animBg="1"/>
      <p:bldP spid="133133" grpId="0" animBg="1"/>
      <p:bldP spid="13313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fa-IR" sz="8800" b="1" smtClean="0">
                <a:solidFill>
                  <a:srgbClr val="CC3300"/>
                </a:solidFill>
                <a:cs typeface="Andalus" pitchFamily="2" charset="-78"/>
              </a:rPr>
              <a:t>سکت: </a:t>
            </a:r>
            <a:r>
              <a:rPr lang="fa-IR" sz="1900" b="1" smtClean="0">
                <a:solidFill>
                  <a:srgbClr val="000066"/>
                </a:solidFill>
                <a:cs typeface="B Lotus" pitchFamily="2" charset="-78"/>
              </a:rPr>
              <a:t>یعنی قطع صوت در زمانی کوتاه و بدون تجدید نفس</a:t>
            </a:r>
            <a:endParaRPr lang="en-US" sz="1900" b="1" smtClean="0">
              <a:solidFill>
                <a:srgbClr val="000066"/>
              </a:solidFill>
              <a:cs typeface="B Lotus" pitchFamily="2" charset="-78"/>
            </a:endParaRP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762000" y="1828800"/>
            <a:ext cx="7772400" cy="403860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rgbClr val="6600CC"/>
              </a:buClr>
              <a:buSzPct val="65000"/>
              <a:buFont typeface="Wingdings" pitchFamily="2" charset="2"/>
              <a:buChar char="E"/>
              <a:defRPr/>
            </a:pPr>
            <a:endParaRPr lang="fa-IR" sz="2800" b="1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Esfehan" pitchFamily="2" charset="-78"/>
            </a:endParaRPr>
          </a:p>
          <a:p>
            <a:pPr marL="533400" indent="-533400">
              <a:spcBef>
                <a:spcPct val="20000"/>
              </a:spcBef>
              <a:buClr>
                <a:srgbClr val="6600CC"/>
              </a:buClr>
              <a:buSzPct val="65000"/>
              <a:buFont typeface="Wingdings" pitchFamily="2" charset="2"/>
              <a:buChar char="E"/>
              <a:defRPr/>
            </a:pPr>
            <a:r>
              <a:rPr lang="fa-IR" sz="24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Esfehan" pitchFamily="2" charset="-78"/>
              </a:rPr>
              <a:t>درچهار مورد از قرآن سکت وجود دارد:</a:t>
            </a:r>
          </a:p>
          <a:p>
            <a:pPr marL="1295400" lvl="2" indent="-381000">
              <a:lnSpc>
                <a:spcPct val="150000"/>
              </a:lnSpc>
              <a:spcBef>
                <a:spcPct val="20000"/>
              </a:spcBef>
              <a:buClr>
                <a:srgbClr val="6600CC"/>
              </a:buClr>
              <a:buSzPct val="70000"/>
              <a:buFont typeface="Wingdings" pitchFamily="2" charset="2"/>
              <a:buAutoNum type="arabicPeriod"/>
              <a:defRPr/>
            </a:pPr>
            <a:r>
              <a:rPr lang="ar-SA" sz="2400" b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Lotus" pitchFamily="2" charset="-78"/>
              </a:rPr>
              <a:t>وَ لَمْ يَجْعَلْ لَهُ عِوَجاً</a:t>
            </a:r>
            <a:r>
              <a:rPr lang="ar-SA" sz="2400" b="1" baseline="90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Lotus" pitchFamily="2" charset="-78"/>
              </a:rPr>
              <a:t>س</a:t>
            </a:r>
            <a:r>
              <a:rPr lang="ar-SA" sz="2400" b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Lotus" pitchFamily="2" charset="-78"/>
              </a:rPr>
              <a:t> قَيِّماً لِيُنْذِرَ(كهف ، آيه 1 ـ 2).</a:t>
            </a:r>
            <a:endParaRPr lang="fa-IR" sz="2400" b="1">
              <a:solidFill>
                <a:srgbClr val="33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Lotus" pitchFamily="2" charset="-78"/>
            </a:endParaRPr>
          </a:p>
          <a:p>
            <a:pPr marL="1295400" lvl="2" indent="-381000">
              <a:lnSpc>
                <a:spcPct val="150000"/>
              </a:lnSpc>
              <a:spcBef>
                <a:spcPct val="20000"/>
              </a:spcBef>
              <a:buClr>
                <a:srgbClr val="6600CC"/>
              </a:buClr>
              <a:buSzPct val="70000"/>
              <a:buFont typeface="Wingdings" pitchFamily="2" charset="2"/>
              <a:buAutoNum type="arabicPeriod"/>
              <a:defRPr/>
            </a:pPr>
            <a:r>
              <a:rPr lang="ar-SA" sz="2400" b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Lotus" pitchFamily="2" charset="-78"/>
              </a:rPr>
              <a:t>مَنْ بَعَثَنا مِنْ مَرْقَدِنا</a:t>
            </a:r>
            <a:r>
              <a:rPr lang="ar-SA" sz="2400" b="1" baseline="90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Lotus" pitchFamily="2" charset="-78"/>
              </a:rPr>
              <a:t>س</a:t>
            </a:r>
            <a:r>
              <a:rPr lang="ar-SA" sz="2400" b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Lotus" pitchFamily="2" charset="-78"/>
              </a:rPr>
              <a:t> هذا ما وَعَدَ الرَّحْمنُ(يس ، آيه 52).</a:t>
            </a:r>
            <a:r>
              <a:rPr lang="en-US" sz="240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Lotus" pitchFamily="2" charset="-78"/>
              </a:rPr>
              <a:t> </a:t>
            </a:r>
          </a:p>
          <a:p>
            <a:pPr marL="1295400" lvl="2" indent="-381000">
              <a:lnSpc>
                <a:spcPct val="150000"/>
              </a:lnSpc>
              <a:spcBef>
                <a:spcPct val="20000"/>
              </a:spcBef>
              <a:buClr>
                <a:srgbClr val="6600CC"/>
              </a:buClr>
              <a:buSzPct val="70000"/>
              <a:buFont typeface="Wingdings" pitchFamily="2" charset="2"/>
              <a:buAutoNum type="arabicPeriod"/>
              <a:defRPr/>
            </a:pPr>
            <a:r>
              <a:rPr lang="en-US" sz="240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Lotus" pitchFamily="2" charset="-78"/>
              </a:rPr>
              <a:t> </a:t>
            </a:r>
            <a:r>
              <a:rPr lang="ar-SA" sz="2400" b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Lotus" pitchFamily="2" charset="-78"/>
              </a:rPr>
              <a:t>وَ قيلَ مَنْ</a:t>
            </a:r>
            <a:r>
              <a:rPr lang="ar-SA" sz="2400" b="1" baseline="90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Lotus" pitchFamily="2" charset="-78"/>
              </a:rPr>
              <a:t>س</a:t>
            </a:r>
            <a:r>
              <a:rPr lang="ar-SA" sz="2400" b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Lotus" pitchFamily="2" charset="-78"/>
              </a:rPr>
              <a:t> راقٍ(قيامت ، آيه 27).</a:t>
            </a:r>
            <a:endParaRPr lang="en-US" sz="2400" b="1">
              <a:solidFill>
                <a:srgbClr val="33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B Lotus" pitchFamily="2" charset="-78"/>
            </a:endParaRPr>
          </a:p>
          <a:p>
            <a:pPr marL="1295400" lvl="2" indent="-381000">
              <a:lnSpc>
                <a:spcPct val="150000"/>
              </a:lnSpc>
              <a:spcBef>
                <a:spcPct val="20000"/>
              </a:spcBef>
              <a:buClr>
                <a:srgbClr val="6600CC"/>
              </a:buClr>
              <a:buSzPct val="70000"/>
              <a:buFont typeface="Wingdings" pitchFamily="2" charset="2"/>
              <a:buAutoNum type="arabicPeriod"/>
              <a:defRPr/>
            </a:pPr>
            <a:r>
              <a:rPr lang="en-US" sz="240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Lotus" pitchFamily="2" charset="-78"/>
              </a:rPr>
              <a:t> </a:t>
            </a:r>
            <a:r>
              <a:rPr lang="ar-SA" sz="2400" b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Lotus" pitchFamily="2" charset="-78"/>
              </a:rPr>
              <a:t>كَلاّ بَلْ</a:t>
            </a:r>
            <a:r>
              <a:rPr lang="ar-SA" sz="2400" b="1" baseline="90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Lotus" pitchFamily="2" charset="-78"/>
              </a:rPr>
              <a:t>س</a:t>
            </a:r>
            <a:r>
              <a:rPr lang="ar-SA" sz="2400" b="1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B Lotus" pitchFamily="2" charset="-78"/>
              </a:rPr>
              <a:t> رانَ عَلى قُلُوبِهِمْ(مطفّفين ، آيه 14).</a:t>
            </a:r>
            <a:r>
              <a:rPr lang="en-US" sz="2400">
                <a:solidFill>
                  <a:srgbClr val="33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</a:t>
            </a:r>
          </a:p>
        </p:txBody>
      </p:sp>
      <p:sp>
        <p:nvSpPr>
          <p:cNvPr id="10957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4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36195" name="تافظ حرف ظاء در آیات قرآنی-3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990600" y="-1371600"/>
            <a:ext cx="11125200" cy="7391400"/>
          </a:xfrm>
        </p:spPr>
      </p:pic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914400" y="6248400"/>
            <a:ext cx="6934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تافظ حرف ظاء در آیات قرآنی-3</a:t>
            </a:r>
            <a:endParaRPr lang="en-US"/>
          </a:p>
        </p:txBody>
      </p:sp>
      <p:sp>
        <p:nvSpPr>
          <p:cNvPr id="11162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6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19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6195"/>
                </p:tgtEl>
              </p:cMediaNode>
            </p:vide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37219" name="تلفظ حرف ثاء در ایات قرانی-3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066800" y="-1371600"/>
            <a:ext cx="11277600" cy="7543800"/>
          </a:xfrm>
        </p:spPr>
      </p:pic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609600" y="6248400"/>
            <a:ext cx="6400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تلفظ حرف ثاء در ایات قرانی-3</a:t>
            </a:r>
            <a:endParaRPr lang="en-US"/>
          </a:p>
        </p:txBody>
      </p:sp>
      <p:sp>
        <p:nvSpPr>
          <p:cNvPr id="11264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2484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7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7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1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7219"/>
                </p:tgtEl>
              </p:cMediaNode>
            </p:vide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990600" y="6172200"/>
            <a:ext cx="701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تلفظ حرف ثاء مشدد-2</a:t>
            </a:r>
            <a:endParaRPr lang="en-US"/>
          </a:p>
        </p:txBody>
      </p:sp>
      <p:pic>
        <p:nvPicPr>
          <p:cNvPr id="138243" name="تلفظ حرف ثاء مشدد-2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066800" y="-1371600"/>
            <a:ext cx="11277600" cy="7467600"/>
          </a:xfrm>
        </p:spPr>
      </p:pic>
      <p:sp>
        <p:nvSpPr>
          <p:cNvPr id="113668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82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24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8243"/>
                </p:tgtEl>
              </p:cMediaNode>
            </p:vide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2286000" y="6172200"/>
            <a:ext cx="518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تلفظ حرف ذاء مشدد-2</a:t>
            </a:r>
            <a:endParaRPr lang="en-US"/>
          </a:p>
        </p:txBody>
      </p:sp>
      <p:pic>
        <p:nvPicPr>
          <p:cNvPr id="139267" name="تلفظ حرف ذاء مشدد-2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143000" y="-1447800"/>
            <a:ext cx="11430000" cy="7543800"/>
          </a:xfrm>
        </p:spPr>
      </p:pic>
      <p:sp>
        <p:nvSpPr>
          <p:cNvPr id="114692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1722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92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26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9267"/>
                </p:tgtEl>
              </p:cMediaNode>
            </p:vide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2590800" y="6096000"/>
            <a:ext cx="5105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تلفظ حرف واو مشدد-2</a:t>
            </a:r>
            <a:endParaRPr lang="en-US"/>
          </a:p>
        </p:txBody>
      </p:sp>
      <p:pic>
        <p:nvPicPr>
          <p:cNvPr id="140291" name="تلفظ حرف واو مشدد-2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143000" y="-1676400"/>
            <a:ext cx="11430000" cy="7696200"/>
          </a:xfrm>
        </p:spPr>
      </p:pic>
      <p:sp>
        <p:nvSpPr>
          <p:cNvPr id="115716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0960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0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0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29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029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868362"/>
          </a:xfrm>
          <a:noFill/>
          <a:ln w="57150" cmpd="thickThin">
            <a:solidFill>
              <a:srgbClr val="6600CC"/>
            </a:solidFill>
          </a:ln>
        </p:spPr>
        <p:txBody>
          <a:bodyPr/>
          <a:lstStyle/>
          <a:p>
            <a:pPr eaLnBrk="1" hangingPunct="1"/>
            <a:r>
              <a:rPr lang="fa-IR" sz="3800" smtClean="0">
                <a:solidFill>
                  <a:srgbClr val="660033"/>
                </a:solidFill>
                <a:latin typeface="Zeena" pitchFamily="2" charset="2"/>
                <a:cs typeface="B Kamran Outline" pitchFamily="2" charset="-78"/>
              </a:rPr>
              <a:t>چگونگی خواندن همزه وصل در ابتدای کلمه ها</a:t>
            </a:r>
            <a:endParaRPr lang="en-US" sz="3800" smtClean="0">
              <a:solidFill>
                <a:srgbClr val="660033"/>
              </a:solidFill>
              <a:latin typeface="Zeena" pitchFamily="2" charset="2"/>
              <a:cs typeface="B Kamran Outline" pitchFamily="2" charset="-7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953000"/>
          </a:xfrm>
          <a:noFill/>
          <a:ln w="57150" cmpd="thinThick">
            <a:solidFill>
              <a:srgbClr val="6600CC"/>
            </a:solidFill>
          </a:ln>
        </p:spPr>
        <p:txBody>
          <a:bodyPr/>
          <a:lstStyle/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fa-IR" sz="2000" b="1" smtClean="0">
                <a:solidFill>
                  <a:srgbClr val="006600"/>
                </a:solidFill>
                <a:cs typeface="B Badr" pitchFamily="2" charset="-78"/>
              </a:rPr>
              <a:t>در حروف:</a:t>
            </a:r>
          </a:p>
          <a:p>
            <a:pPr lvl="1"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fa-IR" sz="2000" b="1" smtClean="0">
                <a:cs typeface="B Badr" pitchFamily="2" charset="-78"/>
              </a:rPr>
              <a:t>همزه «ال»تعریف همیشه مفتوح می باشد.مانند:</a:t>
            </a:r>
          </a:p>
          <a:p>
            <a:pPr lvl="1"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fa-IR" sz="2000" b="1" smtClean="0">
                <a:cs typeface="B Badr" pitchFamily="2" charset="-78"/>
              </a:rPr>
              <a:t>الشَّمسَ ، القَمَرَ که خوانده می شود اَلشَّمسَ ، اَلقَمَرَ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fa-IR" sz="2000" b="1" smtClean="0">
                <a:solidFill>
                  <a:srgbClr val="006600"/>
                </a:solidFill>
                <a:cs typeface="B Badr" pitchFamily="2" charset="-78"/>
              </a:rPr>
              <a:t>دراسمها:</a:t>
            </a:r>
          </a:p>
          <a:p>
            <a:pPr lvl="1"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fa-IR" sz="2000" b="1" smtClean="0">
                <a:cs typeface="B Badr" pitchFamily="2" charset="-78"/>
              </a:rPr>
              <a:t>همیشه مکسور می باشد.مانند:</a:t>
            </a:r>
          </a:p>
          <a:p>
            <a:pPr lvl="1"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fa-IR" sz="2000" b="1" smtClean="0">
                <a:cs typeface="B Badr" pitchFamily="2" charset="-78"/>
              </a:rPr>
              <a:t>ابن ، اسم  که خوانده می شود اِبن ، اِسم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fa-IR" sz="2000" b="1" smtClean="0">
                <a:solidFill>
                  <a:srgbClr val="006600"/>
                </a:solidFill>
                <a:cs typeface="B Badr" pitchFamily="2" charset="-78"/>
              </a:rPr>
              <a:t>در افعال:</a:t>
            </a:r>
          </a:p>
          <a:p>
            <a:pPr lvl="2"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fa-IR" sz="1800" b="1" smtClean="0">
                <a:cs typeface="B Badr" pitchFamily="2" charset="-78"/>
              </a:rPr>
              <a:t>اگر دومین حرف بعد از همزه مفتوح یا مکسور باشد با کسره تلفظ می شود:</a:t>
            </a:r>
          </a:p>
          <a:p>
            <a:pPr lvl="3" eaLnBrk="1" hangingPunct="1">
              <a:buClr>
                <a:srgbClr val="0000FF"/>
              </a:buClr>
            </a:pPr>
            <a:r>
              <a:rPr lang="fa-IR" sz="1600" b="1" smtClean="0">
                <a:cs typeface="B Badr" pitchFamily="2" charset="-78"/>
              </a:rPr>
              <a:t>افتَح ، اضرِب که خوانده می شود: اِفتَح ،اِضرِب</a:t>
            </a:r>
          </a:p>
          <a:p>
            <a:pPr lvl="2"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fa-IR" sz="1800" b="1" smtClean="0">
                <a:cs typeface="B Badr" pitchFamily="2" charset="-78"/>
              </a:rPr>
              <a:t>اگر دومین حرف بعد از همزه مضموم باشد با ضمه تلفظ می شود:</a:t>
            </a:r>
          </a:p>
          <a:p>
            <a:pPr lvl="3" eaLnBrk="1" hangingPunct="1">
              <a:buClr>
                <a:srgbClr val="0000FF"/>
              </a:buClr>
            </a:pPr>
            <a:r>
              <a:rPr lang="fa-IR" sz="1600" b="1" smtClean="0">
                <a:cs typeface="B Badr" pitchFamily="2" charset="-78"/>
              </a:rPr>
              <a:t>انصُر ، اکتُب که خوانده می شود اُنصُر ، اُکتُب </a:t>
            </a:r>
          </a:p>
          <a:p>
            <a:pPr lvl="1" eaLnBrk="1" hangingPunct="1">
              <a:buClr>
                <a:srgbClr val="0000FF"/>
              </a:buClr>
              <a:buFont typeface="Wingdings" pitchFamily="2" charset="2"/>
              <a:buChar char="§"/>
            </a:pPr>
            <a:endParaRPr lang="fa-IR" sz="2000" b="1" smtClean="0">
              <a:cs typeface="B Badr" pitchFamily="2" charset="-78"/>
            </a:endParaRPr>
          </a:p>
          <a:p>
            <a:pPr lvl="2" eaLnBrk="1" hangingPunct="1">
              <a:buClr>
                <a:srgbClr val="0000FF"/>
              </a:buClr>
              <a:buFont typeface="Wingdings" pitchFamily="2" charset="2"/>
              <a:buChar char="§"/>
            </a:pPr>
            <a:endParaRPr lang="fa-IR" sz="1800" b="1" smtClean="0">
              <a:cs typeface="B Badr" pitchFamily="2" charset="-78"/>
            </a:endParaRPr>
          </a:p>
          <a:p>
            <a:pPr lvl="1" eaLnBrk="1" hangingPunct="1">
              <a:buClr>
                <a:srgbClr val="0000FF"/>
              </a:buClr>
              <a:buFont typeface="Wingdings" pitchFamily="2" charset="2"/>
              <a:buChar char="§"/>
            </a:pPr>
            <a:endParaRPr lang="en-US" b="1" smtClean="0">
              <a:cs typeface="B Badr" pitchFamily="2" charset="-78"/>
            </a:endParaRPr>
          </a:p>
        </p:txBody>
      </p:sp>
      <p:sp>
        <p:nvSpPr>
          <p:cNvPr id="50180" name="AutoShape 7"/>
          <p:cNvSpPr>
            <a:spLocks/>
          </p:cNvSpPr>
          <p:nvPr/>
        </p:nvSpPr>
        <p:spPr bwMode="auto">
          <a:xfrm>
            <a:off x="7696200" y="41148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867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4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2514600" y="6172200"/>
            <a:ext cx="472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تلفظ صحيح  طاء  مشدد-2</a:t>
            </a:r>
            <a:endParaRPr lang="en-US"/>
          </a:p>
        </p:txBody>
      </p:sp>
      <p:pic>
        <p:nvPicPr>
          <p:cNvPr id="141315" name="تلفظ صحيح  طاء  مشدد-2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143000" y="-1600200"/>
            <a:ext cx="11506200" cy="7620000"/>
          </a:xfrm>
        </p:spPr>
      </p:pic>
      <p:sp>
        <p:nvSpPr>
          <p:cNvPr id="11674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61722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1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1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3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1315"/>
                </p:tgtEl>
              </p:cMediaNode>
            </p:vide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2133600" y="6172200"/>
            <a:ext cx="457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تلفظ صحيح حرف حاء در ايات قرآني-3</a:t>
            </a:r>
            <a:endParaRPr lang="en-US"/>
          </a:p>
        </p:txBody>
      </p:sp>
      <p:pic>
        <p:nvPicPr>
          <p:cNvPr id="142339" name="تلفظ صحيح حرف حاء در ايات قرآني-3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143000" y="-1295400"/>
            <a:ext cx="11506200" cy="7391400"/>
          </a:xfrm>
        </p:spPr>
      </p:pic>
      <p:sp>
        <p:nvSpPr>
          <p:cNvPr id="11776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1722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2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2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3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2339"/>
                </p:tgtEl>
              </p:cMediaNode>
            </p:vide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2209800" y="6248400"/>
            <a:ext cx="441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تلفظ صحيح حرف صاد درايات قراني-4</a:t>
            </a:r>
            <a:endParaRPr lang="en-US"/>
          </a:p>
        </p:txBody>
      </p:sp>
      <p:pic>
        <p:nvPicPr>
          <p:cNvPr id="143363" name="تلفظ صحيح حرف صاد درايات قراني-4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143000" y="-1371600"/>
            <a:ext cx="11506200" cy="7543800"/>
          </a:xfrm>
        </p:spPr>
      </p:pic>
      <p:sp>
        <p:nvSpPr>
          <p:cNvPr id="118788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62484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3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6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63"/>
                </p:tgtEl>
              </p:cMediaNode>
            </p:vide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2209800" y="6248400"/>
            <a:ext cx="5638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تلفظ صحيح حرف صاد مشدد-2</a:t>
            </a:r>
            <a:endParaRPr lang="en-US"/>
          </a:p>
        </p:txBody>
      </p:sp>
      <p:pic>
        <p:nvPicPr>
          <p:cNvPr id="144387" name="تلفظ صحيح حرف صاد مشدد-2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143000" y="-1371600"/>
            <a:ext cx="11430000" cy="7543800"/>
          </a:xfrm>
        </p:spPr>
      </p:pic>
      <p:sp>
        <p:nvSpPr>
          <p:cNvPr id="119812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2484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4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4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4387"/>
                </p:tgtEl>
              </p:cMediaNode>
            </p:vide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1828800" y="6172200"/>
            <a:ext cx="5029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تلفظ صحيح حرف ضاد در آيات قرآني-3</a:t>
            </a:r>
            <a:endParaRPr lang="en-US"/>
          </a:p>
        </p:txBody>
      </p:sp>
      <p:pic>
        <p:nvPicPr>
          <p:cNvPr id="145411" name="تلفظ صحيح حرف ضاد در آيات قرآني-3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143000" y="-1447800"/>
            <a:ext cx="11430000" cy="7543800"/>
          </a:xfrm>
        </p:spPr>
      </p:pic>
      <p:sp>
        <p:nvSpPr>
          <p:cNvPr id="120836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9000" y="61722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5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5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5411"/>
                </p:tgtEl>
              </p:cMediaNode>
            </p:vide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286000" y="6172200"/>
            <a:ext cx="4953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تلفظ صحيح حرف طاء در آيات قرآني-4</a:t>
            </a:r>
            <a:endParaRPr lang="en-US"/>
          </a:p>
        </p:txBody>
      </p:sp>
      <p:pic>
        <p:nvPicPr>
          <p:cNvPr id="146435" name="تلفظ صحيح حرف طاء در آيات قرآني-4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219200" y="-1371600"/>
            <a:ext cx="11582400" cy="7467600"/>
          </a:xfrm>
        </p:spPr>
      </p:pic>
      <p:sp>
        <p:nvSpPr>
          <p:cNvPr id="12186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61722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6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43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6435"/>
                </p:tgtEl>
              </p:cMediaNode>
            </p:vide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2514600" y="6324600"/>
            <a:ext cx="403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تلفظ صحیح حرف ظاء در ایات قرآنی-3</a:t>
            </a:r>
            <a:endParaRPr lang="en-US"/>
          </a:p>
        </p:txBody>
      </p:sp>
      <p:pic>
        <p:nvPicPr>
          <p:cNvPr id="147459" name="تلفظ صحیح حرف ظاء در ایات قرآنی-3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219200" y="-1371600"/>
            <a:ext cx="11658600" cy="7620000"/>
          </a:xfrm>
        </p:spPr>
      </p:pic>
      <p:sp>
        <p:nvSpPr>
          <p:cNvPr id="12288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3246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7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7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45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7459"/>
                </p:tgtEl>
              </p:cMediaNode>
            </p:vide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1981200" y="6324600"/>
            <a:ext cx="5029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تلفظ صحیح حرف عین در ایات قرانی-3</a:t>
            </a:r>
            <a:endParaRPr lang="en-US"/>
          </a:p>
        </p:txBody>
      </p:sp>
      <p:pic>
        <p:nvPicPr>
          <p:cNvPr id="148483" name="تلفظ صحیح حرف عین در ایات قرانی-3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295400" y="-1447800"/>
            <a:ext cx="11658600" cy="7696200"/>
          </a:xfrm>
        </p:spPr>
      </p:pic>
      <p:sp>
        <p:nvSpPr>
          <p:cNvPr id="123908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67600" y="63246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8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84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8483"/>
                </p:tgtEl>
              </p:cMediaNode>
            </p:vide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2133600" y="6324600"/>
            <a:ext cx="4953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تلفظ صحيح حرف غين در اياتقرآني-3</a:t>
            </a:r>
            <a:endParaRPr lang="en-US"/>
          </a:p>
        </p:txBody>
      </p:sp>
      <p:pic>
        <p:nvPicPr>
          <p:cNvPr id="149507" name="تلفظ صحيح حرف غين در اياتقرآني-3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143000" y="-1524000"/>
            <a:ext cx="11506200" cy="7772400"/>
          </a:xfrm>
        </p:spPr>
      </p:pic>
      <p:sp>
        <p:nvSpPr>
          <p:cNvPr id="124932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9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9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0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9507"/>
                </p:tgtEl>
              </p:cMediaNode>
            </p:vide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2514600" y="6324600"/>
            <a:ext cx="457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/>
              <a:t>تلفظ صحيح حرف غين دریک کلمه-2</a:t>
            </a:r>
            <a:endParaRPr lang="en-US"/>
          </a:p>
        </p:txBody>
      </p:sp>
      <p:pic>
        <p:nvPicPr>
          <p:cNvPr id="150531" name="تلفظ صحيح حرف غين دریک کلمه-2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143000" y="-1447800"/>
            <a:ext cx="11506200" cy="7696200"/>
          </a:xfrm>
        </p:spPr>
      </p:pic>
      <p:sp>
        <p:nvSpPr>
          <p:cNvPr id="125956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63246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0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0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053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</TotalTime>
  <Words>4792</Words>
  <Application>Microsoft Office PowerPoint</Application>
  <PresentationFormat>On-screen Show (4:3)</PresentationFormat>
  <Paragraphs>686</Paragraphs>
  <Slides>132</Slides>
  <Notes>25</Notes>
  <HiddenSlides>0</HiddenSlides>
  <MMClips>33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56" baseType="lpstr">
      <vt:lpstr>Andalus</vt:lpstr>
      <vt:lpstr>Arabic Transparent</vt:lpstr>
      <vt:lpstr>Architext</vt:lpstr>
      <vt:lpstr>Arial</vt:lpstr>
      <vt:lpstr>Arial Black</vt:lpstr>
      <vt:lpstr>B Badr</vt:lpstr>
      <vt:lpstr>B Davat</vt:lpstr>
      <vt:lpstr>B Esfehan</vt:lpstr>
      <vt:lpstr>B Ferdosi</vt:lpstr>
      <vt:lpstr>B Kamran Outline</vt:lpstr>
      <vt:lpstr>B Koodak</vt:lpstr>
      <vt:lpstr>B Koodak Outline</vt:lpstr>
      <vt:lpstr>B Lotus</vt:lpstr>
      <vt:lpstr>B Titr</vt:lpstr>
      <vt:lpstr>Calibri</vt:lpstr>
      <vt:lpstr>Calibri Light</vt:lpstr>
      <vt:lpstr>Roya-s</vt:lpstr>
      <vt:lpstr>Siavash</vt:lpstr>
      <vt:lpstr>Tahoma</vt:lpstr>
      <vt:lpstr>Times New Roman</vt:lpstr>
      <vt:lpstr>Wingdings</vt:lpstr>
      <vt:lpstr>Zeena</vt:lpstr>
      <vt:lpstr>Zr</vt:lpstr>
      <vt:lpstr>Retrospect</vt:lpstr>
      <vt:lpstr>PowerPoint Presentation</vt:lpstr>
      <vt:lpstr>PowerPoint Presentation</vt:lpstr>
      <vt:lpstr>فهرست مطالب</vt:lpstr>
      <vt:lpstr>معنای تجوید</vt:lpstr>
      <vt:lpstr>فایده تجوید</vt:lpstr>
      <vt:lpstr>PowerPoint Presentation</vt:lpstr>
      <vt:lpstr>همزه وصل</vt:lpstr>
      <vt:lpstr>همزه قطع</vt:lpstr>
      <vt:lpstr>چگونگی خواندن همزه وصل در ابتدای کلمه ها</vt:lpstr>
      <vt:lpstr>چگونگی علامتگذاری همزه قطع وهمزه وصل درقرآنها</vt:lpstr>
      <vt:lpstr>تمرین همزه وصل و همزه قطع</vt:lpstr>
      <vt:lpstr>  تلفّظ حروف عربى </vt:lpstr>
      <vt:lpstr>تلفظ حرف واو </vt:lpstr>
      <vt:lpstr>PowerPoint Presentation</vt:lpstr>
      <vt:lpstr>تلفظ حرف حاء </vt:lpstr>
      <vt:lpstr>PowerPoint Presentation</vt:lpstr>
      <vt:lpstr>تلفظ حرف عين </vt:lpstr>
      <vt:lpstr>PowerPoint Presentation</vt:lpstr>
      <vt:lpstr>تلفظ حرف غين </vt:lpstr>
      <vt:lpstr>PowerPoint Presentation</vt:lpstr>
      <vt:lpstr>تلفظ حرف ثاء </vt:lpstr>
      <vt:lpstr>PowerPoint Presentation</vt:lpstr>
      <vt:lpstr>تلفظ حرف ذال </vt:lpstr>
      <vt:lpstr>PowerPoint Presentation</vt:lpstr>
      <vt:lpstr>تلفظ حرف ظاء  </vt:lpstr>
      <vt:lpstr>PowerPoint Presentation</vt:lpstr>
      <vt:lpstr>تلفظ حرف طاء   </vt:lpstr>
      <vt:lpstr>PowerPoint Presentation</vt:lpstr>
      <vt:lpstr>تلفظ حرف  صاد    </vt:lpstr>
      <vt:lpstr>PowerPoint Presentation</vt:lpstr>
      <vt:lpstr>تلفظ حرف  ضاد     </vt:lpstr>
      <vt:lpstr>PowerPoint Presentation</vt:lpstr>
      <vt:lpstr>استعلا و استفال</vt:lpstr>
      <vt:lpstr>معنای  استعلا </vt:lpstr>
      <vt:lpstr>معناى استفال </vt:lpstr>
      <vt:lpstr>حروف استعلا و استفال     </vt:lpstr>
      <vt:lpstr>تمرین حروف استعلا</vt:lpstr>
      <vt:lpstr>قلقله و لین</vt:lpstr>
      <vt:lpstr>معنای قلقله</vt:lpstr>
      <vt:lpstr>حروف قلقله</vt:lpstr>
      <vt:lpstr>تمرین قلقله</vt:lpstr>
      <vt:lpstr>لين </vt:lpstr>
      <vt:lpstr>مواردلين </vt:lpstr>
      <vt:lpstr>تفخیم و ترقیق</vt:lpstr>
      <vt:lpstr>معنای تفخیم </vt:lpstr>
      <vt:lpstr>مواردتفخیم </vt:lpstr>
      <vt:lpstr>تمرین تفخیم </vt:lpstr>
      <vt:lpstr>معنای ترقیق </vt:lpstr>
      <vt:lpstr>تغليظ و ترقيق حرف لام  </vt:lpstr>
      <vt:lpstr>تفخیم حرف راء</vt:lpstr>
      <vt:lpstr>ترقیق حرف راء</vt:lpstr>
      <vt:lpstr>ادغـام  </vt:lpstr>
      <vt:lpstr>PowerPoint Presentation</vt:lpstr>
      <vt:lpstr>ادغـام مـتـمـاثلين </vt:lpstr>
      <vt:lpstr>ادغـام مـتـجانثين </vt:lpstr>
      <vt:lpstr>متجانثين </vt:lpstr>
      <vt:lpstr>ادغـام مـتـقـاربين </vt:lpstr>
      <vt:lpstr>احكام تنوين و نون ساكن</vt:lpstr>
      <vt:lpstr>اظهار</vt:lpstr>
      <vt:lpstr>نـون سـاكـن و تـنـويـن در شش حرف (يرملون ) ادغام مى شود </vt:lpstr>
      <vt:lpstr>اقلاب (قلب به میم)</vt:lpstr>
      <vt:lpstr>PowerPoint Presentation</vt:lpstr>
      <vt:lpstr>احكام میم ساكن</vt:lpstr>
      <vt:lpstr>ادغام</vt:lpstr>
      <vt:lpstr>اخفا</vt:lpstr>
      <vt:lpstr>اظهار</vt:lpstr>
      <vt:lpstr>جمع بندی موارد غنّه</vt:lpstr>
      <vt:lpstr>مد و قصر</vt:lpstr>
      <vt:lpstr>مد و قصر</vt:lpstr>
      <vt:lpstr>حروف و سبب مد</vt:lpstr>
      <vt:lpstr>چند نکته:</vt:lpstr>
      <vt:lpstr>PowerPoint Presentation</vt:lpstr>
      <vt:lpstr>مد متصل</vt:lpstr>
      <vt:lpstr>مد منفصل</vt:lpstr>
      <vt:lpstr>مد لازم</vt:lpstr>
      <vt:lpstr>مد عارض</vt:lpstr>
      <vt:lpstr>مد لین</vt:lpstr>
      <vt:lpstr>PowerPoint Presentation</vt:lpstr>
      <vt:lpstr>وقف</vt:lpstr>
      <vt:lpstr>اقسام وقف</vt:lpstr>
      <vt:lpstr>نحوه وقف بر آخر کلمات</vt:lpstr>
      <vt:lpstr>علائم وقف (رموز سجاوندی)</vt:lpstr>
      <vt:lpstr>سکت: یعنی قطع صوت در زمانی کوتاه و بدون تجدید نفس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(ت)</vt:lpstr>
      <vt:lpstr>(ط)</vt:lpstr>
      <vt:lpstr>(ظ)</vt:lpstr>
      <vt:lpstr>(ض)</vt:lpstr>
      <vt:lpstr>(ص)</vt:lpstr>
      <vt:lpstr>(ز)</vt:lpstr>
      <vt:lpstr>(س)</vt:lpstr>
      <vt:lpstr>(د)</vt:lpstr>
      <vt:lpstr>(ذ)</vt:lpstr>
      <vt:lpstr>PowerPoint Presentation</vt:lpstr>
      <vt:lpstr>PowerPoint Presentation</vt:lpstr>
      <vt:lpstr>PowerPoint Presentation</vt:lpstr>
      <vt:lpstr>PowerPoint Presentation</vt:lpstr>
      <vt:lpstr>5-تلفظ صحیح حرف «ذال» درآیات  قرآنی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kia rayan</dc:creator>
  <cp:lastModifiedBy>Sayed Ali</cp:lastModifiedBy>
  <cp:revision>473</cp:revision>
  <dcterms:created xsi:type="dcterms:W3CDTF">2007-08-22T07:56:20Z</dcterms:created>
  <dcterms:modified xsi:type="dcterms:W3CDTF">2018-12-28T10:07:03Z</dcterms:modified>
</cp:coreProperties>
</file>