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s/slide38.xml" ContentType="application/vnd.openxmlformats-officedocument.presentationml.slide+xml"/>
  <Override PartName="/ppt/slides/slide47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s/slide45.xml" ContentType="application/vnd.openxmlformats-officedocument.presentationml.slide+xml"/>
  <Override PartName="/ppt/slides/slide54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slides/slide43.xml" ContentType="application/vnd.openxmlformats-officedocument.presentationml.slide+xml"/>
  <Override PartName="/ppt/slides/slide5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slides/slide50.xml" ContentType="application/vnd.openxmlformats-officedocument.presentationml.slide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4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4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slides/slide55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Override PartName="/ppt/slides/slide53.xml" ContentType="application/vnd.openxmlformats-officedocument.presentationml.slide+xml"/>
  <Default Extension="jpeg" ContentType="image/jpeg"/>
  <Override PartName="/ppt/slideLayouts/slideLayout3.xml" ContentType="application/vnd.openxmlformats-officedocument.presentationml.slideLayout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s/slide51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tl="1" saveSubsetFonts="1">
  <p:sldMasterIdLst>
    <p:sldMasterId id="2147483720" r:id="rId1"/>
  </p:sldMasterIdLst>
  <p:sldIdLst>
    <p:sldId id="310" r:id="rId2"/>
    <p:sldId id="312" r:id="rId3"/>
    <p:sldId id="256" r:id="rId4"/>
    <p:sldId id="257" r:id="rId5"/>
    <p:sldId id="258" r:id="rId6"/>
    <p:sldId id="259" r:id="rId7"/>
    <p:sldId id="260" r:id="rId8"/>
    <p:sldId id="261" r:id="rId9"/>
    <p:sldId id="262" r:id="rId10"/>
    <p:sldId id="263" r:id="rId11"/>
    <p:sldId id="264" r:id="rId12"/>
    <p:sldId id="265" r:id="rId13"/>
    <p:sldId id="266" r:id="rId14"/>
    <p:sldId id="267" r:id="rId15"/>
    <p:sldId id="268" r:id="rId16"/>
    <p:sldId id="269" r:id="rId17"/>
    <p:sldId id="270" r:id="rId18"/>
    <p:sldId id="297" r:id="rId19"/>
    <p:sldId id="271" r:id="rId20"/>
    <p:sldId id="272" r:id="rId21"/>
    <p:sldId id="273" r:id="rId22"/>
    <p:sldId id="274" r:id="rId23"/>
    <p:sldId id="275" r:id="rId24"/>
    <p:sldId id="276" r:id="rId25"/>
    <p:sldId id="277" r:id="rId26"/>
    <p:sldId id="296" r:id="rId27"/>
    <p:sldId id="278" r:id="rId28"/>
    <p:sldId id="279" r:id="rId29"/>
    <p:sldId id="280" r:id="rId30"/>
    <p:sldId id="281" r:id="rId31"/>
    <p:sldId id="282" r:id="rId32"/>
    <p:sldId id="283" r:id="rId33"/>
    <p:sldId id="284" r:id="rId34"/>
    <p:sldId id="285" r:id="rId35"/>
    <p:sldId id="311" r:id="rId36"/>
    <p:sldId id="286" r:id="rId37"/>
    <p:sldId id="287" r:id="rId38"/>
    <p:sldId id="288" r:id="rId39"/>
    <p:sldId id="289" r:id="rId40"/>
    <p:sldId id="290" r:id="rId41"/>
    <p:sldId id="291" r:id="rId42"/>
    <p:sldId id="292" r:id="rId43"/>
    <p:sldId id="293" r:id="rId44"/>
    <p:sldId id="294" r:id="rId45"/>
    <p:sldId id="295" r:id="rId46"/>
    <p:sldId id="298" r:id="rId47"/>
    <p:sldId id="299" r:id="rId48"/>
    <p:sldId id="309" r:id="rId49"/>
    <p:sldId id="300" r:id="rId50"/>
    <p:sldId id="301" r:id="rId51"/>
    <p:sldId id="308" r:id="rId52"/>
    <p:sldId id="302" r:id="rId53"/>
    <p:sldId id="303" r:id="rId54"/>
    <p:sldId id="304" r:id="rId55"/>
    <p:sldId id="307" r:id="rId56"/>
  </p:sldIdLst>
  <p:sldSz cx="9144000" cy="6858000" type="screen4x3"/>
  <p:notesSz cx="6858000" cy="9144000"/>
  <p:defaultTextStyle>
    <a:defPPr>
      <a:defRPr lang="fa-IR"/>
    </a:defPPr>
    <a:lvl1pPr marL="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BA241"/>
    <a:srgbClr val="329A4D"/>
    <a:srgbClr val="6E4CCC"/>
    <a:srgbClr val="FFCCFF"/>
    <a:srgbClr val="CCFFCC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84380"/>
    <p:restoredTop sz="94660"/>
  </p:normalViewPr>
  <p:slideViewPr>
    <p:cSldViewPr>
      <p:cViewPr varScale="1">
        <p:scale>
          <a:sx n="67" d="100"/>
          <a:sy n="67" d="100"/>
        </p:scale>
        <p:origin x="-606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286000" y="3124200"/>
            <a:ext cx="6172200" cy="1894362"/>
          </a:xfrm>
        </p:spPr>
        <p:txBody>
          <a:bodyPr/>
          <a:lstStyle>
            <a:lvl1pPr>
              <a:defRPr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286000" y="5003322"/>
            <a:ext cx="6172200" cy="1371600"/>
          </a:xfrm>
        </p:spPr>
        <p:txBody>
          <a:bodyPr/>
          <a:lstStyle>
            <a:lvl1pPr marL="0" indent="0" algn="l">
              <a:buNone/>
              <a:defRPr sz="1800" b="1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 bwMode="auto">
          <a:xfrm rot="5400000">
            <a:off x="7764621" y="1174097"/>
            <a:ext cx="2286000" cy="381000"/>
          </a:xfrm>
        </p:spPr>
        <p:txBody>
          <a:bodyPr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 bwMode="auto">
          <a:xfrm rot="5400000">
            <a:off x="7077269" y="4181669"/>
            <a:ext cx="3657600" cy="384048"/>
          </a:xfrm>
        </p:spPr>
        <p:txBody>
          <a:bodyPr/>
          <a:lstStyle/>
          <a:p>
            <a:endParaRPr lang="fa-IR"/>
          </a:p>
        </p:txBody>
      </p:sp>
      <p:sp>
        <p:nvSpPr>
          <p:cNvPr id="10" name="Rectangle 9"/>
          <p:cNvSpPr/>
          <p:nvPr/>
        </p:nvSpPr>
        <p:spPr bwMode="auto">
          <a:xfrm>
            <a:off x="381000" y="0"/>
            <a:ext cx="609600" cy="6858000"/>
          </a:xfrm>
          <a:prstGeom prst="rect">
            <a:avLst/>
          </a:prstGeom>
          <a:solidFill>
            <a:schemeClr val="accent1">
              <a:tint val="60000"/>
              <a:alpha val="54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ectangle 11"/>
          <p:cNvSpPr/>
          <p:nvPr/>
        </p:nvSpPr>
        <p:spPr bwMode="auto">
          <a:xfrm>
            <a:off x="276336" y="0"/>
            <a:ext cx="104664" cy="6858000"/>
          </a:xfrm>
          <a:prstGeom prst="rect">
            <a:avLst/>
          </a:prstGeom>
          <a:solidFill>
            <a:schemeClr val="accent1">
              <a:tint val="40000"/>
              <a:alpha val="36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4" name="Rectangle 13"/>
          <p:cNvSpPr/>
          <p:nvPr/>
        </p:nvSpPr>
        <p:spPr bwMode="auto">
          <a:xfrm>
            <a:off x="990600" y="0"/>
            <a:ext cx="181872" cy="6858000"/>
          </a:xfrm>
          <a:prstGeom prst="rect">
            <a:avLst/>
          </a:prstGeom>
          <a:solidFill>
            <a:schemeClr val="accent1">
              <a:tint val="40000"/>
              <a:alpha val="70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9" name="Rectangle 18"/>
          <p:cNvSpPr/>
          <p:nvPr/>
        </p:nvSpPr>
        <p:spPr bwMode="auto">
          <a:xfrm>
            <a:off x="1141320" y="0"/>
            <a:ext cx="230280" cy="6858000"/>
          </a:xfrm>
          <a:prstGeom prst="rect">
            <a:avLst/>
          </a:prstGeom>
          <a:solidFill>
            <a:schemeClr val="accent1">
              <a:tint val="20000"/>
              <a:alpha val="7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Straight Connector 10"/>
          <p:cNvSpPr>
            <a:spLocks noChangeShapeType="1"/>
          </p:cNvSpPr>
          <p:nvPr/>
        </p:nvSpPr>
        <p:spPr bwMode="auto">
          <a:xfrm>
            <a:off x="106344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  <a:alpha val="7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8" name="Straight Connector 17"/>
          <p:cNvSpPr>
            <a:spLocks noChangeShapeType="1"/>
          </p:cNvSpPr>
          <p:nvPr/>
        </p:nvSpPr>
        <p:spPr bwMode="auto">
          <a:xfrm>
            <a:off x="914400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20000"/>
                <a:alpha val="8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0" name="Straight Connector 19"/>
          <p:cNvSpPr>
            <a:spLocks noChangeShapeType="1"/>
          </p:cNvSpPr>
          <p:nvPr/>
        </p:nvSpPr>
        <p:spPr bwMode="auto">
          <a:xfrm>
            <a:off x="854112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6" name="Straight Connector 15"/>
          <p:cNvSpPr>
            <a:spLocks noChangeShapeType="1"/>
          </p:cNvSpPr>
          <p:nvPr/>
        </p:nvSpPr>
        <p:spPr bwMode="auto">
          <a:xfrm>
            <a:off x="1726640" y="0"/>
            <a:ext cx="0" cy="6858000"/>
          </a:xfrm>
          <a:prstGeom prst="line">
            <a:avLst/>
          </a:prstGeom>
          <a:noFill/>
          <a:ln w="28575" cap="flat" cmpd="sng" algn="ctr">
            <a:solidFill>
              <a:schemeClr val="accent1">
                <a:tint val="60000"/>
                <a:alpha val="82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5" name="Straight Connector 14"/>
          <p:cNvSpPr>
            <a:spLocks noChangeShapeType="1"/>
          </p:cNvSpPr>
          <p:nvPr/>
        </p:nvSpPr>
        <p:spPr bwMode="auto">
          <a:xfrm>
            <a:off x="10668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2" name="Straight Connector 21"/>
          <p:cNvSpPr>
            <a:spLocks noChangeShapeType="1"/>
          </p:cNvSpPr>
          <p:nvPr/>
        </p:nvSpPr>
        <p:spPr bwMode="auto">
          <a:xfrm>
            <a:off x="9113856" y="0"/>
            <a:ext cx="0" cy="6858000"/>
          </a:xfrm>
          <a:prstGeom prst="line">
            <a:avLst/>
          </a:prstGeom>
          <a:noFill/>
          <a:ln w="57150" cap="flat" cmpd="thickThin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7" name="Rectangle 26"/>
          <p:cNvSpPr/>
          <p:nvPr/>
        </p:nvSpPr>
        <p:spPr bwMode="auto">
          <a:xfrm>
            <a:off x="1219200" y="0"/>
            <a:ext cx="76200" cy="6858000"/>
          </a:xfrm>
          <a:prstGeom prst="rect">
            <a:avLst/>
          </a:prstGeom>
          <a:solidFill>
            <a:schemeClr val="accent1">
              <a:tint val="60000"/>
              <a:alpha val="5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1" name="Oval 20"/>
          <p:cNvSpPr/>
          <p:nvPr/>
        </p:nvSpPr>
        <p:spPr bwMode="auto">
          <a:xfrm>
            <a:off x="609600" y="3429000"/>
            <a:ext cx="1295400" cy="1295400"/>
          </a:xfrm>
          <a:prstGeom prst="ellipse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3" name="Oval 22"/>
          <p:cNvSpPr/>
          <p:nvPr/>
        </p:nvSpPr>
        <p:spPr bwMode="auto">
          <a:xfrm>
            <a:off x="1309632" y="4866752"/>
            <a:ext cx="641424" cy="641424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4" name="Oval 23"/>
          <p:cNvSpPr/>
          <p:nvPr/>
        </p:nvSpPr>
        <p:spPr bwMode="auto">
          <a:xfrm>
            <a:off x="1091080" y="5500632"/>
            <a:ext cx="137160" cy="13716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6" name="Oval 25"/>
          <p:cNvSpPr/>
          <p:nvPr/>
        </p:nvSpPr>
        <p:spPr bwMode="auto">
          <a:xfrm>
            <a:off x="1664208" y="5788152"/>
            <a:ext cx="274320" cy="27432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5" name="Oval 24"/>
          <p:cNvSpPr/>
          <p:nvPr/>
        </p:nvSpPr>
        <p:spPr>
          <a:xfrm>
            <a:off x="1905000" y="4495800"/>
            <a:ext cx="365760" cy="365760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 bwMode="auto">
          <a:xfrm>
            <a:off x="1325544" y="4928702"/>
            <a:ext cx="609600" cy="517524"/>
          </a:xfrm>
        </p:spPr>
        <p:txBody>
          <a:bodyPr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7467600" cy="4873752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4"/>
          </p:nvPr>
        </p:nvSpPr>
        <p:spPr/>
        <p:txBody>
          <a:bodyPr rtlCol="0"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5"/>
          </p:nvPr>
        </p:nvSpPr>
        <p:spPr/>
        <p:txBody>
          <a:bodyPr rtlCol="0"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6"/>
          </p:nvPr>
        </p:nvSpPr>
        <p:spPr/>
        <p:txBody>
          <a:bodyPr rtlCol="0"/>
          <a:lstStyle/>
          <a:p>
            <a:endParaRPr lang="fa-I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0" y="2895600"/>
            <a:ext cx="6172200" cy="2053590"/>
          </a:xfrm>
        </p:spPr>
        <p:txBody>
          <a:bodyPr/>
          <a:lstStyle>
            <a:lvl1pPr algn="l">
              <a:buNone/>
              <a:defRPr sz="3000" b="1" cap="sm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0" y="5010150"/>
            <a:ext cx="6172200" cy="1371600"/>
          </a:xfrm>
        </p:spPr>
        <p:txBody>
          <a:bodyPr anchor="t"/>
          <a:lstStyle>
            <a:lvl1pPr marL="0" indent="0">
              <a:buNone/>
              <a:defRPr sz="1800" b="1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 bwMode="auto">
          <a:xfrm rot="5400000">
            <a:off x="7763256" y="1170432"/>
            <a:ext cx="2286000" cy="381000"/>
          </a:xfrm>
        </p:spPr>
        <p:txBody>
          <a:bodyPr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 bwMode="auto">
          <a:xfrm rot="5400000">
            <a:off x="7077456" y="4178808"/>
            <a:ext cx="3657600" cy="384048"/>
          </a:xfrm>
        </p:spPr>
        <p:txBody>
          <a:bodyPr/>
          <a:lstStyle/>
          <a:p>
            <a:endParaRPr lang="fa-IR"/>
          </a:p>
        </p:txBody>
      </p:sp>
      <p:sp>
        <p:nvSpPr>
          <p:cNvPr id="9" name="Rectangle 8"/>
          <p:cNvSpPr/>
          <p:nvPr/>
        </p:nvSpPr>
        <p:spPr bwMode="auto">
          <a:xfrm>
            <a:off x="381000" y="0"/>
            <a:ext cx="609600" cy="6858000"/>
          </a:xfrm>
          <a:prstGeom prst="rect">
            <a:avLst/>
          </a:prstGeom>
          <a:solidFill>
            <a:schemeClr val="accent1">
              <a:tint val="60000"/>
              <a:alpha val="54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 bwMode="auto">
          <a:xfrm>
            <a:off x="276336" y="0"/>
            <a:ext cx="104664" cy="6858000"/>
          </a:xfrm>
          <a:prstGeom prst="rect">
            <a:avLst/>
          </a:prstGeom>
          <a:solidFill>
            <a:schemeClr val="accent1">
              <a:tint val="40000"/>
              <a:alpha val="36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 bwMode="auto">
          <a:xfrm>
            <a:off x="990600" y="0"/>
            <a:ext cx="181872" cy="6858000"/>
          </a:xfrm>
          <a:prstGeom prst="rect">
            <a:avLst/>
          </a:prstGeom>
          <a:solidFill>
            <a:schemeClr val="accent1">
              <a:tint val="40000"/>
              <a:alpha val="70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ectangle 11"/>
          <p:cNvSpPr/>
          <p:nvPr/>
        </p:nvSpPr>
        <p:spPr bwMode="auto">
          <a:xfrm>
            <a:off x="1141320" y="0"/>
            <a:ext cx="230280" cy="6858000"/>
          </a:xfrm>
          <a:prstGeom prst="rect">
            <a:avLst/>
          </a:prstGeom>
          <a:solidFill>
            <a:schemeClr val="accent1">
              <a:tint val="20000"/>
              <a:alpha val="7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Straight Connector 12"/>
          <p:cNvSpPr>
            <a:spLocks noChangeShapeType="1"/>
          </p:cNvSpPr>
          <p:nvPr/>
        </p:nvSpPr>
        <p:spPr bwMode="auto">
          <a:xfrm>
            <a:off x="106344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  <a:alpha val="7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Straight Connector 13"/>
          <p:cNvSpPr>
            <a:spLocks noChangeShapeType="1"/>
          </p:cNvSpPr>
          <p:nvPr/>
        </p:nvSpPr>
        <p:spPr bwMode="auto">
          <a:xfrm>
            <a:off x="914400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20000"/>
                <a:alpha val="8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5" name="Straight Connector 14"/>
          <p:cNvSpPr>
            <a:spLocks noChangeShapeType="1"/>
          </p:cNvSpPr>
          <p:nvPr/>
        </p:nvSpPr>
        <p:spPr bwMode="auto">
          <a:xfrm>
            <a:off x="854112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6" name="Straight Connector 15"/>
          <p:cNvSpPr>
            <a:spLocks noChangeShapeType="1"/>
          </p:cNvSpPr>
          <p:nvPr/>
        </p:nvSpPr>
        <p:spPr bwMode="auto">
          <a:xfrm>
            <a:off x="1726640" y="0"/>
            <a:ext cx="0" cy="6858000"/>
          </a:xfrm>
          <a:prstGeom prst="line">
            <a:avLst/>
          </a:prstGeom>
          <a:noFill/>
          <a:ln w="28575" cap="flat" cmpd="sng" algn="ctr">
            <a:solidFill>
              <a:schemeClr val="accent1">
                <a:tint val="60000"/>
                <a:alpha val="82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7" name="Straight Connector 16"/>
          <p:cNvSpPr>
            <a:spLocks noChangeShapeType="1"/>
          </p:cNvSpPr>
          <p:nvPr/>
        </p:nvSpPr>
        <p:spPr bwMode="auto">
          <a:xfrm>
            <a:off x="10668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8" name="Rectangle 17"/>
          <p:cNvSpPr/>
          <p:nvPr/>
        </p:nvSpPr>
        <p:spPr bwMode="auto">
          <a:xfrm>
            <a:off x="1219200" y="0"/>
            <a:ext cx="76200" cy="6858000"/>
          </a:xfrm>
          <a:prstGeom prst="rect">
            <a:avLst/>
          </a:prstGeom>
          <a:solidFill>
            <a:schemeClr val="accent1">
              <a:tint val="60000"/>
              <a:alpha val="5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9" name="Oval 18"/>
          <p:cNvSpPr/>
          <p:nvPr/>
        </p:nvSpPr>
        <p:spPr bwMode="auto">
          <a:xfrm>
            <a:off x="609600" y="3429000"/>
            <a:ext cx="1295400" cy="129540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0" name="Oval 19"/>
          <p:cNvSpPr/>
          <p:nvPr/>
        </p:nvSpPr>
        <p:spPr bwMode="auto">
          <a:xfrm>
            <a:off x="1324704" y="4866752"/>
            <a:ext cx="641424" cy="641424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1" name="Oval 20"/>
          <p:cNvSpPr/>
          <p:nvPr/>
        </p:nvSpPr>
        <p:spPr bwMode="auto">
          <a:xfrm>
            <a:off x="1091080" y="5500632"/>
            <a:ext cx="137160" cy="13716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2" name="Oval 21"/>
          <p:cNvSpPr/>
          <p:nvPr/>
        </p:nvSpPr>
        <p:spPr bwMode="auto">
          <a:xfrm>
            <a:off x="1664208" y="5791200"/>
            <a:ext cx="274320" cy="27432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3" name="Oval 22"/>
          <p:cNvSpPr/>
          <p:nvPr/>
        </p:nvSpPr>
        <p:spPr bwMode="auto">
          <a:xfrm>
            <a:off x="1879040" y="4479888"/>
            <a:ext cx="365760" cy="365760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6" name="Straight Connector 25"/>
          <p:cNvSpPr>
            <a:spLocks noChangeShapeType="1"/>
          </p:cNvSpPr>
          <p:nvPr/>
        </p:nvSpPr>
        <p:spPr bwMode="auto">
          <a:xfrm>
            <a:off x="9097944" y="0"/>
            <a:ext cx="0" cy="6858000"/>
          </a:xfrm>
          <a:prstGeom prst="line">
            <a:avLst/>
          </a:prstGeom>
          <a:noFill/>
          <a:ln w="57150" cap="flat" cmpd="thickThin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 bwMode="auto">
          <a:xfrm>
            <a:off x="1340616" y="4928702"/>
            <a:ext cx="609600" cy="517524"/>
          </a:xfrm>
        </p:spPr>
        <p:txBody>
          <a:bodyPr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36576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270248" y="1600200"/>
            <a:ext cx="36576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7543800" cy="1143000"/>
          </a:xfrm>
        </p:spPr>
        <p:txBody>
          <a:bodyPr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3657600" cy="38862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371975" y="2362200"/>
            <a:ext cx="3657600" cy="38862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2" name="Text Placeholder 11"/>
          <p:cNvSpPr>
            <a:spLocks noGrp="1"/>
          </p:cNvSpPr>
          <p:nvPr>
            <p:ph type="body" sz="quarter" idx="1"/>
          </p:nvPr>
        </p:nvSpPr>
        <p:spPr>
          <a:xfrm>
            <a:off x="457200" y="1569720"/>
            <a:ext cx="3657600" cy="658368"/>
          </a:xfrm>
          <a:prstGeom prst="roundRect">
            <a:avLst>
              <a:gd name="adj" fmla="val 16667"/>
            </a:avLst>
          </a:prstGeom>
          <a:solidFill>
            <a:schemeClr val="accent1"/>
          </a:solidFill>
        </p:spPr>
        <p:txBody>
          <a:bodyPr rtlCol="0" anchor="ctr">
            <a:noAutofit/>
          </a:bodyPr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3"/>
          </p:nvPr>
        </p:nvSpPr>
        <p:spPr>
          <a:xfrm>
            <a:off x="4343400" y="1569720"/>
            <a:ext cx="3657600" cy="658368"/>
          </a:xfrm>
          <a:prstGeom prst="roundRect">
            <a:avLst>
              <a:gd name="adj" fmla="val 16667"/>
            </a:avLst>
          </a:prstGeom>
          <a:solidFill>
            <a:schemeClr val="accent1"/>
          </a:solidFill>
        </p:spPr>
        <p:txBody>
          <a:bodyPr rtlCol="0" anchor="ctr">
            <a:noAutofit/>
          </a:bodyPr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endParaRPr lang="fa-I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Straight Connector 9"/>
          <p:cNvSpPr>
            <a:spLocks noChangeShapeType="1"/>
          </p:cNvSpPr>
          <p:nvPr/>
        </p:nvSpPr>
        <p:spPr bwMode="auto">
          <a:xfrm>
            <a:off x="87630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  <a:alpha val="9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rot="5400000">
            <a:off x="3371850" y="3200400"/>
            <a:ext cx="6309360" cy="457200"/>
          </a:xfrm>
        </p:spPr>
        <p:txBody>
          <a:bodyPr anchor="b"/>
          <a:lstStyle>
            <a:lvl1pPr algn="l">
              <a:buNone/>
              <a:defRPr sz="2000" b="1" cap="sm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12280" y="274320"/>
            <a:ext cx="1527048" cy="4983480"/>
          </a:xfrm>
        </p:spPr>
        <p:txBody>
          <a:bodyPr/>
          <a:lstStyle>
            <a:lvl1pPr marL="0" indent="0">
              <a:spcBef>
                <a:spcPts val="400"/>
              </a:spcBef>
              <a:spcAft>
                <a:spcPts val="1000"/>
              </a:spcAft>
              <a:buNone/>
              <a:defRPr sz="12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62484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6192296" y="0"/>
            <a:ext cx="0" cy="6858000"/>
          </a:xfrm>
          <a:prstGeom prst="line">
            <a:avLst/>
          </a:prstGeom>
          <a:noFill/>
          <a:ln w="1270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11" name="Straight Connector 10"/>
          <p:cNvSpPr>
            <a:spLocks noChangeShapeType="1"/>
          </p:cNvSpPr>
          <p:nvPr/>
        </p:nvSpPr>
        <p:spPr bwMode="auto">
          <a:xfrm>
            <a:off x="8991600" y="0"/>
            <a:ext cx="0" cy="6858000"/>
          </a:xfrm>
          <a:prstGeom prst="line">
            <a:avLst/>
          </a:prstGeom>
          <a:noFill/>
          <a:ln w="1905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Rectangle 11"/>
          <p:cNvSpPr/>
          <p:nvPr/>
        </p:nvSpPr>
        <p:spPr bwMode="auto">
          <a:xfrm>
            <a:off x="8839200" y="0"/>
            <a:ext cx="304800" cy="6858000"/>
          </a:xfrm>
          <a:prstGeom prst="rect">
            <a:avLst/>
          </a:prstGeom>
          <a:solidFill>
            <a:schemeClr val="accent1">
              <a:tint val="60000"/>
              <a:alpha val="87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Straight Connector 12"/>
          <p:cNvSpPr>
            <a:spLocks noChangeShapeType="1"/>
          </p:cNvSpPr>
          <p:nvPr/>
        </p:nvSpPr>
        <p:spPr bwMode="auto">
          <a:xfrm>
            <a:off x="89154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Oval 13"/>
          <p:cNvSpPr/>
          <p:nvPr/>
        </p:nvSpPr>
        <p:spPr>
          <a:xfrm>
            <a:off x="8156448" y="5715000"/>
            <a:ext cx="548640" cy="54864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8" name="Content Placeholder 17"/>
          <p:cNvSpPr>
            <a:spLocks noGrp="1"/>
          </p:cNvSpPr>
          <p:nvPr>
            <p:ph sz="quarter" idx="1"/>
          </p:nvPr>
        </p:nvSpPr>
        <p:spPr>
          <a:xfrm>
            <a:off x="304800" y="274320"/>
            <a:ext cx="5638800" cy="6327648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1" name="Date Placeholder 20"/>
          <p:cNvSpPr>
            <a:spLocks noGrp="1"/>
          </p:cNvSpPr>
          <p:nvPr>
            <p:ph type="dt" sz="half" idx="14"/>
          </p:nvPr>
        </p:nvSpPr>
        <p:spPr/>
        <p:txBody>
          <a:bodyPr rtlCol="0"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15"/>
          </p:nvPr>
        </p:nvSpPr>
        <p:spPr/>
        <p:txBody>
          <a:bodyPr rtlCol="0"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  <p:sp>
        <p:nvSpPr>
          <p:cNvPr id="23" name="Footer Placeholder 22"/>
          <p:cNvSpPr>
            <a:spLocks noGrp="1"/>
          </p:cNvSpPr>
          <p:nvPr>
            <p:ph type="ftr" sz="quarter" idx="16"/>
          </p:nvPr>
        </p:nvSpPr>
        <p:spPr/>
        <p:txBody>
          <a:bodyPr rtlCol="0"/>
          <a:lstStyle/>
          <a:p>
            <a:endParaRPr lang="fa-IR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87630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3" name="Oval 12"/>
          <p:cNvSpPr/>
          <p:nvPr/>
        </p:nvSpPr>
        <p:spPr>
          <a:xfrm>
            <a:off x="8156448" y="5715000"/>
            <a:ext cx="548640" cy="54864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rot="5400000">
            <a:off x="3350133" y="3200400"/>
            <a:ext cx="6309360" cy="457200"/>
          </a:xfrm>
        </p:spPr>
        <p:txBody>
          <a:bodyPr anchor="b"/>
          <a:lstStyle>
            <a:lvl1pPr algn="l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6172200" cy="6858000"/>
          </a:xfrm>
          <a:solidFill>
            <a:schemeClr val="bg2"/>
          </a:solidFill>
          <a:ln w="1270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/>
          <a:lstStyle>
            <a:lvl1pPr marL="0" indent="0">
              <a:buNone/>
              <a:defRPr sz="3200"/>
            </a:lvl1pPr>
          </a:lstStyle>
          <a:p>
            <a:pPr algn="ctr" eaLnBrk="1" latinLnBrk="0" hangingPunct="1">
              <a:buFontTx/>
              <a:buNone/>
            </a:pPr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65798" y="264795"/>
            <a:ext cx="1524000" cy="4956048"/>
          </a:xfrm>
        </p:spPr>
        <p:txBody>
          <a:bodyPr rot="0" spcFirstLastPara="0" vertOverflow="overflow" horzOverflow="overflow" vert="horz" wrap="square" lIns="91440" tIns="45720" rIns="91440" bIns="45720" numCol="1" spcCol="274320" rtlCol="0" fromWordArt="0" anchor="t" anchorCtr="0" forceAA="0" compatLnSpc="1">
            <a:normAutofit/>
          </a:bodyPr>
          <a:lstStyle>
            <a:lvl1pPr marL="0" indent="0">
              <a:spcBef>
                <a:spcPts val="100"/>
              </a:spcBef>
              <a:spcAft>
                <a:spcPts val="400"/>
              </a:spcAft>
              <a:buFontTx/>
              <a:buNone/>
              <a:defRPr sz="12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0" name="Straight Connector 9"/>
          <p:cNvSpPr>
            <a:spLocks noChangeShapeType="1"/>
          </p:cNvSpPr>
          <p:nvPr/>
        </p:nvSpPr>
        <p:spPr bwMode="auto">
          <a:xfrm>
            <a:off x="89916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1" name="Rectangle 10"/>
          <p:cNvSpPr/>
          <p:nvPr/>
        </p:nvSpPr>
        <p:spPr bwMode="auto">
          <a:xfrm>
            <a:off x="8839200" y="0"/>
            <a:ext cx="304800" cy="6858000"/>
          </a:xfrm>
          <a:prstGeom prst="rect">
            <a:avLst/>
          </a:prstGeom>
          <a:solidFill>
            <a:schemeClr val="accent1">
              <a:tint val="60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Straight Connector 11"/>
          <p:cNvSpPr>
            <a:spLocks noChangeShapeType="1"/>
          </p:cNvSpPr>
          <p:nvPr/>
        </p:nvSpPr>
        <p:spPr bwMode="auto">
          <a:xfrm>
            <a:off x="89154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9" name="Straight Connector 18"/>
          <p:cNvSpPr>
            <a:spLocks noChangeShapeType="1"/>
          </p:cNvSpPr>
          <p:nvPr/>
        </p:nvSpPr>
        <p:spPr bwMode="auto">
          <a:xfrm>
            <a:off x="62484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20" name="Straight Connector 19"/>
          <p:cNvSpPr>
            <a:spLocks noChangeShapeType="1"/>
          </p:cNvSpPr>
          <p:nvPr/>
        </p:nvSpPr>
        <p:spPr bwMode="auto">
          <a:xfrm>
            <a:off x="6192296" y="0"/>
            <a:ext cx="0" cy="6858000"/>
          </a:xfrm>
          <a:prstGeom prst="line">
            <a:avLst/>
          </a:prstGeom>
          <a:noFill/>
          <a:ln w="1270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17" name="Date Placeholder 1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  <p:sp>
        <p:nvSpPr>
          <p:cNvPr id="21" name="Footer Placeholder 20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endParaRPr lang="fa-I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9"/>
            <a:ext cx="167640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traight Connector 15"/>
          <p:cNvSpPr>
            <a:spLocks noChangeShapeType="1"/>
          </p:cNvSpPr>
          <p:nvPr/>
        </p:nvSpPr>
        <p:spPr bwMode="auto">
          <a:xfrm>
            <a:off x="87630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  <a:alpha val="9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467600" cy="1143000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7467600" cy="487375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 rot="5400000">
            <a:off x="7589520" y="1081851"/>
            <a:ext cx="2011680" cy="384048"/>
          </a:xfrm>
          <a:prstGeom prst="rect">
            <a:avLst/>
          </a:prstGeom>
        </p:spPr>
        <p:txBody>
          <a:bodyPr vert="horz" anchor="ctr" anchorCtr="0"/>
          <a:lstStyle>
            <a:lvl1pPr algn="r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fld id="{A98E781E-BB7D-4AA9-A0FE-9B4D8C04E0D0}" type="datetimeFigureOut">
              <a:rPr lang="fa-IR" smtClean="0"/>
              <a:pPr/>
              <a:t>1435/11/16</a:t>
            </a:fld>
            <a:endParaRPr lang="fa-I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 rot="5400000">
            <a:off x="6990186" y="3737240"/>
            <a:ext cx="3200400" cy="365760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endParaRPr lang="fa-IR"/>
          </a:p>
        </p:txBody>
      </p:sp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76200" y="0"/>
            <a:ext cx="0" cy="6858000"/>
          </a:xfrm>
          <a:prstGeom prst="line">
            <a:avLst/>
          </a:prstGeom>
          <a:noFill/>
          <a:ln w="57150" cap="flat" cmpd="thickThin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8991600" y="0"/>
            <a:ext cx="0" cy="6858000"/>
          </a:xfrm>
          <a:prstGeom prst="line">
            <a:avLst/>
          </a:prstGeom>
          <a:noFill/>
          <a:ln w="1905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0" name="Rectangle 9"/>
          <p:cNvSpPr/>
          <p:nvPr/>
        </p:nvSpPr>
        <p:spPr bwMode="auto">
          <a:xfrm>
            <a:off x="8839200" y="0"/>
            <a:ext cx="304800" cy="6858000"/>
          </a:xfrm>
          <a:prstGeom prst="rect">
            <a:avLst/>
          </a:prstGeom>
          <a:solidFill>
            <a:schemeClr val="accent1">
              <a:tint val="60000"/>
              <a:alpha val="87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Straight Connector 10"/>
          <p:cNvSpPr>
            <a:spLocks noChangeShapeType="1"/>
          </p:cNvSpPr>
          <p:nvPr/>
        </p:nvSpPr>
        <p:spPr bwMode="auto">
          <a:xfrm>
            <a:off x="89154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Oval 11"/>
          <p:cNvSpPr/>
          <p:nvPr/>
        </p:nvSpPr>
        <p:spPr>
          <a:xfrm>
            <a:off x="8156448" y="5715000"/>
            <a:ext cx="548640" cy="54864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8129016" y="5734050"/>
            <a:ext cx="609600" cy="521208"/>
          </a:xfrm>
          <a:prstGeom prst="rect">
            <a:avLst/>
          </a:prstGeom>
        </p:spPr>
        <p:txBody>
          <a:bodyPr vert="horz" anchor="ctr"/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C4420B85-944C-4D70-85B1-BBF2A69F5E5B}" type="slidenum">
              <a:rPr lang="fa-IR" smtClean="0"/>
              <a:pPr/>
              <a:t>‹#›</a:t>
            </a:fld>
            <a:endParaRPr lang="fa-I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algn="l" rtl="1" eaLnBrk="1" latinLnBrk="0" hangingPunct="1">
        <a:spcBef>
          <a:spcPct val="0"/>
        </a:spcBef>
        <a:buNone/>
        <a:defRPr kumimoji="0" sz="3000" b="0" kern="1200" cap="small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74320" indent="-274320" algn="r" rtl="1" eaLnBrk="1" latinLnBrk="0" hangingPunct="1">
        <a:spcBef>
          <a:spcPts val="600"/>
        </a:spcBef>
        <a:buClr>
          <a:schemeClr val="accent1"/>
        </a:buClr>
        <a:buSzPct val="70000"/>
        <a:buFont typeface="Wingdings"/>
        <a:buChar char="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r" rtl="1" eaLnBrk="1" latinLnBrk="0" hangingPunct="1">
        <a:spcBef>
          <a:spcPct val="20000"/>
        </a:spcBef>
        <a:buClr>
          <a:schemeClr val="accent1"/>
        </a:buClr>
        <a:buSzPct val="8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182880" algn="r" rtl="1" eaLnBrk="1" latinLnBrk="0" hangingPunct="1">
        <a:spcBef>
          <a:spcPct val="20000"/>
        </a:spcBef>
        <a:buClr>
          <a:schemeClr val="accent1">
            <a:shade val="75000"/>
          </a:schemeClr>
        </a:buClr>
        <a:buSzPct val="60000"/>
        <a:buFont typeface="Wingdings"/>
        <a:buChar char="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182880" algn="r" rtl="1" eaLnBrk="1" latinLnBrk="0" hangingPunct="1">
        <a:spcBef>
          <a:spcPct val="20000"/>
        </a:spcBef>
        <a:buClr>
          <a:schemeClr val="accent1">
            <a:tint val="60000"/>
          </a:schemeClr>
        </a:buClr>
        <a:buSzPct val="60000"/>
        <a:buFont typeface="Wingdings"/>
        <a:buChar char="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182880" algn="r" rtl="1" eaLnBrk="1" latinLnBrk="0" hangingPunct="1">
        <a:spcBef>
          <a:spcPct val="20000"/>
        </a:spcBef>
        <a:buClr>
          <a:schemeClr val="accent2">
            <a:tint val="60000"/>
          </a:schemeClr>
        </a:buClr>
        <a:buSzPct val="68000"/>
        <a:buFont typeface="Wingdings 2"/>
        <a:buChar char="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182880" algn="r" rtl="1" eaLnBrk="1" latinLnBrk="0" hangingPunct="1">
        <a:spcBef>
          <a:spcPct val="20000"/>
        </a:spcBef>
        <a:buClr>
          <a:schemeClr val="accent1"/>
        </a:buClr>
        <a:buChar char="•"/>
        <a:defRPr kumimoji="0" sz="1600" kern="1200">
          <a:solidFill>
            <a:schemeClr val="tx2"/>
          </a:solidFill>
          <a:latin typeface="+mn-lt"/>
          <a:ea typeface="+mn-ea"/>
          <a:cs typeface="+mn-cs"/>
        </a:defRPr>
      </a:lvl6pPr>
      <a:lvl7pPr marL="2011680" indent="-182880" algn="r" rtl="1" eaLnBrk="1" latinLnBrk="0" hangingPunct="1">
        <a:spcBef>
          <a:spcPct val="20000"/>
        </a:spcBef>
        <a:buClr>
          <a:schemeClr val="accent1">
            <a:tint val="60000"/>
          </a:schemeClr>
        </a:buClr>
        <a:buSzPct val="60000"/>
        <a:buFont typeface="Wingdings"/>
        <a:buChar char="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7pPr>
      <a:lvl8pPr marL="2286000" indent="-182880" algn="r" rtl="1" eaLnBrk="1" latinLnBrk="0" hangingPunct="1">
        <a:spcBef>
          <a:spcPct val="20000"/>
        </a:spcBef>
        <a:buClr>
          <a:schemeClr val="accent2"/>
        </a:buClr>
        <a:buChar char="•"/>
        <a:defRPr kumimoji="0" sz="1400" kern="1200" cap="small" baseline="0">
          <a:solidFill>
            <a:schemeClr val="tx2"/>
          </a:solidFill>
          <a:latin typeface="+mn-lt"/>
          <a:ea typeface="+mn-ea"/>
          <a:cs typeface="+mn-cs"/>
        </a:defRPr>
      </a:lvl8pPr>
      <a:lvl9pPr marL="2560320" indent="-182880" algn="r" rtl="1" eaLnBrk="1" latinLnBrk="0" hangingPunct="1">
        <a:spcBef>
          <a:spcPct val="20000"/>
        </a:spcBef>
        <a:buClr>
          <a:schemeClr val="accent1">
            <a:shade val="75000"/>
          </a:schemeClr>
        </a:buClr>
        <a:buChar char="•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lvl1pPr marL="0" algn="r" rtl="1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rtl="1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rtl="1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rtl="1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rtl="1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rtl="1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rtl="1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rtl="1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rtl="1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1571612"/>
            <a:ext cx="9144000" cy="4143404"/>
          </a:xfrm>
          <a:blipFill>
            <a:blip r:embed="rId2"/>
            <a:tile tx="0" ty="0" sx="100000" sy="100000" flip="none" algn="tl"/>
          </a:blipFill>
        </p:spPr>
        <p:txBody>
          <a:bodyPr>
            <a:noAutofit/>
          </a:bodyPr>
          <a:lstStyle/>
          <a:p>
            <a:pPr algn="ctr"/>
            <a:r>
              <a:rPr lang="en-US" sz="19900" dirty="0" smtClean="0">
                <a:solidFill>
                  <a:srgbClr val="7030A0"/>
                </a:solidFill>
              </a:rPr>
              <a:t>words</a:t>
            </a:r>
            <a:endParaRPr lang="fa-IR" sz="19900" dirty="0">
              <a:solidFill>
                <a:srgbClr val="7030A0"/>
              </a:solidFill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Autofit/>
          </a:bodyPr>
          <a:lstStyle/>
          <a:p>
            <a:pPr algn="ctr"/>
            <a:r>
              <a:rPr lang="en-US" sz="7200" b="1" dirty="0" smtClean="0"/>
              <a:t>FOOTBALL</a:t>
            </a:r>
            <a:endParaRPr lang="fa-IR" sz="7200" b="1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43108" y="1285860"/>
            <a:ext cx="4929222" cy="320972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1757354"/>
          </a:xfrm>
        </p:spPr>
        <p:txBody>
          <a:bodyPr>
            <a:noAutofit/>
          </a:bodyPr>
          <a:lstStyle/>
          <a:p>
            <a:pPr algn="ctr"/>
            <a:r>
              <a:rPr lang="en-US" sz="8800" b="1" dirty="0" smtClean="0"/>
              <a:t>post</a:t>
            </a:r>
            <a:endParaRPr lang="fa-IR" sz="8800" b="1" dirty="0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643042" y="2500306"/>
            <a:ext cx="5500726" cy="37017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1471602"/>
          </a:xfrm>
        </p:spPr>
        <p:txBody>
          <a:bodyPr>
            <a:normAutofit/>
          </a:bodyPr>
          <a:lstStyle/>
          <a:p>
            <a:pPr algn="ctr"/>
            <a:r>
              <a:rPr lang="en-US" sz="8000" b="1" dirty="0" smtClean="0">
                <a:solidFill>
                  <a:srgbClr val="002060"/>
                </a:solidFill>
              </a:rPr>
              <a:t>hotel</a:t>
            </a:r>
            <a:endParaRPr lang="fa-IR" sz="5400" b="1" dirty="0">
              <a:solidFill>
                <a:srgbClr val="002060"/>
              </a:solidFill>
            </a:endParaRPr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071538" y="2643182"/>
            <a:ext cx="5700713" cy="37036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1614478"/>
          </a:xfrm>
        </p:spPr>
        <p:txBody>
          <a:bodyPr>
            <a:noAutofit/>
          </a:bodyPr>
          <a:lstStyle/>
          <a:p>
            <a:pPr algn="ctr"/>
            <a:r>
              <a:rPr lang="en-US" sz="13800" b="1" dirty="0" err="1" smtClean="0">
                <a:solidFill>
                  <a:srgbClr val="00B050"/>
                </a:solidFill>
              </a:rPr>
              <a:t>cd</a:t>
            </a:r>
            <a:endParaRPr lang="fa-IR" sz="13800" b="1" dirty="0">
              <a:solidFill>
                <a:srgbClr val="00B050"/>
              </a:solidFill>
            </a:endParaRPr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500166" y="2857496"/>
            <a:ext cx="5749890" cy="36655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14290"/>
            <a:ext cx="8686800" cy="1643074"/>
          </a:xfrm>
        </p:spPr>
        <p:txBody>
          <a:bodyPr>
            <a:noAutofit/>
          </a:bodyPr>
          <a:lstStyle/>
          <a:p>
            <a:pPr algn="ctr"/>
            <a:r>
              <a:rPr lang="en-US" sz="9600" b="1" dirty="0" err="1" smtClean="0">
                <a:solidFill>
                  <a:srgbClr val="002060"/>
                </a:solidFill>
              </a:rPr>
              <a:t>iran</a:t>
            </a:r>
            <a:endParaRPr lang="fa-IR" sz="9600" b="1" dirty="0">
              <a:solidFill>
                <a:srgbClr val="002060"/>
              </a:solidFill>
            </a:endParaRPr>
          </a:p>
        </p:txBody>
      </p:sp>
      <p:pic>
        <p:nvPicPr>
          <p:cNvPr id="5122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2500298" y="3143248"/>
            <a:ext cx="3629044" cy="300039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0"/>
            <a:ext cx="8686800" cy="2143116"/>
          </a:xfrm>
        </p:spPr>
        <p:txBody>
          <a:bodyPr>
            <a:normAutofit/>
          </a:bodyPr>
          <a:lstStyle/>
          <a:p>
            <a:pPr algn="ctr"/>
            <a:r>
              <a:rPr lang="en-US" sz="7200" b="1" dirty="0" smtClean="0">
                <a:solidFill>
                  <a:srgbClr val="7030A0"/>
                </a:solidFill>
              </a:rPr>
              <a:t>ambulance</a:t>
            </a:r>
            <a:endParaRPr lang="fa-IR" sz="7200" b="1" dirty="0">
              <a:solidFill>
                <a:srgbClr val="7030A0"/>
              </a:solidFill>
            </a:endParaRPr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785918" y="2500306"/>
            <a:ext cx="5361059" cy="36084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algn="ctr"/>
            <a:r>
              <a:rPr lang="en-US" sz="9600" b="1" dirty="0" smtClean="0">
                <a:solidFill>
                  <a:srgbClr val="7030A0"/>
                </a:solidFill>
              </a:rPr>
              <a:t>bank</a:t>
            </a:r>
            <a:endParaRPr lang="fa-IR" sz="9600" b="1" dirty="0">
              <a:solidFill>
                <a:srgbClr val="7030A0"/>
              </a:solidFill>
            </a:endParaRPr>
          </a:p>
        </p:txBody>
      </p:sp>
      <p:pic>
        <p:nvPicPr>
          <p:cNvPr id="717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643042" y="2143116"/>
            <a:ext cx="5695950" cy="3870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71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1257288"/>
          </a:xfrm>
        </p:spPr>
        <p:txBody>
          <a:bodyPr>
            <a:normAutofit/>
          </a:bodyPr>
          <a:lstStyle/>
          <a:p>
            <a:pPr algn="ctr"/>
            <a:r>
              <a:rPr lang="en-US" sz="6700" b="1" dirty="0" smtClean="0">
                <a:solidFill>
                  <a:schemeClr val="tx1"/>
                </a:solidFill>
              </a:rPr>
              <a:t>telephone</a:t>
            </a:r>
            <a:endParaRPr lang="fa-IR" b="1" dirty="0">
              <a:solidFill>
                <a:schemeClr val="tx1"/>
              </a:solidFill>
            </a:endParaRPr>
          </a:p>
        </p:txBody>
      </p:sp>
      <p:pic>
        <p:nvPicPr>
          <p:cNvPr id="8194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714348" y="2571744"/>
            <a:ext cx="6192217" cy="379890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81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1185850"/>
          </a:xfrm>
        </p:spPr>
        <p:txBody>
          <a:bodyPr>
            <a:noAutofit/>
          </a:bodyPr>
          <a:lstStyle/>
          <a:p>
            <a:pPr algn="ctr"/>
            <a:r>
              <a:rPr lang="en-US" sz="8800" b="1" dirty="0" smtClean="0">
                <a:solidFill>
                  <a:srgbClr val="0070C0"/>
                </a:solidFill>
              </a:rPr>
              <a:t>start</a:t>
            </a:r>
            <a:endParaRPr lang="fa-IR" sz="8800" b="1" dirty="0">
              <a:solidFill>
                <a:srgbClr val="0070C0"/>
              </a:solidFill>
            </a:endParaRPr>
          </a:p>
        </p:txBody>
      </p:sp>
      <p:pic>
        <p:nvPicPr>
          <p:cNvPr id="9218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857356" y="2500306"/>
            <a:ext cx="5464156" cy="36084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92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2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1400164"/>
          </a:xfrm>
        </p:spPr>
        <p:txBody>
          <a:bodyPr>
            <a:noAutofit/>
          </a:bodyPr>
          <a:lstStyle/>
          <a:p>
            <a:pPr algn="ctr"/>
            <a:r>
              <a:rPr lang="en-US" sz="9600" b="1" dirty="0" smtClean="0">
                <a:solidFill>
                  <a:srgbClr val="329A4D"/>
                </a:solidFill>
              </a:rPr>
              <a:t>bus</a:t>
            </a:r>
            <a:endParaRPr lang="fa-IR" sz="4400" b="1" dirty="0">
              <a:solidFill>
                <a:srgbClr val="329A4D"/>
              </a:solidFill>
            </a:endParaRPr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571604" y="2357430"/>
            <a:ext cx="5889419" cy="40513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2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2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3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14290"/>
            <a:ext cx="8686800" cy="1357322"/>
          </a:xfrm>
        </p:spPr>
        <p:txBody>
          <a:bodyPr>
            <a:normAutofit/>
          </a:bodyPr>
          <a:lstStyle/>
          <a:p>
            <a:pPr algn="ctr"/>
            <a:r>
              <a:rPr lang="en-US" sz="6600" b="1" dirty="0" smtClean="0">
                <a:solidFill>
                  <a:schemeClr val="accent3">
                    <a:lumMod val="50000"/>
                  </a:schemeClr>
                </a:solidFill>
              </a:rPr>
              <a:t>delete</a:t>
            </a:r>
            <a:endParaRPr lang="fa-IR" sz="6600" b="1" dirty="0">
              <a:solidFill>
                <a:schemeClr val="accent3">
                  <a:lumMod val="50000"/>
                </a:schemeClr>
              </a:solidFill>
            </a:endParaRPr>
          </a:p>
        </p:txBody>
      </p:sp>
      <p:pic>
        <p:nvPicPr>
          <p:cNvPr id="11266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500166" y="2428868"/>
            <a:ext cx="6048031" cy="387986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2000"/>
                                        <p:tgtEl>
                                          <p:spTgt spid="112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2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14290"/>
            <a:ext cx="8686800" cy="1928826"/>
          </a:xfrm>
        </p:spPr>
        <p:txBody>
          <a:bodyPr>
            <a:normAutofit/>
          </a:bodyPr>
          <a:lstStyle/>
          <a:p>
            <a:pPr algn="ctr"/>
            <a:r>
              <a:rPr lang="en-US" sz="8000" b="1" dirty="0" smtClean="0"/>
              <a:t>police</a:t>
            </a:r>
            <a:endParaRPr lang="fa-IR" sz="8000" b="1" dirty="0"/>
          </a:p>
        </p:txBody>
      </p:sp>
      <p:pic>
        <p:nvPicPr>
          <p:cNvPr id="1229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285852" y="2571744"/>
            <a:ext cx="5926835" cy="41179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2000"/>
                                        <p:tgtEl>
                                          <p:spTgt spid="122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1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12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algn="ctr"/>
            <a:r>
              <a:rPr lang="en-US" sz="9600" dirty="0" err="1" smtClean="0">
                <a:solidFill>
                  <a:srgbClr val="FF0000"/>
                </a:solidFill>
              </a:rPr>
              <a:t>sms</a:t>
            </a:r>
            <a:endParaRPr lang="fa-IR" sz="9600" dirty="0">
              <a:solidFill>
                <a:srgbClr val="FF0000"/>
              </a:solidFill>
            </a:endParaRPr>
          </a:p>
        </p:txBody>
      </p:sp>
      <p:pic>
        <p:nvPicPr>
          <p:cNvPr id="13314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571604" y="2428868"/>
            <a:ext cx="5812344" cy="381319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33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0"/>
            <a:ext cx="8686800" cy="1714488"/>
          </a:xfrm>
        </p:spPr>
        <p:txBody>
          <a:bodyPr>
            <a:noAutofit/>
          </a:bodyPr>
          <a:lstStyle/>
          <a:p>
            <a:pPr algn="ctr"/>
            <a:r>
              <a:rPr lang="en-US" sz="13800" b="1" dirty="0" smtClean="0">
                <a:solidFill>
                  <a:srgbClr val="002060"/>
                </a:solidFill>
              </a:rPr>
              <a:t>stop</a:t>
            </a:r>
            <a:endParaRPr lang="fa-IR" sz="13800" b="1" dirty="0">
              <a:solidFill>
                <a:srgbClr val="002060"/>
              </a:solidFill>
            </a:endParaRPr>
          </a:p>
        </p:txBody>
      </p:sp>
      <p:pic>
        <p:nvPicPr>
          <p:cNvPr id="14338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142976" y="2285992"/>
            <a:ext cx="6152434" cy="402274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143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1185850"/>
          </a:xfrm>
        </p:spPr>
        <p:txBody>
          <a:bodyPr>
            <a:noAutofit/>
          </a:bodyPr>
          <a:lstStyle/>
          <a:p>
            <a:pPr algn="ctr"/>
            <a:r>
              <a:rPr lang="en-US" sz="13800" b="1" dirty="0" smtClean="0"/>
              <a:t>TAXI</a:t>
            </a:r>
            <a:endParaRPr lang="fa-IR" sz="8000" b="1" dirty="0"/>
          </a:p>
        </p:txBody>
      </p:sp>
      <p:pic>
        <p:nvPicPr>
          <p:cNvPr id="15362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714481" y="1928802"/>
            <a:ext cx="5786478" cy="41434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274638"/>
            <a:ext cx="9144000" cy="5654692"/>
          </a:xfrm>
          <a:solidFill>
            <a:schemeClr val="bg2"/>
          </a:solidFill>
        </p:spPr>
        <p:txBody>
          <a:bodyPr>
            <a:noAutofit/>
          </a:bodyPr>
          <a:lstStyle/>
          <a:p>
            <a:r>
              <a:rPr lang="en-US" sz="16600" dirty="0" smtClean="0">
                <a:latin typeface="Arial Black" pitchFamily="34" charset="0"/>
              </a:rPr>
              <a:t>letters</a:t>
            </a:r>
            <a:endParaRPr lang="fa-IR" sz="16600" dirty="0">
              <a:latin typeface="Arial Black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 dirty="0"/>
          </a:p>
        </p:txBody>
      </p:sp>
      <p:sp>
        <p:nvSpPr>
          <p:cNvPr id="4" name="Rectangle 3"/>
          <p:cNvSpPr/>
          <p:nvPr/>
        </p:nvSpPr>
        <p:spPr>
          <a:xfrm>
            <a:off x="571473" y="500042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A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a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B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b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500042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C</a:t>
            </a:r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c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D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d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785794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E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e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F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f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857232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G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g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H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h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1142984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I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i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J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j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1142984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K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k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L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l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3" dur="2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1142984"/>
            <a:ext cx="8358246" cy="5401479"/>
          </a:xfrm>
          <a:prstGeom prst="rect">
            <a:avLst/>
          </a:prstGeom>
          <a:solidFill>
            <a:srgbClr val="CCFFCC"/>
          </a:solid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M              n</a:t>
            </a: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N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n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1142984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O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o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P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p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2" dur="2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785794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Q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q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R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r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928670"/>
            <a:ext cx="8358246" cy="561579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accent4">
                <a:lumMod val="20000"/>
                <a:lumOff val="80000"/>
              </a:schemeClr>
            </a:solidFill>
          </a:ln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S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s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T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t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1142984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U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u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V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v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3" dur="2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1142984"/>
            <a:ext cx="8358246" cy="5401479"/>
          </a:xfrm>
          <a:prstGeom prst="rect">
            <a:avLst/>
          </a:prstGeom>
          <a:solidFill>
            <a:srgbClr val="FFCCFF"/>
          </a:solid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W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w</a:t>
            </a:r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 </a:t>
            </a: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X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x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4" name="Rectangle 3"/>
          <p:cNvSpPr/>
          <p:nvPr/>
        </p:nvSpPr>
        <p:spPr>
          <a:xfrm>
            <a:off x="571473" y="1142984"/>
            <a:ext cx="8358246" cy="540147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11500" b="1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Y              </a:t>
            </a:r>
            <a:r>
              <a:rPr lang="en-US" sz="11500" b="1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y</a:t>
            </a:r>
            <a:endParaRPr lang="en-US" sz="11500" b="1" dirty="0" smtClean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  <a:p>
            <a:pPr algn="ctr"/>
            <a:r>
              <a:rPr lang="en-US" sz="11500" b="1" cap="none" spc="0" dirty="0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Z               </a:t>
            </a:r>
            <a:r>
              <a:rPr lang="en-US" sz="11500" b="1" cap="none" spc="0" dirty="0" err="1" smtClean="0">
                <a:ln w="11430"/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z</a:t>
            </a:r>
            <a:endParaRPr lang="en-US" sz="11500" b="1" cap="none" spc="0" dirty="0">
              <a:ln w="11430"/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16386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" y="0"/>
            <a:ext cx="9144000" cy="6857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0" y="642918"/>
            <a:ext cx="8643966" cy="5831034"/>
          </a:xfrm>
          <a:solidFill>
            <a:schemeClr val="tx1"/>
          </a:solidFill>
        </p:spPr>
        <p:txBody>
          <a:bodyPr/>
          <a:lstStyle/>
          <a:p>
            <a:endParaRPr lang="fa-IR" dirty="0"/>
          </a:p>
        </p:txBody>
      </p:sp>
      <p:sp>
        <p:nvSpPr>
          <p:cNvPr id="4" name="Title 1"/>
          <p:cNvSpPr txBox="1">
            <a:spLocks/>
          </p:cNvSpPr>
          <p:nvPr/>
        </p:nvSpPr>
        <p:spPr>
          <a:xfrm>
            <a:off x="0" y="274638"/>
            <a:ext cx="8929718" cy="4083056"/>
          </a:xfrm>
          <a:prstGeom prst="rect">
            <a:avLst/>
          </a:prstGeom>
        </p:spPr>
        <p:txBody>
          <a:bodyPr vert="horz" anchor="b">
            <a:noAutofit/>
          </a:bodyPr>
          <a:lstStyle/>
          <a:p>
            <a:pPr marL="0" marR="0" lvl="0" indent="0" algn="l" defTabSz="914400" rtl="1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800" b="0" i="0" u="none" strike="noStrike" kern="1200" cap="small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 Black" pitchFamily="34" charset="0"/>
                <a:ea typeface="+mj-ea"/>
                <a:cs typeface="+mj-cs"/>
              </a:rPr>
              <a:t>numbers</a:t>
            </a:r>
            <a:endParaRPr kumimoji="0" lang="fa-IR" sz="13800" b="0" i="0" u="none" strike="noStrike" kern="1200" cap="small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 Black" pitchFamily="34" charset="0"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14290"/>
            <a:ext cx="8686800" cy="5786478"/>
          </a:xfrm>
        </p:spPr>
        <p:txBody>
          <a:bodyPr>
            <a:noAutofit/>
          </a:bodyPr>
          <a:lstStyle/>
          <a:p>
            <a:pPr algn="ctr"/>
            <a:r>
              <a:rPr lang="fa-IR" sz="8800" dirty="0" smtClean="0">
                <a:solidFill>
                  <a:srgbClr val="002060"/>
                </a:solidFill>
              </a:rPr>
              <a:t/>
            </a:r>
            <a:br>
              <a:rPr lang="fa-IR" sz="8800" dirty="0" smtClean="0">
                <a:solidFill>
                  <a:srgbClr val="002060"/>
                </a:solidFill>
              </a:rPr>
            </a:br>
            <a:r>
              <a:rPr lang="fa-IR" sz="8800" dirty="0" smtClean="0">
                <a:solidFill>
                  <a:srgbClr val="002060"/>
                </a:solidFill>
              </a:rPr>
              <a:t/>
            </a:r>
            <a:br>
              <a:rPr lang="fa-IR" sz="8800" dirty="0" smtClean="0">
                <a:solidFill>
                  <a:srgbClr val="002060"/>
                </a:solidFill>
              </a:rPr>
            </a:br>
            <a:r>
              <a:rPr lang="en-US" sz="8800" dirty="0" smtClean="0">
                <a:solidFill>
                  <a:srgbClr val="002060"/>
                </a:solidFill>
              </a:rPr>
              <a:t> </a:t>
            </a:r>
            <a:br>
              <a:rPr lang="en-US" sz="8800" dirty="0" smtClean="0">
                <a:solidFill>
                  <a:srgbClr val="002060"/>
                </a:solidFill>
              </a:rPr>
            </a:br>
            <a:r>
              <a:rPr lang="en-US" sz="8800" dirty="0" smtClean="0">
                <a:solidFill>
                  <a:srgbClr val="002060"/>
                </a:solidFill>
              </a:rPr>
              <a:t/>
            </a:r>
            <a:br>
              <a:rPr lang="en-US" sz="8800" dirty="0" smtClean="0">
                <a:solidFill>
                  <a:srgbClr val="002060"/>
                </a:solidFill>
              </a:rPr>
            </a:br>
            <a:r>
              <a:rPr lang="en-US" sz="8800" dirty="0" smtClean="0">
                <a:solidFill>
                  <a:srgbClr val="002060"/>
                </a:solidFill>
              </a:rPr>
              <a:t/>
            </a:r>
            <a:br>
              <a:rPr lang="en-US" sz="8800" dirty="0" smtClean="0">
                <a:solidFill>
                  <a:srgbClr val="002060"/>
                </a:solidFill>
              </a:rPr>
            </a:br>
            <a:r>
              <a:rPr lang="en-US" sz="8800" dirty="0" smtClean="0">
                <a:solidFill>
                  <a:srgbClr val="002060"/>
                </a:solidFill>
              </a:rPr>
              <a:t/>
            </a:r>
            <a:br>
              <a:rPr lang="en-US" sz="8800" dirty="0" smtClean="0">
                <a:solidFill>
                  <a:srgbClr val="002060"/>
                </a:solidFill>
              </a:rPr>
            </a:br>
            <a:r>
              <a:rPr lang="en-US" sz="8800" dirty="0" smtClean="0">
                <a:solidFill>
                  <a:srgbClr val="002060"/>
                </a:solidFill>
              </a:rPr>
              <a:t/>
            </a:r>
            <a:br>
              <a:rPr lang="en-US" sz="8800" dirty="0" smtClean="0">
                <a:solidFill>
                  <a:srgbClr val="002060"/>
                </a:solidFill>
              </a:rPr>
            </a:br>
            <a:r>
              <a:rPr lang="en-US" sz="8800" dirty="0" smtClean="0">
                <a:solidFill>
                  <a:srgbClr val="002060"/>
                </a:solidFill>
              </a:rPr>
              <a:t/>
            </a:r>
            <a:br>
              <a:rPr lang="en-US" sz="8800" dirty="0" smtClean="0">
                <a:solidFill>
                  <a:srgbClr val="002060"/>
                </a:solidFill>
              </a:rPr>
            </a:br>
            <a:r>
              <a:rPr lang="en-US" sz="8800" dirty="0" smtClean="0">
                <a:solidFill>
                  <a:srgbClr val="002060"/>
                </a:solidFill>
              </a:rPr>
              <a:t/>
            </a:r>
            <a:br>
              <a:rPr lang="en-US" sz="8800" dirty="0" smtClean="0">
                <a:solidFill>
                  <a:srgbClr val="002060"/>
                </a:solidFill>
              </a:rPr>
            </a:br>
            <a:r>
              <a:rPr lang="en-US" sz="8800" b="1" dirty="0" smtClean="0">
                <a:solidFill>
                  <a:srgbClr val="002060"/>
                </a:solidFill>
              </a:rPr>
              <a:t>1   </a:t>
            </a:r>
            <a:r>
              <a:rPr lang="en-US" sz="8800" b="1" dirty="0" smtClean="0">
                <a:solidFill>
                  <a:srgbClr val="FF0000"/>
                </a:solidFill>
              </a:rPr>
              <a:t>2</a:t>
            </a:r>
            <a:r>
              <a:rPr lang="en-US" sz="8800" b="1" dirty="0" smtClean="0">
                <a:solidFill>
                  <a:srgbClr val="002060"/>
                </a:solidFill>
              </a:rPr>
              <a:t>   </a:t>
            </a:r>
            <a:r>
              <a:rPr lang="en-US" sz="8800" b="1" dirty="0" smtClean="0">
                <a:solidFill>
                  <a:schemeClr val="accent2">
                    <a:lumMod val="75000"/>
                  </a:schemeClr>
                </a:solidFill>
              </a:rPr>
              <a:t>3</a:t>
            </a:r>
            <a:r>
              <a:rPr lang="en-US" sz="8800" b="1" dirty="0" smtClean="0">
                <a:solidFill>
                  <a:srgbClr val="002060"/>
                </a:solidFill>
              </a:rPr>
              <a:t>   </a:t>
            </a:r>
            <a:r>
              <a:rPr lang="en-US" sz="8800" b="1" dirty="0" smtClean="0">
                <a:solidFill>
                  <a:srgbClr val="00B050"/>
                </a:solidFill>
              </a:rPr>
              <a:t>4</a:t>
            </a:r>
            <a:r>
              <a:rPr lang="en-US" sz="8800" b="1" dirty="0" smtClean="0">
                <a:solidFill>
                  <a:srgbClr val="002060"/>
                </a:solidFill>
              </a:rPr>
              <a:t>   </a:t>
            </a:r>
            <a:r>
              <a:rPr lang="en-US" sz="8800" b="1" dirty="0" smtClean="0">
                <a:solidFill>
                  <a:srgbClr val="7030A0"/>
                </a:solidFill>
              </a:rPr>
              <a:t>5</a:t>
            </a:r>
            <a:r>
              <a:rPr lang="en-US" sz="8800" b="1" dirty="0" smtClean="0">
                <a:solidFill>
                  <a:srgbClr val="002060"/>
                </a:solidFill>
              </a:rPr>
              <a:t> </a:t>
            </a:r>
            <a:r>
              <a:rPr lang="fa-IR" sz="8800" dirty="0" smtClean="0">
                <a:solidFill>
                  <a:srgbClr val="002060"/>
                </a:solidFill>
              </a:rPr>
              <a:t/>
            </a:r>
            <a:br>
              <a:rPr lang="fa-IR" sz="8800" dirty="0" smtClean="0">
                <a:solidFill>
                  <a:srgbClr val="002060"/>
                </a:solidFill>
              </a:rPr>
            </a:br>
            <a:r>
              <a:rPr lang="fa-IR" sz="8800" dirty="0" smtClean="0">
                <a:solidFill>
                  <a:srgbClr val="002060"/>
                </a:solidFill>
              </a:rPr>
              <a:t/>
            </a:r>
            <a:br>
              <a:rPr lang="fa-IR" sz="8800" dirty="0" smtClean="0">
                <a:solidFill>
                  <a:srgbClr val="002060"/>
                </a:solidFill>
              </a:rPr>
            </a:br>
            <a:endParaRPr lang="fa-IR" sz="8800" dirty="0">
              <a:solidFill>
                <a:schemeClr val="accent3">
                  <a:lumMod val="75000"/>
                </a:schemeClr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0" y="1428736"/>
            <a:ext cx="9144000" cy="5045216"/>
          </a:xfrm>
        </p:spPr>
        <p:txBody>
          <a:bodyPr>
            <a:normAutofit/>
          </a:bodyPr>
          <a:lstStyle/>
          <a:p>
            <a:endParaRPr lang="en-US" sz="8800" dirty="0" smtClean="0">
              <a:solidFill>
                <a:schemeClr val="accent1">
                  <a:lumMod val="75000"/>
                </a:schemeClr>
              </a:solidFill>
            </a:endParaRPr>
          </a:p>
          <a:p>
            <a:r>
              <a:rPr lang="en-US" sz="8800" b="1" dirty="0" smtClean="0">
                <a:solidFill>
                  <a:schemeClr val="accent1">
                    <a:lumMod val="75000"/>
                  </a:schemeClr>
                </a:solidFill>
              </a:rPr>
              <a:t>6</a:t>
            </a:r>
            <a:r>
              <a:rPr lang="en-US" sz="8800" b="1" dirty="0" smtClean="0">
                <a:solidFill>
                  <a:srgbClr val="002060"/>
                </a:solidFill>
              </a:rPr>
              <a:t>   </a:t>
            </a:r>
            <a:r>
              <a:rPr lang="en-US" sz="8800" b="1" dirty="0" smtClean="0">
                <a:solidFill>
                  <a:srgbClr val="00B0F0"/>
                </a:solidFill>
              </a:rPr>
              <a:t>7</a:t>
            </a:r>
            <a:r>
              <a:rPr lang="en-US" sz="8800" b="1" dirty="0" smtClean="0">
                <a:solidFill>
                  <a:srgbClr val="002060"/>
                </a:solidFill>
              </a:rPr>
              <a:t>   </a:t>
            </a:r>
            <a:r>
              <a:rPr lang="en-US" sz="8800" b="1" dirty="0" smtClean="0">
                <a:solidFill>
                  <a:schemeClr val="accent4">
                    <a:lumMod val="50000"/>
                  </a:schemeClr>
                </a:solidFill>
              </a:rPr>
              <a:t>8</a:t>
            </a:r>
            <a:r>
              <a:rPr lang="en-US" sz="8800" b="1" dirty="0" smtClean="0">
                <a:solidFill>
                  <a:srgbClr val="002060"/>
                </a:solidFill>
              </a:rPr>
              <a:t>   </a:t>
            </a:r>
            <a:r>
              <a:rPr lang="en-US" sz="8800" b="1" dirty="0" smtClean="0">
                <a:solidFill>
                  <a:srgbClr val="6E4CCC"/>
                </a:solidFill>
              </a:rPr>
              <a:t>9</a:t>
            </a:r>
            <a:r>
              <a:rPr lang="en-US" sz="8800" b="1" dirty="0" smtClean="0">
                <a:solidFill>
                  <a:srgbClr val="002060"/>
                </a:solidFill>
              </a:rPr>
              <a:t>   </a:t>
            </a:r>
            <a:r>
              <a:rPr lang="en-US" sz="8800" b="1" dirty="0" smtClean="0">
                <a:solidFill>
                  <a:schemeClr val="accent3">
                    <a:lumMod val="75000"/>
                  </a:schemeClr>
                </a:solidFill>
              </a:rPr>
              <a:t>10</a:t>
            </a:r>
          </a:p>
          <a:p>
            <a:endParaRPr lang="fa-IR" sz="8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1741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57200"/>
            <a:ext cx="9144000" cy="4543436"/>
          </a:xfrm>
          <a:gradFill flip="none" rotWithShape="1">
            <a:gsLst>
              <a:gs pos="0">
                <a:schemeClr val="bg1">
                  <a:shade val="30000"/>
                  <a:satMod val="115000"/>
                </a:schemeClr>
              </a:gs>
              <a:gs pos="50000">
                <a:schemeClr val="bg1">
                  <a:shade val="67500"/>
                  <a:satMod val="115000"/>
                </a:schemeClr>
              </a:gs>
              <a:gs pos="100000">
                <a:schemeClr val="bg1">
                  <a:shade val="100000"/>
                  <a:satMod val="115000"/>
                </a:schemeClr>
              </a:gs>
            </a:gsLst>
            <a:lin ang="0" scaled="1"/>
            <a:tileRect/>
          </a:gradFill>
        </p:spPr>
        <p:txBody>
          <a:bodyPr>
            <a:normAutofit/>
          </a:bodyPr>
          <a:lstStyle/>
          <a:p>
            <a:r>
              <a:rPr lang="en-US" sz="16600" dirty="0" smtClean="0">
                <a:solidFill>
                  <a:schemeClr val="accent2">
                    <a:lumMod val="75000"/>
                  </a:schemeClr>
                </a:solidFill>
                <a:latin typeface="Lucida Handwriting" pitchFamily="66" charset="0"/>
              </a:rPr>
              <a:t>c</a:t>
            </a:r>
            <a:r>
              <a:rPr lang="en-US" sz="16600" dirty="0" smtClean="0">
                <a:solidFill>
                  <a:schemeClr val="bg2">
                    <a:lumMod val="75000"/>
                  </a:schemeClr>
                </a:solidFill>
                <a:latin typeface="Lucida Handwriting" pitchFamily="66" charset="0"/>
              </a:rPr>
              <a:t>o</a:t>
            </a:r>
            <a:r>
              <a:rPr lang="en-US" sz="16600" dirty="0" smtClean="0">
                <a:solidFill>
                  <a:schemeClr val="accent1">
                    <a:lumMod val="75000"/>
                  </a:schemeClr>
                </a:solidFill>
                <a:latin typeface="Lucida Handwriting" pitchFamily="66" charset="0"/>
              </a:rPr>
              <a:t>l</a:t>
            </a:r>
            <a:r>
              <a:rPr lang="en-US" sz="16600" dirty="0" smtClean="0">
                <a:solidFill>
                  <a:srgbClr val="7030A0"/>
                </a:solidFill>
                <a:latin typeface="Lucida Handwriting" pitchFamily="66" charset="0"/>
              </a:rPr>
              <a:t>o</a:t>
            </a:r>
            <a:r>
              <a:rPr lang="en-US" sz="16600" dirty="0" smtClean="0">
                <a:solidFill>
                  <a:srgbClr val="329A4D"/>
                </a:solidFill>
                <a:latin typeface="Lucida Handwriting" pitchFamily="66" charset="0"/>
              </a:rPr>
              <a:t>r</a:t>
            </a:r>
            <a:r>
              <a:rPr lang="en-US" sz="16600" dirty="0" smtClean="0">
                <a:solidFill>
                  <a:srgbClr val="EBA241"/>
                </a:solidFill>
                <a:latin typeface="Lucida Handwriting" pitchFamily="66" charset="0"/>
              </a:rPr>
              <a:t>s</a:t>
            </a:r>
            <a:endParaRPr lang="fa-IR" sz="16600" dirty="0">
              <a:solidFill>
                <a:srgbClr val="EBA241"/>
              </a:solidFill>
              <a:latin typeface="Lucida Handwriting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solidFill>
            <a:srgbClr val="FF0000"/>
          </a:solidFill>
        </p:spPr>
        <p:txBody>
          <a:bodyPr/>
          <a:lstStyle/>
          <a:p>
            <a:endParaRPr lang="fa-I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solidFill>
            <a:srgbClr val="00B050"/>
          </a:solidFill>
        </p:spPr>
        <p:txBody>
          <a:bodyPr/>
          <a:lstStyle/>
          <a:p>
            <a:endParaRPr lang="fa-I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solidFill>
            <a:schemeClr val="tx1"/>
          </a:solidFill>
        </p:spPr>
        <p:txBody>
          <a:bodyPr/>
          <a:lstStyle/>
          <a:p>
            <a:endParaRPr lang="fa-I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solidFill>
            <a:srgbClr val="0070C0"/>
          </a:solidFill>
        </p:spPr>
        <p:txBody>
          <a:bodyPr/>
          <a:lstStyle/>
          <a:p>
            <a:endParaRPr lang="fa-I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solidFill>
            <a:srgbClr val="FFFF00"/>
          </a:solidFill>
        </p:spPr>
        <p:txBody>
          <a:bodyPr/>
          <a:lstStyle/>
          <a:p>
            <a:endParaRPr lang="fa-I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18434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285720" y="1600200"/>
            <a:ext cx="8286808" cy="4873752"/>
          </a:xfrm>
        </p:spPr>
        <p:txBody>
          <a:bodyPr>
            <a:normAutofit/>
          </a:bodyPr>
          <a:lstStyle/>
          <a:p>
            <a:pPr algn="ctr"/>
            <a:r>
              <a:rPr lang="en-US" sz="9600" dirty="0" smtClean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</a:rPr>
              <a:t>Classroom</a:t>
            </a:r>
          </a:p>
          <a:p>
            <a:pPr algn="ctr"/>
            <a:endParaRPr lang="en-US" sz="9600" dirty="0" smtClean="0">
              <a:solidFill>
                <a:schemeClr val="accent3">
                  <a:lumMod val="75000"/>
                </a:schemeClr>
              </a:solidFill>
              <a:latin typeface="Arial Black" pitchFamily="34" charset="0"/>
            </a:endParaRPr>
          </a:p>
          <a:p>
            <a:pPr algn="ctr"/>
            <a:r>
              <a:rPr lang="en-US" sz="9600" dirty="0" smtClean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</a:rPr>
              <a:t> </a:t>
            </a:r>
            <a:r>
              <a:rPr lang="en-US" sz="9600" dirty="0" smtClean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</a:rPr>
              <a:t>Objects</a:t>
            </a:r>
            <a:endParaRPr lang="fa-IR" sz="9600" dirty="0">
              <a:solidFill>
                <a:schemeClr val="accent3">
                  <a:lumMod val="75000"/>
                </a:schemeClr>
              </a:solidFill>
              <a:latin typeface="Arial Black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19458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285852" y="1643050"/>
            <a:ext cx="5929354" cy="40719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20482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428728" y="1500174"/>
            <a:ext cx="6572296" cy="44291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25602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2214546" y="214290"/>
            <a:ext cx="4957793" cy="60722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21506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2928926" y="0"/>
            <a:ext cx="342902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2253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1500166" y="2500306"/>
            <a:ext cx="6286544" cy="31432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24578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121384" y="2857496"/>
            <a:ext cx="5817589" cy="36433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23554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2285984" y="2000240"/>
            <a:ext cx="4858489" cy="31647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  <a:scene3d>
            <a:camera prst="orthographicFront"/>
            <a:lightRig rig="threePt" dir="t"/>
          </a:scene3d>
          <a:sp3d>
            <a:bevelT prst="angle"/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 bwMode="auto">
          <a:xfrm>
            <a:off x="2928926" y="1214422"/>
            <a:ext cx="3590945" cy="485778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a-IR"/>
          </a:p>
        </p:txBody>
      </p:sp>
      <p:pic>
        <p:nvPicPr>
          <p:cNvPr id="2765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467600" cy="5797568"/>
          </a:xfrm>
          <a:solidFill>
            <a:schemeClr val="bg2"/>
          </a:solidFill>
          <a:ln w="34925">
            <a:solidFill>
              <a:srgbClr val="FFFFFF"/>
            </a:solidFill>
          </a:ln>
          <a:effectLst>
            <a:outerShdw blurRad="317500" dir="2700000" algn="ctr">
              <a:srgbClr val="000000">
                <a:alpha val="43000"/>
              </a:srgbClr>
            </a:outerShdw>
          </a:effectLst>
          <a:scene3d>
            <a:camera prst="perspectiveFront" fov="2700000">
              <a:rot lat="19086000" lon="19067999" rev="3108000"/>
            </a:camera>
            <a:lightRig rig="threePt" dir="t">
              <a:rot lat="0" lon="0" rev="0"/>
            </a:lightRig>
          </a:scene3d>
          <a:sp3d extrusionH="38100" prstMaterial="clear">
            <a:bevelT w="260350" h="50800" prst="softRound"/>
            <a:bevelB prst="softRound"/>
          </a:sp3d>
        </p:spPr>
        <p:txBody>
          <a:bodyPr>
            <a:normAutofit/>
          </a:bodyPr>
          <a:lstStyle/>
          <a:p>
            <a:pPr algn="ctr"/>
            <a:r>
              <a:rPr lang="en-US" sz="28700" b="1" dirty="0" smtClean="0">
                <a:solidFill>
                  <a:srgbClr val="C00000"/>
                </a:solidFill>
                <a:latin typeface="Lucida Handwriting" pitchFamily="66" charset="0"/>
              </a:rPr>
              <a:t>end</a:t>
            </a:r>
            <a:r>
              <a:rPr lang="fa-IR" sz="9600" b="1" dirty="0" smtClean="0">
                <a:solidFill>
                  <a:srgbClr val="C00000"/>
                </a:solidFill>
                <a:latin typeface="Lucida Handwriting" pitchFamily="66" charset="0"/>
              </a:rPr>
              <a:t/>
            </a:r>
            <a:br>
              <a:rPr lang="fa-IR" sz="9600" b="1" dirty="0" smtClean="0">
                <a:solidFill>
                  <a:srgbClr val="C00000"/>
                </a:solidFill>
                <a:latin typeface="Lucida Handwriting" pitchFamily="66" charset="0"/>
              </a:rPr>
            </a:br>
            <a:endParaRPr lang="fa-IR" dirty="0">
              <a:solidFill>
                <a:srgbClr val="C0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riel">
  <a:themeElements>
    <a:clrScheme name="Oriel">
      <a:dk1>
        <a:sysClr val="windowText" lastClr="000000"/>
      </a:dk1>
      <a:lt1>
        <a:sysClr val="window" lastClr="FFFFFF"/>
      </a:lt1>
      <a:dk2>
        <a:srgbClr val="575F6D"/>
      </a:dk2>
      <a:lt2>
        <a:srgbClr val="FFF39D"/>
      </a:lt2>
      <a:accent1>
        <a:srgbClr val="FE8637"/>
      </a:accent1>
      <a:accent2>
        <a:srgbClr val="7598D9"/>
      </a:accent2>
      <a:accent3>
        <a:srgbClr val="B32C16"/>
      </a:accent3>
      <a:accent4>
        <a:srgbClr val="F5CD2D"/>
      </a:accent4>
      <a:accent5>
        <a:srgbClr val="AEBAD5"/>
      </a:accent5>
      <a:accent6>
        <a:srgbClr val="777C84"/>
      </a:accent6>
      <a:hlink>
        <a:srgbClr val="D2611C"/>
      </a:hlink>
      <a:folHlink>
        <a:srgbClr val="3B435B"/>
      </a:folHlink>
    </a:clrScheme>
    <a:fontScheme name="Oriel">
      <a:majorFont>
        <a:latin typeface="Century Schoolbook"/>
        <a:ea typeface=""/>
        <a:cs typeface=""/>
        <a:font script="Jpan" typeface="ＭＳ Ｐ明朝"/>
        <a:font script="Hang" typeface="휴먼매직체"/>
        <a:font script="Hans" typeface="华文楷体"/>
        <a:font script="Hant" typeface="新細明體"/>
        <a:font script="Arab" typeface="Times New Roman"/>
        <a:font script="Hebr" typeface="Times New Roman"/>
        <a:font script="Thai" typeface="Kodchiang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entury Schoolbook"/>
        <a:ea typeface=""/>
        <a:cs typeface=""/>
        <a:font script="Jpan" typeface="ＭＳ Ｐ明朝"/>
        <a:font script="Hang" typeface="휴먼매직체"/>
        <a:font script="Hans" typeface="宋体"/>
        <a:font script="Hant" typeface="新細明體"/>
        <a:font script="Arab" typeface="Times New Roman"/>
        <a:font script="Hebr" typeface="Times New Roman"/>
        <a:font script="Thai" typeface="Kodchiang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Oriel">
      <a:fillStyleLst>
        <a:solidFill>
          <a:schemeClr val="phClr"/>
        </a:solidFill>
        <a:gradFill rotWithShape="1">
          <a:gsLst>
            <a:gs pos="0">
              <a:schemeClr val="phClr">
                <a:tint val="35000"/>
                <a:satMod val="260000"/>
              </a:schemeClr>
            </a:gs>
            <a:gs pos="30000">
              <a:schemeClr val="phClr">
                <a:tint val="38000"/>
                <a:satMod val="260000"/>
              </a:schemeClr>
            </a:gs>
            <a:gs pos="75000">
              <a:schemeClr val="phClr">
                <a:tint val="55000"/>
                <a:satMod val="255000"/>
              </a:schemeClr>
            </a:gs>
            <a:gs pos="100000">
              <a:schemeClr val="phClr">
                <a:tint val="70000"/>
                <a:satMod val="255000"/>
              </a:schemeClr>
            </a:gs>
          </a:gsLst>
          <a:path path="circle">
            <a:fillToRect l="5000" t="100000" r="120000" b="10000"/>
          </a:path>
        </a:gradFill>
        <a:gradFill rotWithShape="1">
          <a:gsLst>
            <a:gs pos="0">
              <a:schemeClr val="phClr">
                <a:shade val="63000"/>
                <a:satMod val="165000"/>
              </a:schemeClr>
            </a:gs>
            <a:gs pos="30000">
              <a:schemeClr val="phClr">
                <a:shade val="58000"/>
                <a:satMod val="165000"/>
              </a:schemeClr>
            </a:gs>
            <a:gs pos="75000">
              <a:schemeClr val="phClr">
                <a:shade val="30000"/>
                <a:satMod val="175000"/>
              </a:schemeClr>
            </a:gs>
            <a:gs pos="100000">
              <a:schemeClr val="phClr">
                <a:shade val="15000"/>
                <a:satMod val="175000"/>
              </a:schemeClr>
            </a:gs>
          </a:gsLst>
          <a:path path="circle">
            <a:fillToRect l="5000" t="100000" r="120000" b="10000"/>
          </a:path>
        </a:gradFill>
      </a:fillStyleLst>
      <a:lnStyleLst>
        <a:ln w="12700" cap="flat" cmpd="sng" algn="ctr">
          <a:solidFill>
            <a:schemeClr val="phClr">
              <a:shade val="70000"/>
              <a:satMod val="15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4925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0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0000" dir="5400000" rotWithShape="0">
              <a:srgbClr val="000000">
                <a:alpha val="42000"/>
              </a:srgbClr>
            </a:outerShdw>
          </a:effectLst>
        </a:effectStyle>
        <a:effectStyle>
          <a:effectLst>
            <a:outerShdw blurRad="50800" dist="20000" dir="5400000" rotWithShape="0">
              <a:srgbClr val="000000">
                <a:alpha val="4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0"/>
            </a:lightRig>
          </a:scene3d>
          <a:sp3d>
            <a:bevelT w="47625" h="69850"/>
            <a:contourClr>
              <a:schemeClr val="lt1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58000"/>
                <a:satMod val="125000"/>
              </a:schemeClr>
            </a:gs>
            <a:gs pos="40000">
              <a:schemeClr val="phClr">
                <a:tint val="90000"/>
                <a:shade val="90000"/>
                <a:satMod val="120000"/>
              </a:schemeClr>
            </a:gs>
            <a:gs pos="100000">
              <a:schemeClr val="phClr">
                <a:tint val="5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shade val="80000"/>
              </a:schemeClr>
              <a:schemeClr val="phClr">
                <a:tint val="91000"/>
              </a:schemeClr>
            </a:duotone>
          </a:blip>
          <a:tile tx="0" ty="0" sx="40000" sy="50000" flip="y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125</TotalTime>
  <Words>80</Words>
  <Application>Microsoft Office PowerPoint</Application>
  <PresentationFormat>On-screen Show (4:3)</PresentationFormat>
  <Paragraphs>65</Paragraphs>
  <Slides>55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55</vt:i4>
      </vt:variant>
    </vt:vector>
  </HeadingPairs>
  <TitlesOfParts>
    <vt:vector size="56" baseType="lpstr">
      <vt:lpstr>Oriel</vt:lpstr>
      <vt:lpstr>Slide 1</vt:lpstr>
      <vt:lpstr>words</vt:lpstr>
      <vt:lpstr>Slide 3</vt:lpstr>
      <vt:lpstr>post</vt:lpstr>
      <vt:lpstr>hotel</vt:lpstr>
      <vt:lpstr>cd</vt:lpstr>
      <vt:lpstr>iran</vt:lpstr>
      <vt:lpstr>ambulance</vt:lpstr>
      <vt:lpstr>bank</vt:lpstr>
      <vt:lpstr>telephone</vt:lpstr>
      <vt:lpstr>start</vt:lpstr>
      <vt:lpstr>bus</vt:lpstr>
      <vt:lpstr>delete</vt:lpstr>
      <vt:lpstr>police</vt:lpstr>
      <vt:lpstr>sms</vt:lpstr>
      <vt:lpstr>stop</vt:lpstr>
      <vt:lpstr>TAXI</vt:lpstr>
      <vt:lpstr>letters</vt:lpstr>
      <vt:lpstr>Slide 19</vt:lpstr>
      <vt:lpstr>Slide 20</vt:lpstr>
      <vt:lpstr>Slide 21</vt:lpstr>
      <vt:lpstr>Slide 22</vt:lpstr>
      <vt:lpstr>Slide 23</vt:lpstr>
      <vt:lpstr>Slide 24</vt:lpstr>
      <vt:lpstr>Slide 25</vt:lpstr>
      <vt:lpstr>Slide 26</vt:lpstr>
      <vt:lpstr>Slide 27</vt:lpstr>
      <vt:lpstr>Slide 28</vt:lpstr>
      <vt:lpstr>Slide 29</vt:lpstr>
      <vt:lpstr>Slide 30</vt:lpstr>
      <vt:lpstr>Slide 31</vt:lpstr>
      <vt:lpstr>Slide 32</vt:lpstr>
      <vt:lpstr>Slide 33</vt:lpstr>
      <vt:lpstr>          1   2   3   4   5   </vt:lpstr>
      <vt:lpstr>Slide 35</vt:lpstr>
      <vt:lpstr>Slide 36</vt:lpstr>
      <vt:lpstr>Slide 37</vt:lpstr>
      <vt:lpstr>colors</vt:lpstr>
      <vt:lpstr>Slide 39</vt:lpstr>
      <vt:lpstr>Slide 40</vt:lpstr>
      <vt:lpstr>Slide 41</vt:lpstr>
      <vt:lpstr>Slide 42</vt:lpstr>
      <vt:lpstr>Slide 43</vt:lpstr>
      <vt:lpstr>Slide 44</vt:lpstr>
      <vt:lpstr>Slide 45</vt:lpstr>
      <vt:lpstr>Slide 46</vt:lpstr>
      <vt:lpstr>Slide 47</vt:lpstr>
      <vt:lpstr>Slide 48</vt:lpstr>
      <vt:lpstr>Slide 49</vt:lpstr>
      <vt:lpstr>Slide 50</vt:lpstr>
      <vt:lpstr>Slide 51</vt:lpstr>
      <vt:lpstr>Slide 52</vt:lpstr>
      <vt:lpstr>Slide 53</vt:lpstr>
      <vt:lpstr>Slide 54</vt:lpstr>
      <vt:lpstr>end </vt:lpstr>
    </vt:vector>
  </TitlesOfParts>
  <Company>Rad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Hosein Samiee</dc:creator>
  <cp:lastModifiedBy>Hosein Samiee</cp:lastModifiedBy>
  <cp:revision>16</cp:revision>
  <dcterms:created xsi:type="dcterms:W3CDTF">2014-09-04T19:52:18Z</dcterms:created>
  <dcterms:modified xsi:type="dcterms:W3CDTF">2014-09-10T19:56:37Z</dcterms:modified>
</cp:coreProperties>
</file>