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6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70" r:id="rId12"/>
    <p:sldId id="269" r:id="rId13"/>
    <p:sldId id="268" r:id="rId14"/>
    <p:sldId id="271" r:id="rId15"/>
    <p:sldId id="272" r:id="rId16"/>
    <p:sldId id="273" r:id="rId17"/>
    <p:sldId id="274" r:id="rId18"/>
    <p:sldId id="275" r:id="rId19"/>
    <p:sldId id="320" r:id="rId20"/>
    <p:sldId id="321" r:id="rId21"/>
    <p:sldId id="322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430-2B71-4F8A-90B9-480DFF9E0FA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AA87D-5929-46D2-8A4C-ECB46B35D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1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02C2AE-710C-4825-BD7A-E56FB169E6CE}" type="slidenum">
              <a:rPr lang="de-DE" sz="1200">
                <a:solidFill>
                  <a:prstClr val="black"/>
                </a:solidFill>
              </a:rPr>
              <a:pPr eaLnBrk="1" hangingPunct="1"/>
              <a:t>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D4D587C-17AA-41FD-BB64-8435FEC8C207}" type="slidenum">
              <a:rPr lang="en-GB" sz="13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811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211C-C0C2-4D0F-BA34-2ED1601B1DB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0067-0E42-4EA6-88A4-A5F5BDB8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3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211C-C0C2-4D0F-BA34-2ED1601B1DB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0067-0E42-4EA6-88A4-A5F5BDB8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8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211C-C0C2-4D0F-BA34-2ED1601B1DB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0067-0E42-4EA6-88A4-A5F5BDB8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65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4759325"/>
            <a:ext cx="7485063" cy="1081088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4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63600" y="5780088"/>
            <a:ext cx="5594350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2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2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47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26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28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91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0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5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211C-C0C2-4D0F-BA34-2ED1601B1DB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0067-0E42-4EA6-88A4-A5F5BDB8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26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71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81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296863"/>
            <a:ext cx="2130425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296863"/>
            <a:ext cx="6242050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44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wWw.it98.ir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2536E-00B5-4BFE-864C-810596BB46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20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wWw.it98.ir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BF54C-2E1A-403F-86F3-1D1F5B27CB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69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wWw.it98.ir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FD2E5-B4B8-489D-A5B8-36839C93C2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24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wWw.it98.ir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4A5FB-3D58-4231-BE5B-D17AB72D9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86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wWw.it98.ir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14BF-859A-4621-99D2-4B788DF097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2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wWw.it98.ir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8BF3B-D358-435F-A21D-516DA99521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23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wWw.it98.ir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A7A93-D81F-42F4-B097-DC99057A14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5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211C-C0C2-4D0F-BA34-2ED1601B1DB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0067-0E42-4EA6-88A4-A5F5BDB8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91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wWw.it98.ir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91D71-24C7-46BA-AB5B-8108E8368D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47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wWw.it98.ir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4D40D-0D1C-4AC6-AFC7-7B3236D895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44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wWw.it98.ir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799C6-E980-474E-8E25-C3F753E640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57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wWw.it98.ir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CD95A-C8A1-4313-8C7B-DBB6198650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1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211C-C0C2-4D0F-BA34-2ED1601B1DB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0067-0E42-4EA6-88A4-A5F5BDB8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7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211C-C0C2-4D0F-BA34-2ED1601B1DB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0067-0E42-4EA6-88A4-A5F5BDB8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0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211C-C0C2-4D0F-BA34-2ED1601B1DB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0067-0E42-4EA6-88A4-A5F5BDB8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211C-C0C2-4D0F-BA34-2ED1601B1DB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0067-0E42-4EA6-88A4-A5F5BDB8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211C-C0C2-4D0F-BA34-2ED1601B1DB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0067-0E42-4EA6-88A4-A5F5BDB8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6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211C-C0C2-4D0F-BA34-2ED1601B1DB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0067-0E42-4EA6-88A4-A5F5BDB8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0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211C-C0C2-4D0F-BA34-2ED1601B1DB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00067-0E42-4EA6-88A4-A5F5BDB8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5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>
                <a:solidFill>
                  <a:srgbClr val="000000"/>
                </a:solidFill>
              </a:rPr>
              <a:t>Page </a:t>
            </a:r>
            <a:r>
              <a:rPr lang="de-DE" sz="100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</a:rPr>
              <a:t> </a:t>
            </a:r>
            <a:fld id="{D2CFA88C-157B-44D0-B416-F748EB777A80}" type="slidenum">
              <a:rPr lang="de-DE" sz="1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2968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4832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wWw.it98.ir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63875A-EFBF-4659-B4DA-8BABB42ADD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6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850153" y="4261784"/>
            <a:ext cx="7485063" cy="1081088"/>
          </a:xfrm>
        </p:spPr>
        <p:txBody>
          <a:bodyPr/>
          <a:lstStyle/>
          <a:p>
            <a:pPr algn="ctr" eaLnBrk="1" hangingPunct="1"/>
            <a:r>
              <a:rPr lang="fa-IR" noProof="1" smtClean="0"/>
              <a:t>مفاهیم بنیادی پایگاه داده ها</a:t>
            </a:r>
            <a:endParaRPr lang="de-DE" dirty="0" smtClean="0"/>
          </a:p>
        </p:txBody>
      </p:sp>
      <p:sp>
        <p:nvSpPr>
          <p:cNvPr id="307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020047" y="5659065"/>
            <a:ext cx="5594350" cy="800100"/>
          </a:xfrm>
        </p:spPr>
        <p:txBody>
          <a:bodyPr/>
          <a:lstStyle/>
          <a:p>
            <a:pPr algn="ctr" eaLnBrk="1" hangingPunct="1"/>
            <a:r>
              <a:rPr lang="fa-IR" noProof="1" smtClean="0"/>
              <a:t>مدرس : دکتر حکیمی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79609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1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75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700"/>
            <a:ext cx="914400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39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1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10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1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43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4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7" y="0"/>
            <a:ext cx="91473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50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0"/>
            <a:ext cx="9055100" cy="686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03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" y="0"/>
            <a:ext cx="91406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269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700"/>
            <a:ext cx="9067801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100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1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52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971550" y="1628775"/>
            <a:ext cx="39608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cs typeface="Compset" pitchFamily="2" charset="-7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cs typeface="Compset" pitchFamily="2" charset="-7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cs typeface="Compset" pitchFamily="2" charset="-7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cs typeface="Compset" pitchFamily="2" charset="-7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cs typeface="Compset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Compset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Compset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Compset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Compset" pitchFamily="2" charset="-78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6600" b="1" dirty="0" smtClean="0">
                <a:solidFill>
                  <a:srgbClr val="FFFFFF"/>
                </a:solidFill>
                <a:cs typeface="Arial" charset="0"/>
              </a:rPr>
              <a:t>قسمت </a:t>
            </a:r>
            <a:r>
              <a:rPr lang="fa-IR" sz="6600" b="1" dirty="0">
                <a:solidFill>
                  <a:srgbClr val="FFFFFF"/>
                </a:solidFill>
                <a:cs typeface="Arial" charset="0"/>
              </a:rPr>
              <a:t>دوم</a:t>
            </a:r>
            <a:endParaRPr lang="en-US" sz="6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515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00113" y="2924175"/>
            <a:ext cx="46085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cs typeface="Compset" pitchFamily="2" charset="-7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cs typeface="Compset" pitchFamily="2" charset="-7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cs typeface="Compset" pitchFamily="2" charset="-7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cs typeface="Compset" pitchFamily="2" charset="-7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cs typeface="Compset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Compset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Compset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Compset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Compset" pitchFamily="2" charset="-78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rgbClr val="FFFFFF"/>
                </a:solidFill>
              </a:rPr>
              <a:t>مدلسازی معنایی </a:t>
            </a:r>
            <a:r>
              <a:rPr lang="fa-IR" sz="3200" b="1" dirty="0">
                <a:solidFill>
                  <a:srgbClr val="FFFFFF"/>
                </a:solidFill>
              </a:rPr>
              <a:t>داده‌ها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" y="0"/>
            <a:ext cx="91406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790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774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0"/>
            <a:ext cx="9024936" cy="676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039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700"/>
            <a:ext cx="9131300" cy="684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072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64" y="0"/>
            <a:ext cx="91137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289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29" y="0"/>
            <a:ext cx="91339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529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400"/>
            <a:ext cx="8994775" cy="67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895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" y="25399"/>
            <a:ext cx="9106780" cy="683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953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18601" cy="680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974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33" y="0"/>
            <a:ext cx="91608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78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28"/>
            <a:ext cx="9119716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35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400"/>
            <a:ext cx="9118600" cy="685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060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7325" cy="687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089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33" y="0"/>
            <a:ext cx="91608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369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58" y="0"/>
            <a:ext cx="91204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116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2"/>
            <a:ext cx="91249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64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1" cy="684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31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0"/>
            <a:ext cx="9067800" cy="675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319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8600" cy="68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99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5" y="0"/>
            <a:ext cx="9147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202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95263"/>
            <a:ext cx="8639175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93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04"/>
            <a:ext cx="9128224" cy="684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360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996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0"/>
            <a:ext cx="9055100" cy="67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279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700"/>
            <a:ext cx="9067801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94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1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36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77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94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1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877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75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</Words>
  <Application>Microsoft Office PowerPoint</Application>
  <PresentationFormat>On-screen Show (4:3)</PresentationFormat>
  <Paragraphs>6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Compset</vt:lpstr>
      <vt:lpstr>Wingdings</vt:lpstr>
      <vt:lpstr>Office Theme</vt:lpstr>
      <vt:lpstr>Standarddesign</vt:lpstr>
      <vt:lpstr>Default Design</vt:lpstr>
      <vt:lpstr>مفاهیم بنیادی پایگاه داده 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مفاهیم بنیادی پایگاه داده ها</dc:title>
  <dc:creator>mahdieh</dc:creator>
  <cp:lastModifiedBy>mahdieh hakimi</cp:lastModifiedBy>
  <cp:revision>23</cp:revision>
  <dcterms:created xsi:type="dcterms:W3CDTF">2016-02-02T16:58:11Z</dcterms:created>
  <dcterms:modified xsi:type="dcterms:W3CDTF">2016-02-09T08:16:36Z</dcterms:modified>
</cp:coreProperties>
</file>