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385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789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7644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7491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8883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89385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428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8494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389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2600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8C7F4A-A447-43D5-9901-556CAB58FA7E}" type="datetimeFigureOut">
              <a:rPr lang="fa-IR" smtClean="0"/>
              <a:t>11/08/1444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4CC92A-7744-47B6-A996-7FF79ACE8D3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21118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979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1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7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950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2023-03-04T00:06:25Z</dcterms:created>
  <dcterms:modified xsi:type="dcterms:W3CDTF">2023-03-04T00:07:35Z</dcterms:modified>
</cp:coreProperties>
</file>