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367" r:id="rId2"/>
    <p:sldId id="256" r:id="rId3"/>
    <p:sldId id="258" r:id="rId4"/>
    <p:sldId id="259" r:id="rId5"/>
    <p:sldId id="280" r:id="rId6"/>
    <p:sldId id="261" r:id="rId7"/>
    <p:sldId id="290" r:id="rId8"/>
    <p:sldId id="291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9" r:id="rId31"/>
    <p:sldId id="320" r:id="rId32"/>
    <p:sldId id="321" r:id="rId33"/>
    <p:sldId id="322" r:id="rId34"/>
    <p:sldId id="323" r:id="rId35"/>
    <p:sldId id="324" r:id="rId36"/>
    <p:sldId id="325" r:id="rId37"/>
    <p:sldId id="326" r:id="rId38"/>
    <p:sldId id="327" r:id="rId39"/>
    <p:sldId id="328" r:id="rId40"/>
    <p:sldId id="329" r:id="rId41"/>
    <p:sldId id="330" r:id="rId42"/>
    <p:sldId id="331" r:id="rId43"/>
    <p:sldId id="332" r:id="rId44"/>
    <p:sldId id="333" r:id="rId45"/>
    <p:sldId id="334" r:id="rId46"/>
    <p:sldId id="335" r:id="rId47"/>
    <p:sldId id="336" r:id="rId48"/>
    <p:sldId id="339" r:id="rId49"/>
    <p:sldId id="341" r:id="rId50"/>
    <p:sldId id="342" r:id="rId51"/>
    <p:sldId id="345" r:id="rId52"/>
    <p:sldId id="346" r:id="rId53"/>
    <p:sldId id="347" r:id="rId54"/>
    <p:sldId id="348" r:id="rId55"/>
    <p:sldId id="349" r:id="rId56"/>
    <p:sldId id="350" r:id="rId57"/>
    <p:sldId id="351" r:id="rId58"/>
    <p:sldId id="352" r:id="rId59"/>
    <p:sldId id="353" r:id="rId60"/>
    <p:sldId id="354" r:id="rId61"/>
    <p:sldId id="355" r:id="rId62"/>
    <p:sldId id="358" r:id="rId63"/>
    <p:sldId id="359" r:id="rId64"/>
    <p:sldId id="360" r:id="rId65"/>
    <p:sldId id="361" r:id="rId66"/>
    <p:sldId id="362" r:id="rId67"/>
    <p:sldId id="363" r:id="rId68"/>
    <p:sldId id="364" r:id="rId69"/>
    <p:sldId id="365" r:id="rId70"/>
    <p:sldId id="366" r:id="rId7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A9B6"/>
    <a:srgbClr val="692A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2574" autoAdjust="0"/>
    <p:restoredTop sz="94660"/>
  </p:normalViewPr>
  <p:slideViewPr>
    <p:cSldViewPr>
      <p:cViewPr varScale="1">
        <p:scale>
          <a:sx n="71" d="100"/>
          <a:sy n="71" d="100"/>
        </p:scale>
        <p:origin x="73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C96F3-B80A-48A3-9CA8-41D9B8981A86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CFA98-DDA9-4878-8C88-7AF614AB60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72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381832F-EDAA-4732-BFA2-14ABD58C7C36}" type="slidenum">
              <a:rPr lang="ar-SA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3251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04EF80D8-6603-4446-A8B1-C54EFA0C6819}" type="slidenum">
              <a:rPr lang="ar-SA" sz="1200">
                <a:solidFill>
                  <a:prstClr val="black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06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0" name="Rectangle 28"/>
          <p:cNvSpPr>
            <a:spLocks noChangeArrowheads="1"/>
          </p:cNvSpPr>
          <p:nvPr userDrawn="1"/>
        </p:nvSpPr>
        <p:spPr bwMode="gray">
          <a:xfrm>
            <a:off x="0" y="3613892"/>
            <a:ext cx="7086600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ltGray">
          <a:xfrm>
            <a:off x="7086600" y="3613892"/>
            <a:ext cx="2057400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102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2217572"/>
              </p:ext>
            </p:extLst>
          </p:nvPr>
        </p:nvGraphicFramePr>
        <p:xfrm>
          <a:off x="0" y="4071092"/>
          <a:ext cx="3009900" cy="182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" name="Image" r:id="rId3" imgW="6920635" imgH="4139683" progId="">
                  <p:embed/>
                </p:oleObj>
              </mc:Choice>
              <mc:Fallback>
                <p:oleObj name="Image" r:id="rId3" imgW="6920635" imgH="4139683" progId="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071092"/>
                        <a:ext cx="3009900" cy="182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3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692902"/>
              </p:ext>
            </p:extLst>
          </p:nvPr>
        </p:nvGraphicFramePr>
        <p:xfrm>
          <a:off x="3028950" y="4071092"/>
          <a:ext cx="4035425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" name="Image" r:id="rId5" imgW="9155556" imgH="3733333" progId="">
                  <p:embed/>
                </p:oleObj>
              </mc:Choice>
              <mc:Fallback>
                <p:oleObj name="Image" r:id="rId5" imgW="9155556" imgH="3733333" progId="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8950" y="4071092"/>
                        <a:ext cx="4035425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4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3750281"/>
              </p:ext>
            </p:extLst>
          </p:nvPr>
        </p:nvGraphicFramePr>
        <p:xfrm>
          <a:off x="7086600" y="4071092"/>
          <a:ext cx="20574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" name="Image" r:id="rId7" imgW="3250794" imgH="3276190" progId="">
                  <p:embed/>
                </p:oleObj>
              </mc:Choice>
              <mc:Fallback>
                <p:oleObj name="Image" r:id="rId7" imgW="3250794" imgH="3276190" progId="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071092"/>
                        <a:ext cx="20574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05" name="Picture 33" descr="glaba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391400" y="2547092"/>
            <a:ext cx="1316038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6" name="AutoShape 34"/>
          <p:cNvSpPr>
            <a:spLocks noChangeArrowheads="1"/>
          </p:cNvSpPr>
          <p:nvPr/>
        </p:nvSpPr>
        <p:spPr bwMode="gray">
          <a:xfrm rot="5400000">
            <a:off x="163513" y="3712317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7" name="AutoShape 35"/>
          <p:cNvSpPr>
            <a:spLocks noChangeArrowheads="1"/>
          </p:cNvSpPr>
          <p:nvPr/>
        </p:nvSpPr>
        <p:spPr bwMode="gray">
          <a:xfrm rot="5400000">
            <a:off x="468313" y="3712317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84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8" name="AutoShape 36"/>
          <p:cNvSpPr>
            <a:spLocks noChangeArrowheads="1"/>
          </p:cNvSpPr>
          <p:nvPr/>
        </p:nvSpPr>
        <p:spPr bwMode="gray">
          <a:xfrm rot="5400000">
            <a:off x="773113" y="3712317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5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9" name="AutoShape 37"/>
          <p:cNvSpPr>
            <a:spLocks noChangeArrowheads="1"/>
          </p:cNvSpPr>
          <p:nvPr/>
        </p:nvSpPr>
        <p:spPr bwMode="gray">
          <a:xfrm rot="5400000">
            <a:off x="1077913" y="3712317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27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108520" y="-27384"/>
            <a:ext cx="4257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@</a:t>
            </a:r>
            <a:r>
              <a:rPr lang="en-US" altLang="fa-IR" sz="24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PptBank</a:t>
            </a:r>
            <a:r>
              <a:rPr lang="en-US" altLang="fa-IR" sz="2400" b="1" baseline="0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</a:t>
            </a:r>
            <a:r>
              <a:rPr lang="fa-IR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کانال بانک پاور پوینت</a:t>
            </a:r>
            <a:endParaRPr lang="en-US" altLang="fa-IR" sz="2400" b="1" dirty="0">
              <a:solidFill>
                <a:srgbClr val="FF0000"/>
              </a:solidFill>
              <a:latin typeface="Tahoma" panose="020B0604030504040204" pitchFamily="34" charset="0"/>
              <a:cs typeface="B Titr" panose="00000700000000000000" pitchFamily="2" charset="-78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950" y="590550"/>
            <a:ext cx="5943600" cy="563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82296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DCA74-F264-4965-B1F2-42FA051BE3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54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90550"/>
            <a:ext cx="2057400" cy="57340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90550"/>
            <a:ext cx="6019800" cy="5734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2D659-B55E-4CD8-BCED-ECE2EE86CE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80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950" y="590550"/>
            <a:ext cx="5943600" cy="563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502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EE0BB8B5-9602-4A8D-BA8F-D926D27854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43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950" y="590550"/>
            <a:ext cx="5943600" cy="563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5DCE2-DB86-4957-A33F-BF456F6C97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54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4969F-1559-43D6-AE98-6CA2E5C439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403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950" y="590550"/>
            <a:ext cx="5943600" cy="563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0487B-0A78-4237-A7F1-974BE89A07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2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F094B-54DD-4212-809C-FECF5A615F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259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950" y="590550"/>
            <a:ext cx="5943600" cy="563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7B887-61B3-4F2B-A8DB-ADCB6E5B97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9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747C6-30D9-426E-8204-799E5F82D5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85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803749-8DEA-48A9-B55C-73C10D520D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0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4E3338-AD5F-4ABA-9C74-BF6DD563BA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4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1447800" y="561975"/>
            <a:ext cx="7696200" cy="6461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ltGray">
          <a:xfrm>
            <a:off x="0" y="558800"/>
            <a:ext cx="1447800" cy="660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55" name="Picture 31" descr="glabal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924800" y="304800"/>
            <a:ext cx="1093788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6" name="AutoShape 32"/>
          <p:cNvSpPr>
            <a:spLocks noChangeArrowheads="1"/>
          </p:cNvSpPr>
          <p:nvPr/>
        </p:nvSpPr>
        <p:spPr bwMode="gray">
          <a:xfrm rot="-37800000">
            <a:off x="239713" y="185738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7" name="AutoShape 33"/>
          <p:cNvSpPr>
            <a:spLocks noChangeArrowheads="1"/>
          </p:cNvSpPr>
          <p:nvPr/>
        </p:nvSpPr>
        <p:spPr bwMode="gray">
          <a:xfrm rot="-37800000">
            <a:off x="544513" y="185738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84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8" name="AutoShape 34"/>
          <p:cNvSpPr>
            <a:spLocks noChangeArrowheads="1"/>
          </p:cNvSpPr>
          <p:nvPr/>
        </p:nvSpPr>
        <p:spPr bwMode="gray">
          <a:xfrm rot="-37800000">
            <a:off x="849313" y="185738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5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9" name="AutoShape 35"/>
          <p:cNvSpPr>
            <a:spLocks noChangeArrowheads="1"/>
          </p:cNvSpPr>
          <p:nvPr/>
        </p:nvSpPr>
        <p:spPr bwMode="gray">
          <a:xfrm rot="-37800000">
            <a:off x="1154113" y="185738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27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F99538B-31A2-4AD7-8995-6711EB12729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108520" y="-27384"/>
            <a:ext cx="4257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@</a:t>
            </a:r>
            <a:r>
              <a:rPr lang="en-US" altLang="fa-IR" sz="24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PptBank</a:t>
            </a:r>
            <a:r>
              <a:rPr lang="en-US" altLang="fa-IR" sz="2400" b="1" baseline="0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</a:t>
            </a:r>
            <a:r>
              <a:rPr lang="fa-IR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کانال بانک پاور پوینت</a:t>
            </a:r>
            <a:endParaRPr lang="en-US" altLang="fa-IR" sz="2400" b="1" dirty="0">
              <a:solidFill>
                <a:srgbClr val="FF0000"/>
              </a:solidFill>
              <a:latin typeface="Tahoma" panose="020B0604030504040204" pitchFamily="34" charset="0"/>
              <a:cs typeface="B Titr" panose="00000700000000000000" pitchFamily="2" charset="-7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9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reeform 3"/>
          <p:cNvSpPr>
            <a:spLocks/>
          </p:cNvSpPr>
          <p:nvPr/>
        </p:nvSpPr>
        <p:spPr bwMode="ltGray">
          <a:xfrm>
            <a:off x="4414839" y="1485900"/>
            <a:ext cx="3630612" cy="3289300"/>
          </a:xfrm>
          <a:custGeom>
            <a:avLst/>
            <a:gdLst>
              <a:gd name="T0" fmla="*/ 2147483647 w 2287"/>
              <a:gd name="T1" fmla="*/ 2147483647 h 2072"/>
              <a:gd name="T2" fmla="*/ 2147483647 w 2287"/>
              <a:gd name="T3" fmla="*/ 2147483647 h 2072"/>
              <a:gd name="T4" fmla="*/ 2147483647 w 2287"/>
              <a:gd name="T5" fmla="*/ 2147483647 h 2072"/>
              <a:gd name="T6" fmla="*/ 2147483647 w 2287"/>
              <a:gd name="T7" fmla="*/ 2147483647 h 2072"/>
              <a:gd name="T8" fmla="*/ 2147483647 w 2287"/>
              <a:gd name="T9" fmla="*/ 2147483647 h 2072"/>
              <a:gd name="T10" fmla="*/ 2147483647 w 2287"/>
              <a:gd name="T11" fmla="*/ 2147483647 h 2072"/>
              <a:gd name="T12" fmla="*/ 2147483647 w 2287"/>
              <a:gd name="T13" fmla="*/ 2147483647 h 2072"/>
              <a:gd name="T14" fmla="*/ 2147483647 w 2287"/>
              <a:gd name="T15" fmla="*/ 2147483647 h 2072"/>
              <a:gd name="T16" fmla="*/ 2147483647 w 2287"/>
              <a:gd name="T17" fmla="*/ 2147483647 h 2072"/>
              <a:gd name="T18" fmla="*/ 2147483647 w 2287"/>
              <a:gd name="T19" fmla="*/ 2147483647 h 2072"/>
              <a:gd name="T20" fmla="*/ 2147483647 w 2287"/>
              <a:gd name="T21" fmla="*/ 2147483647 h 2072"/>
              <a:gd name="T22" fmla="*/ 2147483647 w 2287"/>
              <a:gd name="T23" fmla="*/ 2147483647 h 2072"/>
              <a:gd name="T24" fmla="*/ 2147483647 w 2287"/>
              <a:gd name="T25" fmla="*/ 2147483647 h 2072"/>
              <a:gd name="T26" fmla="*/ 2147483647 w 2287"/>
              <a:gd name="T27" fmla="*/ 2147483647 h 2072"/>
              <a:gd name="T28" fmla="*/ 2147483647 w 2287"/>
              <a:gd name="T29" fmla="*/ 2147483647 h 2072"/>
              <a:gd name="T30" fmla="*/ 2147483647 w 2287"/>
              <a:gd name="T31" fmla="*/ 2147483647 h 2072"/>
              <a:gd name="T32" fmla="*/ 2147483647 w 2287"/>
              <a:gd name="T33" fmla="*/ 2147483647 h 2072"/>
              <a:gd name="T34" fmla="*/ 2147483647 w 2287"/>
              <a:gd name="T35" fmla="*/ 2147483647 h 2072"/>
              <a:gd name="T36" fmla="*/ 2147483647 w 2287"/>
              <a:gd name="T37" fmla="*/ 2147483647 h 2072"/>
              <a:gd name="T38" fmla="*/ 2147483647 w 2287"/>
              <a:gd name="T39" fmla="*/ 2147483647 h 2072"/>
              <a:gd name="T40" fmla="*/ 2147483647 w 2287"/>
              <a:gd name="T41" fmla="*/ 2147483647 h 2072"/>
              <a:gd name="T42" fmla="*/ 2147483647 w 2287"/>
              <a:gd name="T43" fmla="*/ 2147483647 h 2072"/>
              <a:gd name="T44" fmla="*/ 2147483647 w 2287"/>
              <a:gd name="T45" fmla="*/ 2147483647 h 2072"/>
              <a:gd name="T46" fmla="*/ 2147483647 w 2287"/>
              <a:gd name="T47" fmla="*/ 2147483647 h 2072"/>
              <a:gd name="T48" fmla="*/ 2147483647 w 2287"/>
              <a:gd name="T49" fmla="*/ 2147483647 h 2072"/>
              <a:gd name="T50" fmla="*/ 2147483647 w 2287"/>
              <a:gd name="T51" fmla="*/ 2147483647 h 2072"/>
              <a:gd name="T52" fmla="*/ 2147483647 w 2287"/>
              <a:gd name="T53" fmla="*/ 2147483647 h 2072"/>
              <a:gd name="T54" fmla="*/ 2147483647 w 2287"/>
              <a:gd name="T55" fmla="*/ 2147483647 h 2072"/>
              <a:gd name="T56" fmla="*/ 2147483647 w 2287"/>
              <a:gd name="T57" fmla="*/ 2147483647 h 2072"/>
              <a:gd name="T58" fmla="*/ 2147483647 w 2287"/>
              <a:gd name="T59" fmla="*/ 2147483647 h 2072"/>
              <a:gd name="T60" fmla="*/ 2147483647 w 2287"/>
              <a:gd name="T61" fmla="*/ 2147483647 h 207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2287"/>
              <a:gd name="T94" fmla="*/ 0 h 2072"/>
              <a:gd name="T95" fmla="*/ 2287 w 2287"/>
              <a:gd name="T96" fmla="*/ 2072 h 2072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2287" h="2072">
                <a:moveTo>
                  <a:pt x="2282" y="5"/>
                </a:moveTo>
                <a:cubicBezTo>
                  <a:pt x="2277" y="0"/>
                  <a:pt x="2239" y="132"/>
                  <a:pt x="2197" y="203"/>
                </a:cubicBezTo>
                <a:cubicBezTo>
                  <a:pt x="2155" y="274"/>
                  <a:pt x="2126" y="345"/>
                  <a:pt x="2027" y="430"/>
                </a:cubicBezTo>
                <a:cubicBezTo>
                  <a:pt x="1928" y="515"/>
                  <a:pt x="1762" y="643"/>
                  <a:pt x="1602" y="714"/>
                </a:cubicBezTo>
                <a:cubicBezTo>
                  <a:pt x="1442" y="785"/>
                  <a:pt x="1224" y="827"/>
                  <a:pt x="1063" y="855"/>
                </a:cubicBezTo>
                <a:cubicBezTo>
                  <a:pt x="902" y="883"/>
                  <a:pt x="751" y="884"/>
                  <a:pt x="638" y="884"/>
                </a:cubicBezTo>
                <a:cubicBezTo>
                  <a:pt x="525" y="884"/>
                  <a:pt x="434" y="869"/>
                  <a:pt x="382" y="855"/>
                </a:cubicBezTo>
                <a:cubicBezTo>
                  <a:pt x="330" y="841"/>
                  <a:pt x="345" y="799"/>
                  <a:pt x="326" y="799"/>
                </a:cubicBezTo>
                <a:cubicBezTo>
                  <a:pt x="307" y="799"/>
                  <a:pt x="297" y="831"/>
                  <a:pt x="269" y="855"/>
                </a:cubicBezTo>
                <a:cubicBezTo>
                  <a:pt x="241" y="879"/>
                  <a:pt x="189" y="903"/>
                  <a:pt x="156" y="941"/>
                </a:cubicBezTo>
                <a:cubicBezTo>
                  <a:pt x="123" y="979"/>
                  <a:pt x="95" y="1025"/>
                  <a:pt x="71" y="1082"/>
                </a:cubicBezTo>
                <a:cubicBezTo>
                  <a:pt x="47" y="1139"/>
                  <a:pt x="25" y="1209"/>
                  <a:pt x="14" y="1281"/>
                </a:cubicBezTo>
                <a:cubicBezTo>
                  <a:pt x="3" y="1353"/>
                  <a:pt x="4" y="1386"/>
                  <a:pt x="3" y="1516"/>
                </a:cubicBezTo>
                <a:cubicBezTo>
                  <a:pt x="2" y="1646"/>
                  <a:pt x="0" y="2056"/>
                  <a:pt x="7" y="2064"/>
                </a:cubicBezTo>
                <a:cubicBezTo>
                  <a:pt x="14" y="2072"/>
                  <a:pt x="31" y="1694"/>
                  <a:pt x="42" y="1564"/>
                </a:cubicBezTo>
                <a:cubicBezTo>
                  <a:pt x="53" y="1434"/>
                  <a:pt x="62" y="1356"/>
                  <a:pt x="71" y="1281"/>
                </a:cubicBezTo>
                <a:cubicBezTo>
                  <a:pt x="80" y="1206"/>
                  <a:pt x="85" y="1149"/>
                  <a:pt x="99" y="1111"/>
                </a:cubicBezTo>
                <a:cubicBezTo>
                  <a:pt x="113" y="1073"/>
                  <a:pt x="132" y="1068"/>
                  <a:pt x="156" y="1054"/>
                </a:cubicBezTo>
                <a:cubicBezTo>
                  <a:pt x="180" y="1040"/>
                  <a:pt x="213" y="1026"/>
                  <a:pt x="241" y="1026"/>
                </a:cubicBezTo>
                <a:cubicBezTo>
                  <a:pt x="269" y="1026"/>
                  <a:pt x="307" y="1045"/>
                  <a:pt x="326" y="1054"/>
                </a:cubicBezTo>
                <a:cubicBezTo>
                  <a:pt x="345" y="1063"/>
                  <a:pt x="340" y="1087"/>
                  <a:pt x="354" y="1082"/>
                </a:cubicBezTo>
                <a:cubicBezTo>
                  <a:pt x="368" y="1077"/>
                  <a:pt x="383" y="1031"/>
                  <a:pt x="411" y="1026"/>
                </a:cubicBezTo>
                <a:cubicBezTo>
                  <a:pt x="439" y="1021"/>
                  <a:pt x="449" y="1049"/>
                  <a:pt x="524" y="1054"/>
                </a:cubicBezTo>
                <a:cubicBezTo>
                  <a:pt x="599" y="1059"/>
                  <a:pt x="755" y="1064"/>
                  <a:pt x="864" y="1054"/>
                </a:cubicBezTo>
                <a:cubicBezTo>
                  <a:pt x="973" y="1044"/>
                  <a:pt x="1048" y="1035"/>
                  <a:pt x="1176" y="997"/>
                </a:cubicBezTo>
                <a:cubicBezTo>
                  <a:pt x="1304" y="959"/>
                  <a:pt x="1516" y="880"/>
                  <a:pt x="1630" y="827"/>
                </a:cubicBezTo>
                <a:cubicBezTo>
                  <a:pt x="1744" y="774"/>
                  <a:pt x="1795" y="724"/>
                  <a:pt x="1861" y="677"/>
                </a:cubicBezTo>
                <a:cubicBezTo>
                  <a:pt x="1927" y="630"/>
                  <a:pt x="1981" y="590"/>
                  <a:pt x="2027" y="544"/>
                </a:cubicBezTo>
                <a:cubicBezTo>
                  <a:pt x="2073" y="498"/>
                  <a:pt x="2107" y="454"/>
                  <a:pt x="2140" y="402"/>
                </a:cubicBezTo>
                <a:cubicBezTo>
                  <a:pt x="2173" y="350"/>
                  <a:pt x="2201" y="298"/>
                  <a:pt x="2225" y="232"/>
                </a:cubicBezTo>
                <a:cubicBezTo>
                  <a:pt x="2249" y="166"/>
                  <a:pt x="2287" y="10"/>
                  <a:pt x="2282" y="5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36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076" name="Freeform 4"/>
          <p:cNvSpPr>
            <a:spLocks/>
          </p:cNvSpPr>
          <p:nvPr/>
        </p:nvSpPr>
        <p:spPr bwMode="ltGray">
          <a:xfrm>
            <a:off x="7227888" y="2776539"/>
            <a:ext cx="284162" cy="352425"/>
          </a:xfrm>
          <a:custGeom>
            <a:avLst/>
            <a:gdLst>
              <a:gd name="T0" fmla="*/ 2147483647 w 179"/>
              <a:gd name="T1" fmla="*/ 2147483647 h 222"/>
              <a:gd name="T2" fmla="*/ 0 w 179"/>
              <a:gd name="T3" fmla="*/ 2147483647 h 222"/>
              <a:gd name="T4" fmla="*/ 2147483647 w 179"/>
              <a:gd name="T5" fmla="*/ 2147483647 h 222"/>
              <a:gd name="T6" fmla="*/ 2147483647 w 179"/>
              <a:gd name="T7" fmla="*/ 2147483647 h 222"/>
              <a:gd name="T8" fmla="*/ 2147483647 w 179"/>
              <a:gd name="T9" fmla="*/ 2147483647 h 222"/>
              <a:gd name="T10" fmla="*/ 2147483647 w 179"/>
              <a:gd name="T11" fmla="*/ 2147483647 h 222"/>
              <a:gd name="T12" fmla="*/ 2147483647 w 179"/>
              <a:gd name="T13" fmla="*/ 2147483647 h 2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9"/>
              <a:gd name="T22" fmla="*/ 0 h 222"/>
              <a:gd name="T23" fmla="*/ 179 w 179"/>
              <a:gd name="T24" fmla="*/ 222 h 2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9" h="222">
                <a:moveTo>
                  <a:pt x="56" y="14"/>
                </a:moveTo>
                <a:cubicBezTo>
                  <a:pt x="33" y="28"/>
                  <a:pt x="0" y="128"/>
                  <a:pt x="0" y="156"/>
                </a:cubicBezTo>
                <a:cubicBezTo>
                  <a:pt x="0" y="184"/>
                  <a:pt x="42" y="175"/>
                  <a:pt x="56" y="184"/>
                </a:cubicBezTo>
                <a:cubicBezTo>
                  <a:pt x="70" y="193"/>
                  <a:pt x="66" y="222"/>
                  <a:pt x="85" y="213"/>
                </a:cubicBezTo>
                <a:cubicBezTo>
                  <a:pt x="104" y="204"/>
                  <a:pt x="161" y="152"/>
                  <a:pt x="170" y="128"/>
                </a:cubicBezTo>
                <a:cubicBezTo>
                  <a:pt x="179" y="104"/>
                  <a:pt x="155" y="90"/>
                  <a:pt x="141" y="71"/>
                </a:cubicBezTo>
                <a:cubicBezTo>
                  <a:pt x="127" y="52"/>
                  <a:pt x="79" y="0"/>
                  <a:pt x="56" y="1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36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077" name="Freeform 5"/>
          <p:cNvSpPr>
            <a:spLocks/>
          </p:cNvSpPr>
          <p:nvPr/>
        </p:nvSpPr>
        <p:spPr bwMode="ltGray">
          <a:xfrm>
            <a:off x="2898775" y="969963"/>
            <a:ext cx="3162300" cy="2762250"/>
          </a:xfrm>
          <a:custGeom>
            <a:avLst/>
            <a:gdLst>
              <a:gd name="T0" fmla="*/ 2147483647 w 1992"/>
              <a:gd name="T1" fmla="*/ 2147483647 h 1740"/>
              <a:gd name="T2" fmla="*/ 2147483647 w 1992"/>
              <a:gd name="T3" fmla="*/ 2147483647 h 1740"/>
              <a:gd name="T4" fmla="*/ 2147483647 w 1992"/>
              <a:gd name="T5" fmla="*/ 2147483647 h 1740"/>
              <a:gd name="T6" fmla="*/ 2147483647 w 1992"/>
              <a:gd name="T7" fmla="*/ 2147483647 h 1740"/>
              <a:gd name="T8" fmla="*/ 2147483647 w 1992"/>
              <a:gd name="T9" fmla="*/ 2147483647 h 1740"/>
              <a:gd name="T10" fmla="*/ 2147483647 w 1992"/>
              <a:gd name="T11" fmla="*/ 2147483647 h 1740"/>
              <a:gd name="T12" fmla="*/ 2147483647 w 1992"/>
              <a:gd name="T13" fmla="*/ 2147483647 h 1740"/>
              <a:gd name="T14" fmla="*/ 2147483647 w 1992"/>
              <a:gd name="T15" fmla="*/ 2147483647 h 1740"/>
              <a:gd name="T16" fmla="*/ 2147483647 w 1992"/>
              <a:gd name="T17" fmla="*/ 2147483647 h 1740"/>
              <a:gd name="T18" fmla="*/ 2147483647 w 1992"/>
              <a:gd name="T19" fmla="*/ 2147483647 h 1740"/>
              <a:gd name="T20" fmla="*/ 2147483647 w 1992"/>
              <a:gd name="T21" fmla="*/ 2147483647 h 1740"/>
              <a:gd name="T22" fmla="*/ 2147483647 w 1992"/>
              <a:gd name="T23" fmla="*/ 2147483647 h 1740"/>
              <a:gd name="T24" fmla="*/ 2147483647 w 1992"/>
              <a:gd name="T25" fmla="*/ 2147483647 h 1740"/>
              <a:gd name="T26" fmla="*/ 2147483647 w 1992"/>
              <a:gd name="T27" fmla="*/ 2147483647 h 1740"/>
              <a:gd name="T28" fmla="*/ 2147483647 w 1992"/>
              <a:gd name="T29" fmla="*/ 2147483647 h 1740"/>
              <a:gd name="T30" fmla="*/ 2147483647 w 1992"/>
              <a:gd name="T31" fmla="*/ 2147483647 h 1740"/>
              <a:gd name="T32" fmla="*/ 2147483647 w 1992"/>
              <a:gd name="T33" fmla="*/ 2147483647 h 1740"/>
              <a:gd name="T34" fmla="*/ 2147483647 w 1992"/>
              <a:gd name="T35" fmla="*/ 2147483647 h 1740"/>
              <a:gd name="T36" fmla="*/ 2147483647 w 1992"/>
              <a:gd name="T37" fmla="*/ 2147483647 h 1740"/>
              <a:gd name="T38" fmla="*/ 2147483647 w 1992"/>
              <a:gd name="T39" fmla="*/ 2147483647 h 1740"/>
              <a:gd name="T40" fmla="*/ 2147483647 w 1992"/>
              <a:gd name="T41" fmla="*/ 2147483647 h 1740"/>
              <a:gd name="T42" fmla="*/ 2147483647 w 1992"/>
              <a:gd name="T43" fmla="*/ 2147483647 h 1740"/>
              <a:gd name="T44" fmla="*/ 2147483647 w 1992"/>
              <a:gd name="T45" fmla="*/ 2147483647 h 1740"/>
              <a:gd name="T46" fmla="*/ 2147483647 w 1992"/>
              <a:gd name="T47" fmla="*/ 2147483647 h 1740"/>
              <a:gd name="T48" fmla="*/ 2147483647 w 1992"/>
              <a:gd name="T49" fmla="*/ 2147483647 h 1740"/>
              <a:gd name="T50" fmla="*/ 2147483647 w 1992"/>
              <a:gd name="T51" fmla="*/ 2147483647 h 1740"/>
              <a:gd name="T52" fmla="*/ 2147483647 w 1992"/>
              <a:gd name="T53" fmla="*/ 2147483647 h 1740"/>
              <a:gd name="T54" fmla="*/ 2147483647 w 1992"/>
              <a:gd name="T55" fmla="*/ 2147483647 h 1740"/>
              <a:gd name="T56" fmla="*/ 2147483647 w 1992"/>
              <a:gd name="T57" fmla="*/ 2147483647 h 1740"/>
              <a:gd name="T58" fmla="*/ 2147483647 w 1992"/>
              <a:gd name="T59" fmla="*/ 2147483647 h 1740"/>
              <a:gd name="T60" fmla="*/ 2147483647 w 1992"/>
              <a:gd name="T61" fmla="*/ 2147483647 h 1740"/>
              <a:gd name="T62" fmla="*/ 2147483647 w 1992"/>
              <a:gd name="T63" fmla="*/ 2147483647 h 1740"/>
              <a:gd name="T64" fmla="*/ 2147483647 w 1992"/>
              <a:gd name="T65" fmla="*/ 2147483647 h 1740"/>
              <a:gd name="T66" fmla="*/ 2147483647 w 1992"/>
              <a:gd name="T67" fmla="*/ 2147483647 h 1740"/>
              <a:gd name="T68" fmla="*/ 2147483647 w 1992"/>
              <a:gd name="T69" fmla="*/ 2147483647 h 1740"/>
              <a:gd name="T70" fmla="*/ 2147483647 w 1992"/>
              <a:gd name="T71" fmla="*/ 2147483647 h 1740"/>
              <a:gd name="T72" fmla="*/ 2147483647 w 1992"/>
              <a:gd name="T73" fmla="*/ 2147483647 h 1740"/>
              <a:gd name="T74" fmla="*/ 2147483647 w 1992"/>
              <a:gd name="T75" fmla="*/ 2147483647 h 1740"/>
              <a:gd name="T76" fmla="*/ 2147483647 w 1992"/>
              <a:gd name="T77" fmla="*/ 2147483647 h 1740"/>
              <a:gd name="T78" fmla="*/ 2147483647 w 1992"/>
              <a:gd name="T79" fmla="*/ 2147483647 h 1740"/>
              <a:gd name="T80" fmla="*/ 2147483647 w 1992"/>
              <a:gd name="T81" fmla="*/ 2147483647 h 1740"/>
              <a:gd name="T82" fmla="*/ 2147483647 w 1992"/>
              <a:gd name="T83" fmla="*/ 2147483647 h 1740"/>
              <a:gd name="T84" fmla="*/ 2147483647 w 1992"/>
              <a:gd name="T85" fmla="*/ 2147483647 h 1740"/>
              <a:gd name="T86" fmla="*/ 2147483647 w 1992"/>
              <a:gd name="T87" fmla="*/ 2147483647 h 174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992"/>
              <a:gd name="T133" fmla="*/ 0 h 1740"/>
              <a:gd name="T134" fmla="*/ 1992 w 1992"/>
              <a:gd name="T135" fmla="*/ 1740 h 174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992" h="1740">
                <a:moveTo>
                  <a:pt x="1763" y="358"/>
                </a:moveTo>
                <a:cubicBezTo>
                  <a:pt x="1782" y="337"/>
                  <a:pt x="1873" y="252"/>
                  <a:pt x="1906" y="205"/>
                </a:cubicBezTo>
                <a:cubicBezTo>
                  <a:pt x="1939" y="158"/>
                  <a:pt x="1947" y="106"/>
                  <a:pt x="1961" y="75"/>
                </a:cubicBezTo>
                <a:cubicBezTo>
                  <a:pt x="1975" y="44"/>
                  <a:pt x="1988" y="0"/>
                  <a:pt x="1990" y="18"/>
                </a:cubicBezTo>
                <a:cubicBezTo>
                  <a:pt x="1992" y="36"/>
                  <a:pt x="1973" y="125"/>
                  <a:pt x="1970" y="181"/>
                </a:cubicBezTo>
                <a:cubicBezTo>
                  <a:pt x="1967" y="237"/>
                  <a:pt x="1971" y="300"/>
                  <a:pt x="1970" y="357"/>
                </a:cubicBezTo>
                <a:cubicBezTo>
                  <a:pt x="1969" y="414"/>
                  <a:pt x="1966" y="455"/>
                  <a:pt x="1962" y="521"/>
                </a:cubicBezTo>
                <a:cubicBezTo>
                  <a:pt x="1958" y="587"/>
                  <a:pt x="1958" y="688"/>
                  <a:pt x="1948" y="751"/>
                </a:cubicBezTo>
                <a:cubicBezTo>
                  <a:pt x="1938" y="814"/>
                  <a:pt x="1919" y="862"/>
                  <a:pt x="1904" y="897"/>
                </a:cubicBezTo>
                <a:cubicBezTo>
                  <a:pt x="1889" y="932"/>
                  <a:pt x="1874" y="942"/>
                  <a:pt x="1860" y="961"/>
                </a:cubicBezTo>
                <a:cubicBezTo>
                  <a:pt x="1846" y="980"/>
                  <a:pt x="1840" y="988"/>
                  <a:pt x="1819" y="1010"/>
                </a:cubicBezTo>
                <a:cubicBezTo>
                  <a:pt x="1798" y="1032"/>
                  <a:pt x="1767" y="1081"/>
                  <a:pt x="1734" y="1095"/>
                </a:cubicBezTo>
                <a:cubicBezTo>
                  <a:pt x="1701" y="1109"/>
                  <a:pt x="1648" y="1101"/>
                  <a:pt x="1621" y="1095"/>
                </a:cubicBezTo>
                <a:cubicBezTo>
                  <a:pt x="1594" y="1089"/>
                  <a:pt x="1585" y="1071"/>
                  <a:pt x="1570" y="1057"/>
                </a:cubicBezTo>
                <a:cubicBezTo>
                  <a:pt x="1555" y="1043"/>
                  <a:pt x="1542" y="1033"/>
                  <a:pt x="1530" y="1013"/>
                </a:cubicBezTo>
                <a:cubicBezTo>
                  <a:pt x="1518" y="993"/>
                  <a:pt x="1503" y="960"/>
                  <a:pt x="1498" y="934"/>
                </a:cubicBezTo>
                <a:cubicBezTo>
                  <a:pt x="1493" y="908"/>
                  <a:pt x="1489" y="905"/>
                  <a:pt x="1501" y="859"/>
                </a:cubicBezTo>
                <a:cubicBezTo>
                  <a:pt x="1513" y="813"/>
                  <a:pt x="1540" y="714"/>
                  <a:pt x="1569" y="656"/>
                </a:cubicBezTo>
                <a:cubicBezTo>
                  <a:pt x="1598" y="598"/>
                  <a:pt x="1641" y="545"/>
                  <a:pt x="1678" y="509"/>
                </a:cubicBezTo>
                <a:cubicBezTo>
                  <a:pt x="1715" y="473"/>
                  <a:pt x="1763" y="459"/>
                  <a:pt x="1791" y="443"/>
                </a:cubicBezTo>
                <a:cubicBezTo>
                  <a:pt x="1819" y="427"/>
                  <a:pt x="1839" y="398"/>
                  <a:pt x="1848" y="415"/>
                </a:cubicBezTo>
                <a:cubicBezTo>
                  <a:pt x="1857" y="432"/>
                  <a:pt x="1847" y="515"/>
                  <a:pt x="1847" y="548"/>
                </a:cubicBezTo>
                <a:cubicBezTo>
                  <a:pt x="1847" y="581"/>
                  <a:pt x="1853" y="574"/>
                  <a:pt x="1848" y="613"/>
                </a:cubicBezTo>
                <a:cubicBezTo>
                  <a:pt x="1843" y="652"/>
                  <a:pt x="1833" y="727"/>
                  <a:pt x="1819" y="784"/>
                </a:cubicBezTo>
                <a:cubicBezTo>
                  <a:pt x="1805" y="841"/>
                  <a:pt x="1783" y="918"/>
                  <a:pt x="1763" y="954"/>
                </a:cubicBezTo>
                <a:cubicBezTo>
                  <a:pt x="1743" y="990"/>
                  <a:pt x="1718" y="992"/>
                  <a:pt x="1698" y="1001"/>
                </a:cubicBezTo>
                <a:cubicBezTo>
                  <a:pt x="1678" y="1010"/>
                  <a:pt x="1659" y="1012"/>
                  <a:pt x="1642" y="1009"/>
                </a:cubicBezTo>
                <a:cubicBezTo>
                  <a:pt x="1625" y="1006"/>
                  <a:pt x="1611" y="972"/>
                  <a:pt x="1593" y="982"/>
                </a:cubicBezTo>
                <a:cubicBezTo>
                  <a:pt x="1575" y="992"/>
                  <a:pt x="1555" y="1048"/>
                  <a:pt x="1536" y="1067"/>
                </a:cubicBezTo>
                <a:cubicBezTo>
                  <a:pt x="1517" y="1086"/>
                  <a:pt x="1498" y="1090"/>
                  <a:pt x="1479" y="1095"/>
                </a:cubicBezTo>
                <a:cubicBezTo>
                  <a:pt x="1460" y="1100"/>
                  <a:pt x="1442" y="1100"/>
                  <a:pt x="1423" y="1095"/>
                </a:cubicBezTo>
                <a:cubicBezTo>
                  <a:pt x="1404" y="1090"/>
                  <a:pt x="1387" y="1075"/>
                  <a:pt x="1366" y="1067"/>
                </a:cubicBezTo>
                <a:cubicBezTo>
                  <a:pt x="1345" y="1059"/>
                  <a:pt x="1329" y="1046"/>
                  <a:pt x="1298" y="1049"/>
                </a:cubicBezTo>
                <a:cubicBezTo>
                  <a:pt x="1267" y="1052"/>
                  <a:pt x="1213" y="1068"/>
                  <a:pt x="1182" y="1085"/>
                </a:cubicBezTo>
                <a:cubicBezTo>
                  <a:pt x="1151" y="1102"/>
                  <a:pt x="1136" y="1130"/>
                  <a:pt x="1111" y="1152"/>
                </a:cubicBezTo>
                <a:cubicBezTo>
                  <a:pt x="1086" y="1174"/>
                  <a:pt x="1062" y="1189"/>
                  <a:pt x="1034" y="1217"/>
                </a:cubicBezTo>
                <a:cubicBezTo>
                  <a:pt x="1006" y="1245"/>
                  <a:pt x="976" y="1280"/>
                  <a:pt x="941" y="1322"/>
                </a:cubicBezTo>
                <a:cubicBezTo>
                  <a:pt x="906" y="1364"/>
                  <a:pt x="862" y="1427"/>
                  <a:pt x="824" y="1469"/>
                </a:cubicBezTo>
                <a:cubicBezTo>
                  <a:pt x="786" y="1511"/>
                  <a:pt x="761" y="1540"/>
                  <a:pt x="714" y="1577"/>
                </a:cubicBezTo>
                <a:cubicBezTo>
                  <a:pt x="667" y="1614"/>
                  <a:pt x="609" y="1664"/>
                  <a:pt x="544" y="1691"/>
                </a:cubicBezTo>
                <a:cubicBezTo>
                  <a:pt x="479" y="1718"/>
                  <a:pt x="393" y="1740"/>
                  <a:pt x="322" y="1740"/>
                </a:cubicBezTo>
                <a:cubicBezTo>
                  <a:pt x="251" y="1740"/>
                  <a:pt x="166" y="1718"/>
                  <a:pt x="118" y="1691"/>
                </a:cubicBezTo>
                <a:cubicBezTo>
                  <a:pt x="70" y="1664"/>
                  <a:pt x="52" y="1624"/>
                  <a:pt x="33" y="1577"/>
                </a:cubicBezTo>
                <a:cubicBezTo>
                  <a:pt x="14" y="1530"/>
                  <a:pt x="0" y="1454"/>
                  <a:pt x="5" y="1407"/>
                </a:cubicBezTo>
                <a:cubicBezTo>
                  <a:pt x="10" y="1360"/>
                  <a:pt x="48" y="1322"/>
                  <a:pt x="62" y="1294"/>
                </a:cubicBezTo>
                <a:cubicBezTo>
                  <a:pt x="76" y="1266"/>
                  <a:pt x="95" y="1227"/>
                  <a:pt x="90" y="1237"/>
                </a:cubicBezTo>
                <a:cubicBezTo>
                  <a:pt x="85" y="1247"/>
                  <a:pt x="43" y="1315"/>
                  <a:pt x="34" y="1353"/>
                </a:cubicBezTo>
                <a:cubicBezTo>
                  <a:pt x="25" y="1391"/>
                  <a:pt x="24" y="1422"/>
                  <a:pt x="33" y="1464"/>
                </a:cubicBezTo>
                <a:cubicBezTo>
                  <a:pt x="42" y="1506"/>
                  <a:pt x="60" y="1571"/>
                  <a:pt x="90" y="1606"/>
                </a:cubicBezTo>
                <a:cubicBezTo>
                  <a:pt x="120" y="1641"/>
                  <a:pt x="176" y="1659"/>
                  <a:pt x="214" y="1673"/>
                </a:cubicBezTo>
                <a:cubicBezTo>
                  <a:pt x="252" y="1687"/>
                  <a:pt x="286" y="1687"/>
                  <a:pt x="316" y="1690"/>
                </a:cubicBezTo>
                <a:cubicBezTo>
                  <a:pt x="346" y="1693"/>
                  <a:pt x="371" y="1695"/>
                  <a:pt x="394" y="1693"/>
                </a:cubicBezTo>
                <a:cubicBezTo>
                  <a:pt x="417" y="1691"/>
                  <a:pt x="421" y="1695"/>
                  <a:pt x="454" y="1681"/>
                </a:cubicBezTo>
                <a:cubicBezTo>
                  <a:pt x="487" y="1667"/>
                  <a:pt x="550" y="1637"/>
                  <a:pt x="595" y="1609"/>
                </a:cubicBezTo>
                <a:cubicBezTo>
                  <a:pt x="640" y="1581"/>
                  <a:pt x="690" y="1539"/>
                  <a:pt x="722" y="1510"/>
                </a:cubicBezTo>
                <a:cubicBezTo>
                  <a:pt x="754" y="1481"/>
                  <a:pt x="754" y="1480"/>
                  <a:pt x="790" y="1435"/>
                </a:cubicBezTo>
                <a:cubicBezTo>
                  <a:pt x="826" y="1390"/>
                  <a:pt x="897" y="1294"/>
                  <a:pt x="941" y="1237"/>
                </a:cubicBezTo>
                <a:cubicBezTo>
                  <a:pt x="985" y="1180"/>
                  <a:pt x="1022" y="1134"/>
                  <a:pt x="1054" y="1095"/>
                </a:cubicBezTo>
                <a:cubicBezTo>
                  <a:pt x="1086" y="1056"/>
                  <a:pt x="1104" y="1026"/>
                  <a:pt x="1134" y="1001"/>
                </a:cubicBezTo>
                <a:cubicBezTo>
                  <a:pt x="1164" y="976"/>
                  <a:pt x="1210" y="958"/>
                  <a:pt x="1234" y="945"/>
                </a:cubicBezTo>
                <a:cubicBezTo>
                  <a:pt x="1258" y="932"/>
                  <a:pt x="1254" y="930"/>
                  <a:pt x="1281" y="925"/>
                </a:cubicBezTo>
                <a:cubicBezTo>
                  <a:pt x="1308" y="920"/>
                  <a:pt x="1356" y="908"/>
                  <a:pt x="1394" y="913"/>
                </a:cubicBezTo>
                <a:cubicBezTo>
                  <a:pt x="1432" y="918"/>
                  <a:pt x="1480" y="947"/>
                  <a:pt x="1508" y="954"/>
                </a:cubicBezTo>
                <a:cubicBezTo>
                  <a:pt x="1536" y="961"/>
                  <a:pt x="1550" y="963"/>
                  <a:pt x="1564" y="954"/>
                </a:cubicBezTo>
                <a:cubicBezTo>
                  <a:pt x="1578" y="945"/>
                  <a:pt x="1584" y="916"/>
                  <a:pt x="1593" y="897"/>
                </a:cubicBezTo>
                <a:cubicBezTo>
                  <a:pt x="1602" y="878"/>
                  <a:pt x="1612" y="854"/>
                  <a:pt x="1621" y="840"/>
                </a:cubicBezTo>
                <a:cubicBezTo>
                  <a:pt x="1630" y="826"/>
                  <a:pt x="1640" y="812"/>
                  <a:pt x="1649" y="812"/>
                </a:cubicBezTo>
                <a:cubicBezTo>
                  <a:pt x="1658" y="812"/>
                  <a:pt x="1664" y="831"/>
                  <a:pt x="1678" y="840"/>
                </a:cubicBezTo>
                <a:cubicBezTo>
                  <a:pt x="1692" y="849"/>
                  <a:pt x="1717" y="875"/>
                  <a:pt x="1734" y="869"/>
                </a:cubicBezTo>
                <a:cubicBezTo>
                  <a:pt x="1751" y="863"/>
                  <a:pt x="1772" y="837"/>
                  <a:pt x="1779" y="805"/>
                </a:cubicBezTo>
                <a:cubicBezTo>
                  <a:pt x="1786" y="773"/>
                  <a:pt x="1776" y="716"/>
                  <a:pt x="1779" y="677"/>
                </a:cubicBezTo>
                <a:cubicBezTo>
                  <a:pt x="1782" y="638"/>
                  <a:pt x="1787" y="607"/>
                  <a:pt x="1794" y="573"/>
                </a:cubicBezTo>
                <a:cubicBezTo>
                  <a:pt x="1801" y="539"/>
                  <a:pt x="1827" y="483"/>
                  <a:pt x="1819" y="472"/>
                </a:cubicBezTo>
                <a:cubicBezTo>
                  <a:pt x="1811" y="461"/>
                  <a:pt x="1779" y="478"/>
                  <a:pt x="1746" y="505"/>
                </a:cubicBezTo>
                <a:cubicBezTo>
                  <a:pt x="1713" y="532"/>
                  <a:pt x="1658" y="580"/>
                  <a:pt x="1623" y="636"/>
                </a:cubicBezTo>
                <a:cubicBezTo>
                  <a:pt x="1588" y="692"/>
                  <a:pt x="1548" y="780"/>
                  <a:pt x="1536" y="840"/>
                </a:cubicBezTo>
                <a:cubicBezTo>
                  <a:pt x="1524" y="900"/>
                  <a:pt x="1531" y="959"/>
                  <a:pt x="1550" y="997"/>
                </a:cubicBezTo>
                <a:cubicBezTo>
                  <a:pt x="1569" y="1035"/>
                  <a:pt x="1609" y="1069"/>
                  <a:pt x="1649" y="1067"/>
                </a:cubicBezTo>
                <a:cubicBezTo>
                  <a:pt x="1689" y="1065"/>
                  <a:pt x="1751" y="1023"/>
                  <a:pt x="1791" y="982"/>
                </a:cubicBezTo>
                <a:cubicBezTo>
                  <a:pt x="1831" y="941"/>
                  <a:pt x="1866" y="891"/>
                  <a:pt x="1888" y="819"/>
                </a:cubicBezTo>
                <a:cubicBezTo>
                  <a:pt x="1910" y="747"/>
                  <a:pt x="1915" y="621"/>
                  <a:pt x="1921" y="548"/>
                </a:cubicBezTo>
                <a:cubicBezTo>
                  <a:pt x="1927" y="475"/>
                  <a:pt x="1920" y="422"/>
                  <a:pt x="1922" y="381"/>
                </a:cubicBezTo>
                <a:cubicBezTo>
                  <a:pt x="1924" y="340"/>
                  <a:pt x="1930" y="330"/>
                  <a:pt x="1933" y="302"/>
                </a:cubicBezTo>
                <a:cubicBezTo>
                  <a:pt x="1936" y="274"/>
                  <a:pt x="1947" y="208"/>
                  <a:pt x="1938" y="213"/>
                </a:cubicBezTo>
                <a:cubicBezTo>
                  <a:pt x="1929" y="218"/>
                  <a:pt x="1891" y="306"/>
                  <a:pt x="1876" y="330"/>
                </a:cubicBezTo>
                <a:cubicBezTo>
                  <a:pt x="1861" y="354"/>
                  <a:pt x="1861" y="355"/>
                  <a:pt x="1848" y="358"/>
                </a:cubicBezTo>
                <a:cubicBezTo>
                  <a:pt x="1835" y="361"/>
                  <a:pt x="1811" y="346"/>
                  <a:pt x="1797" y="346"/>
                </a:cubicBezTo>
                <a:cubicBezTo>
                  <a:pt x="1783" y="346"/>
                  <a:pt x="1770" y="356"/>
                  <a:pt x="1763" y="358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36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078" name="Freeform 6"/>
          <p:cNvSpPr>
            <a:spLocks/>
          </p:cNvSpPr>
          <p:nvPr/>
        </p:nvSpPr>
        <p:spPr bwMode="ltGray">
          <a:xfrm>
            <a:off x="5380039" y="1254126"/>
            <a:ext cx="100012" cy="295275"/>
          </a:xfrm>
          <a:custGeom>
            <a:avLst/>
            <a:gdLst>
              <a:gd name="T0" fmla="*/ 2147483647 w 63"/>
              <a:gd name="T1" fmla="*/ 2147483647 h 186"/>
              <a:gd name="T2" fmla="*/ 2147483647 w 63"/>
              <a:gd name="T3" fmla="*/ 2147483647 h 186"/>
              <a:gd name="T4" fmla="*/ 2147483647 w 63"/>
              <a:gd name="T5" fmla="*/ 2147483647 h 186"/>
              <a:gd name="T6" fmla="*/ 2147483647 w 63"/>
              <a:gd name="T7" fmla="*/ 2147483647 h 186"/>
              <a:gd name="T8" fmla="*/ 2147483647 w 63"/>
              <a:gd name="T9" fmla="*/ 2147483647 h 186"/>
              <a:gd name="T10" fmla="*/ 2147483647 w 63"/>
              <a:gd name="T11" fmla="*/ 2147483647 h 186"/>
              <a:gd name="T12" fmla="*/ 2147483647 w 63"/>
              <a:gd name="T13" fmla="*/ 2147483647 h 1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3"/>
              <a:gd name="T22" fmla="*/ 0 h 186"/>
              <a:gd name="T23" fmla="*/ 63 w 63"/>
              <a:gd name="T24" fmla="*/ 186 h 18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3" h="186">
                <a:moveTo>
                  <a:pt x="58" y="9"/>
                </a:moveTo>
                <a:cubicBezTo>
                  <a:pt x="53" y="0"/>
                  <a:pt x="37" y="18"/>
                  <a:pt x="30" y="38"/>
                </a:cubicBezTo>
                <a:cubicBezTo>
                  <a:pt x="23" y="58"/>
                  <a:pt x="23" y="107"/>
                  <a:pt x="19" y="131"/>
                </a:cubicBezTo>
                <a:cubicBezTo>
                  <a:pt x="15" y="155"/>
                  <a:pt x="0" y="182"/>
                  <a:pt x="3" y="184"/>
                </a:cubicBezTo>
                <a:cubicBezTo>
                  <a:pt x="6" y="186"/>
                  <a:pt x="27" y="161"/>
                  <a:pt x="36" y="146"/>
                </a:cubicBezTo>
                <a:cubicBezTo>
                  <a:pt x="45" y="131"/>
                  <a:pt x="54" y="117"/>
                  <a:pt x="58" y="94"/>
                </a:cubicBezTo>
                <a:cubicBezTo>
                  <a:pt x="62" y="71"/>
                  <a:pt x="63" y="18"/>
                  <a:pt x="58" y="9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36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079" name="Freeform 7"/>
          <p:cNvSpPr>
            <a:spLocks/>
          </p:cNvSpPr>
          <p:nvPr/>
        </p:nvSpPr>
        <p:spPr bwMode="ltGray">
          <a:xfrm>
            <a:off x="5334001" y="1581150"/>
            <a:ext cx="182563" cy="228600"/>
          </a:xfrm>
          <a:custGeom>
            <a:avLst/>
            <a:gdLst>
              <a:gd name="T0" fmla="*/ 2147483647 w 115"/>
              <a:gd name="T1" fmla="*/ 2147483647 h 144"/>
              <a:gd name="T2" fmla="*/ 2147483647 w 115"/>
              <a:gd name="T3" fmla="*/ 2147483647 h 144"/>
              <a:gd name="T4" fmla="*/ 2147483647 w 115"/>
              <a:gd name="T5" fmla="*/ 2147483647 h 144"/>
              <a:gd name="T6" fmla="*/ 2147483647 w 115"/>
              <a:gd name="T7" fmla="*/ 2147483647 h 144"/>
              <a:gd name="T8" fmla="*/ 2147483647 w 115"/>
              <a:gd name="T9" fmla="*/ 2147483647 h 144"/>
              <a:gd name="T10" fmla="*/ 2147483647 w 115"/>
              <a:gd name="T11" fmla="*/ 2147483647 h 144"/>
              <a:gd name="T12" fmla="*/ 2147483647 w 115"/>
              <a:gd name="T13" fmla="*/ 2147483647 h 144"/>
              <a:gd name="T14" fmla="*/ 2147483647 w 115"/>
              <a:gd name="T15" fmla="*/ 2147483647 h 144"/>
              <a:gd name="T16" fmla="*/ 2147483647 w 115"/>
              <a:gd name="T17" fmla="*/ 2147483647 h 144"/>
              <a:gd name="T18" fmla="*/ 2147483647 w 115"/>
              <a:gd name="T19" fmla="*/ 2147483647 h 144"/>
              <a:gd name="T20" fmla="*/ 2147483647 w 115"/>
              <a:gd name="T21" fmla="*/ 2147483647 h 144"/>
              <a:gd name="T22" fmla="*/ 2147483647 w 115"/>
              <a:gd name="T23" fmla="*/ 2147483647 h 144"/>
              <a:gd name="T24" fmla="*/ 2147483647 w 115"/>
              <a:gd name="T25" fmla="*/ 2147483647 h 144"/>
              <a:gd name="T26" fmla="*/ 2147483647 w 115"/>
              <a:gd name="T27" fmla="*/ 2147483647 h 144"/>
              <a:gd name="T28" fmla="*/ 2147483647 w 115"/>
              <a:gd name="T29" fmla="*/ 2147483647 h 144"/>
              <a:gd name="T30" fmla="*/ 2147483647 w 115"/>
              <a:gd name="T31" fmla="*/ 2147483647 h 1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5"/>
              <a:gd name="T49" fmla="*/ 0 h 144"/>
              <a:gd name="T50" fmla="*/ 115 w 115"/>
              <a:gd name="T51" fmla="*/ 144 h 14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5" h="144">
                <a:moveTo>
                  <a:pt x="87" y="2"/>
                </a:moveTo>
                <a:cubicBezTo>
                  <a:pt x="83" y="0"/>
                  <a:pt x="92" y="33"/>
                  <a:pt x="92" y="45"/>
                </a:cubicBezTo>
                <a:cubicBezTo>
                  <a:pt x="92" y="57"/>
                  <a:pt x="91" y="69"/>
                  <a:pt x="86" y="74"/>
                </a:cubicBezTo>
                <a:cubicBezTo>
                  <a:pt x="81" y="79"/>
                  <a:pt x="67" y="72"/>
                  <a:pt x="60" y="75"/>
                </a:cubicBezTo>
                <a:cubicBezTo>
                  <a:pt x="53" y="78"/>
                  <a:pt x="47" y="88"/>
                  <a:pt x="42" y="95"/>
                </a:cubicBezTo>
                <a:cubicBezTo>
                  <a:pt x="37" y="102"/>
                  <a:pt x="34" y="116"/>
                  <a:pt x="30" y="115"/>
                </a:cubicBezTo>
                <a:cubicBezTo>
                  <a:pt x="26" y="114"/>
                  <a:pt x="16" y="97"/>
                  <a:pt x="15" y="86"/>
                </a:cubicBezTo>
                <a:cubicBezTo>
                  <a:pt x="14" y="75"/>
                  <a:pt x="23" y="51"/>
                  <a:pt x="21" y="51"/>
                </a:cubicBezTo>
                <a:cubicBezTo>
                  <a:pt x="19" y="51"/>
                  <a:pt x="4" y="75"/>
                  <a:pt x="2" y="87"/>
                </a:cubicBezTo>
                <a:cubicBezTo>
                  <a:pt x="0" y="99"/>
                  <a:pt x="3" y="117"/>
                  <a:pt x="8" y="126"/>
                </a:cubicBezTo>
                <a:cubicBezTo>
                  <a:pt x="13" y="135"/>
                  <a:pt x="23" y="144"/>
                  <a:pt x="30" y="143"/>
                </a:cubicBezTo>
                <a:cubicBezTo>
                  <a:pt x="37" y="142"/>
                  <a:pt x="45" y="125"/>
                  <a:pt x="51" y="117"/>
                </a:cubicBezTo>
                <a:cubicBezTo>
                  <a:pt x="57" y="109"/>
                  <a:pt x="60" y="95"/>
                  <a:pt x="66" y="95"/>
                </a:cubicBezTo>
                <a:cubicBezTo>
                  <a:pt x="72" y="95"/>
                  <a:pt x="79" y="121"/>
                  <a:pt x="87" y="115"/>
                </a:cubicBezTo>
                <a:cubicBezTo>
                  <a:pt x="95" y="109"/>
                  <a:pt x="115" y="77"/>
                  <a:pt x="115" y="58"/>
                </a:cubicBezTo>
                <a:cubicBezTo>
                  <a:pt x="115" y="39"/>
                  <a:pt x="92" y="4"/>
                  <a:pt x="87" y="2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36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080" name="Freeform 8"/>
          <p:cNvSpPr>
            <a:spLocks/>
          </p:cNvSpPr>
          <p:nvPr/>
        </p:nvSpPr>
        <p:spPr bwMode="ltGray">
          <a:xfrm>
            <a:off x="3824288" y="925513"/>
            <a:ext cx="1377950" cy="1974850"/>
          </a:xfrm>
          <a:custGeom>
            <a:avLst/>
            <a:gdLst>
              <a:gd name="T0" fmla="*/ 2147483647 w 868"/>
              <a:gd name="T1" fmla="*/ 2147483647 h 1244"/>
              <a:gd name="T2" fmla="*/ 2147483647 w 868"/>
              <a:gd name="T3" fmla="*/ 2147483647 h 1244"/>
              <a:gd name="T4" fmla="*/ 2147483647 w 868"/>
              <a:gd name="T5" fmla="*/ 2147483647 h 1244"/>
              <a:gd name="T6" fmla="*/ 2147483647 w 868"/>
              <a:gd name="T7" fmla="*/ 2147483647 h 1244"/>
              <a:gd name="T8" fmla="*/ 2147483647 w 868"/>
              <a:gd name="T9" fmla="*/ 2147483647 h 1244"/>
              <a:gd name="T10" fmla="*/ 2147483647 w 868"/>
              <a:gd name="T11" fmla="*/ 2147483647 h 1244"/>
              <a:gd name="T12" fmla="*/ 2147483647 w 868"/>
              <a:gd name="T13" fmla="*/ 2147483647 h 1244"/>
              <a:gd name="T14" fmla="*/ 2147483647 w 868"/>
              <a:gd name="T15" fmla="*/ 2147483647 h 1244"/>
              <a:gd name="T16" fmla="*/ 2147483647 w 868"/>
              <a:gd name="T17" fmla="*/ 2147483647 h 1244"/>
              <a:gd name="T18" fmla="*/ 2147483647 w 868"/>
              <a:gd name="T19" fmla="*/ 2147483647 h 1244"/>
              <a:gd name="T20" fmla="*/ 2147483647 w 868"/>
              <a:gd name="T21" fmla="*/ 2147483647 h 1244"/>
              <a:gd name="T22" fmla="*/ 2147483647 w 868"/>
              <a:gd name="T23" fmla="*/ 2147483647 h 1244"/>
              <a:gd name="T24" fmla="*/ 2147483647 w 868"/>
              <a:gd name="T25" fmla="*/ 2147483647 h 1244"/>
              <a:gd name="T26" fmla="*/ 2147483647 w 868"/>
              <a:gd name="T27" fmla="*/ 2147483647 h 1244"/>
              <a:gd name="T28" fmla="*/ 2147483647 w 868"/>
              <a:gd name="T29" fmla="*/ 2147483647 h 1244"/>
              <a:gd name="T30" fmla="*/ 2147483647 w 868"/>
              <a:gd name="T31" fmla="*/ 2147483647 h 1244"/>
              <a:gd name="T32" fmla="*/ 2147483647 w 868"/>
              <a:gd name="T33" fmla="*/ 2147483647 h 1244"/>
              <a:gd name="T34" fmla="*/ 2147483647 w 868"/>
              <a:gd name="T35" fmla="*/ 2147483647 h 1244"/>
              <a:gd name="T36" fmla="*/ 2147483647 w 868"/>
              <a:gd name="T37" fmla="*/ 2147483647 h 1244"/>
              <a:gd name="T38" fmla="*/ 2147483647 w 868"/>
              <a:gd name="T39" fmla="*/ 2147483647 h 1244"/>
              <a:gd name="T40" fmla="*/ 2147483647 w 868"/>
              <a:gd name="T41" fmla="*/ 2147483647 h 1244"/>
              <a:gd name="T42" fmla="*/ 2147483647 w 868"/>
              <a:gd name="T43" fmla="*/ 2147483647 h 1244"/>
              <a:gd name="T44" fmla="*/ 2147483647 w 868"/>
              <a:gd name="T45" fmla="*/ 2147483647 h 1244"/>
              <a:gd name="T46" fmla="*/ 2147483647 w 868"/>
              <a:gd name="T47" fmla="*/ 2147483647 h 1244"/>
              <a:gd name="T48" fmla="*/ 2147483647 w 868"/>
              <a:gd name="T49" fmla="*/ 2147483647 h 1244"/>
              <a:gd name="T50" fmla="*/ 2147483647 w 868"/>
              <a:gd name="T51" fmla="*/ 2147483647 h 1244"/>
              <a:gd name="T52" fmla="*/ 2147483647 w 868"/>
              <a:gd name="T53" fmla="*/ 2147483647 h 1244"/>
              <a:gd name="T54" fmla="*/ 2147483647 w 868"/>
              <a:gd name="T55" fmla="*/ 2147483647 h 1244"/>
              <a:gd name="T56" fmla="*/ 2147483647 w 868"/>
              <a:gd name="T57" fmla="*/ 2147483647 h 1244"/>
              <a:gd name="T58" fmla="*/ 2147483647 w 868"/>
              <a:gd name="T59" fmla="*/ 2147483647 h 1244"/>
              <a:gd name="T60" fmla="*/ 2147483647 w 868"/>
              <a:gd name="T61" fmla="*/ 2147483647 h 1244"/>
              <a:gd name="T62" fmla="*/ 2147483647 w 868"/>
              <a:gd name="T63" fmla="*/ 2147483647 h 1244"/>
              <a:gd name="T64" fmla="*/ 2147483647 w 868"/>
              <a:gd name="T65" fmla="*/ 2147483647 h 1244"/>
              <a:gd name="T66" fmla="*/ 2147483647 w 868"/>
              <a:gd name="T67" fmla="*/ 2147483647 h 1244"/>
              <a:gd name="T68" fmla="*/ 2147483647 w 868"/>
              <a:gd name="T69" fmla="*/ 2147483647 h 1244"/>
              <a:gd name="T70" fmla="*/ 2147483647 w 868"/>
              <a:gd name="T71" fmla="*/ 2147483647 h 1244"/>
              <a:gd name="T72" fmla="*/ 2147483647 w 868"/>
              <a:gd name="T73" fmla="*/ 2147483647 h 1244"/>
              <a:gd name="T74" fmla="*/ 2147483647 w 868"/>
              <a:gd name="T75" fmla="*/ 2147483647 h 1244"/>
              <a:gd name="T76" fmla="*/ 2147483647 w 868"/>
              <a:gd name="T77" fmla="*/ 2147483647 h 1244"/>
              <a:gd name="T78" fmla="*/ 2147483647 w 868"/>
              <a:gd name="T79" fmla="*/ 2147483647 h 1244"/>
              <a:gd name="T80" fmla="*/ 2147483647 w 868"/>
              <a:gd name="T81" fmla="*/ 2147483647 h 1244"/>
              <a:gd name="T82" fmla="*/ 2147483647 w 868"/>
              <a:gd name="T83" fmla="*/ 2147483647 h 1244"/>
              <a:gd name="T84" fmla="*/ 2147483647 w 868"/>
              <a:gd name="T85" fmla="*/ 2147483647 h 1244"/>
              <a:gd name="T86" fmla="*/ 2147483647 w 868"/>
              <a:gd name="T87" fmla="*/ 2147483647 h 1244"/>
              <a:gd name="T88" fmla="*/ 2147483647 w 868"/>
              <a:gd name="T89" fmla="*/ 2147483647 h 1244"/>
              <a:gd name="T90" fmla="*/ 2147483647 w 868"/>
              <a:gd name="T91" fmla="*/ 2147483647 h 1244"/>
              <a:gd name="T92" fmla="*/ 2147483647 w 868"/>
              <a:gd name="T93" fmla="*/ 2147483647 h 1244"/>
              <a:gd name="T94" fmla="*/ 2147483647 w 868"/>
              <a:gd name="T95" fmla="*/ 2147483647 h 1244"/>
              <a:gd name="T96" fmla="*/ 2147483647 w 868"/>
              <a:gd name="T97" fmla="*/ 2147483647 h 1244"/>
              <a:gd name="T98" fmla="*/ 2147483647 w 868"/>
              <a:gd name="T99" fmla="*/ 2147483647 h 1244"/>
              <a:gd name="T100" fmla="*/ 2147483647 w 868"/>
              <a:gd name="T101" fmla="*/ 2147483647 h 1244"/>
              <a:gd name="T102" fmla="*/ 2147483647 w 868"/>
              <a:gd name="T103" fmla="*/ 2147483647 h 1244"/>
              <a:gd name="T104" fmla="*/ 2147483647 w 868"/>
              <a:gd name="T105" fmla="*/ 2147483647 h 1244"/>
              <a:gd name="T106" fmla="*/ 2147483647 w 868"/>
              <a:gd name="T107" fmla="*/ 2147483647 h 1244"/>
              <a:gd name="T108" fmla="*/ 2147483647 w 868"/>
              <a:gd name="T109" fmla="*/ 2147483647 h 1244"/>
              <a:gd name="T110" fmla="*/ 2147483647 w 868"/>
              <a:gd name="T111" fmla="*/ 2147483647 h 1244"/>
              <a:gd name="T112" fmla="*/ 2147483647 w 868"/>
              <a:gd name="T113" fmla="*/ 2147483647 h 1244"/>
              <a:gd name="T114" fmla="*/ 2147483647 w 868"/>
              <a:gd name="T115" fmla="*/ 2147483647 h 124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68"/>
              <a:gd name="T175" fmla="*/ 0 h 1244"/>
              <a:gd name="T176" fmla="*/ 868 w 868"/>
              <a:gd name="T177" fmla="*/ 1244 h 124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68" h="1244">
                <a:moveTo>
                  <a:pt x="556" y="415"/>
                </a:moveTo>
                <a:cubicBezTo>
                  <a:pt x="551" y="410"/>
                  <a:pt x="637" y="357"/>
                  <a:pt x="669" y="330"/>
                </a:cubicBezTo>
                <a:cubicBezTo>
                  <a:pt x="701" y="303"/>
                  <a:pt x="727" y="286"/>
                  <a:pt x="751" y="253"/>
                </a:cubicBezTo>
                <a:cubicBezTo>
                  <a:pt x="775" y="220"/>
                  <a:pt x="796" y="165"/>
                  <a:pt x="811" y="131"/>
                </a:cubicBezTo>
                <a:cubicBezTo>
                  <a:pt x="826" y="97"/>
                  <a:pt x="831" y="65"/>
                  <a:pt x="840" y="46"/>
                </a:cubicBezTo>
                <a:cubicBezTo>
                  <a:pt x="849" y="27"/>
                  <a:pt x="868" y="0"/>
                  <a:pt x="868" y="18"/>
                </a:cubicBezTo>
                <a:cubicBezTo>
                  <a:pt x="868" y="36"/>
                  <a:pt x="848" y="100"/>
                  <a:pt x="843" y="157"/>
                </a:cubicBezTo>
                <a:cubicBezTo>
                  <a:pt x="838" y="214"/>
                  <a:pt x="845" y="292"/>
                  <a:pt x="840" y="358"/>
                </a:cubicBezTo>
                <a:cubicBezTo>
                  <a:pt x="835" y="424"/>
                  <a:pt x="830" y="485"/>
                  <a:pt x="811" y="556"/>
                </a:cubicBezTo>
                <a:cubicBezTo>
                  <a:pt x="792" y="627"/>
                  <a:pt x="758" y="726"/>
                  <a:pt x="726" y="783"/>
                </a:cubicBezTo>
                <a:cubicBezTo>
                  <a:pt x="694" y="840"/>
                  <a:pt x="641" y="877"/>
                  <a:pt x="621" y="898"/>
                </a:cubicBezTo>
                <a:cubicBezTo>
                  <a:pt x="601" y="919"/>
                  <a:pt x="611" y="905"/>
                  <a:pt x="605" y="907"/>
                </a:cubicBezTo>
                <a:cubicBezTo>
                  <a:pt x="599" y="909"/>
                  <a:pt x="598" y="912"/>
                  <a:pt x="587" y="909"/>
                </a:cubicBezTo>
                <a:cubicBezTo>
                  <a:pt x="576" y="906"/>
                  <a:pt x="555" y="899"/>
                  <a:pt x="540" y="890"/>
                </a:cubicBezTo>
                <a:cubicBezTo>
                  <a:pt x="525" y="881"/>
                  <a:pt x="511" y="872"/>
                  <a:pt x="495" y="856"/>
                </a:cubicBezTo>
                <a:cubicBezTo>
                  <a:pt x="479" y="840"/>
                  <a:pt x="457" y="807"/>
                  <a:pt x="447" y="793"/>
                </a:cubicBezTo>
                <a:cubicBezTo>
                  <a:pt x="437" y="779"/>
                  <a:pt x="440" y="781"/>
                  <a:pt x="437" y="772"/>
                </a:cubicBezTo>
                <a:cubicBezTo>
                  <a:pt x="434" y="763"/>
                  <a:pt x="429" y="775"/>
                  <a:pt x="430" y="738"/>
                </a:cubicBezTo>
                <a:cubicBezTo>
                  <a:pt x="431" y="701"/>
                  <a:pt x="428" y="612"/>
                  <a:pt x="444" y="549"/>
                </a:cubicBezTo>
                <a:cubicBezTo>
                  <a:pt x="460" y="486"/>
                  <a:pt x="505" y="409"/>
                  <a:pt x="528" y="358"/>
                </a:cubicBezTo>
                <a:cubicBezTo>
                  <a:pt x="551" y="307"/>
                  <a:pt x="556" y="283"/>
                  <a:pt x="584" y="245"/>
                </a:cubicBezTo>
                <a:cubicBezTo>
                  <a:pt x="612" y="207"/>
                  <a:pt x="683" y="102"/>
                  <a:pt x="698" y="131"/>
                </a:cubicBezTo>
                <a:cubicBezTo>
                  <a:pt x="713" y="160"/>
                  <a:pt x="680" y="345"/>
                  <a:pt x="675" y="421"/>
                </a:cubicBezTo>
                <a:cubicBezTo>
                  <a:pt x="670" y="497"/>
                  <a:pt x="679" y="529"/>
                  <a:pt x="669" y="585"/>
                </a:cubicBezTo>
                <a:cubicBezTo>
                  <a:pt x="659" y="641"/>
                  <a:pt x="627" y="721"/>
                  <a:pt x="613" y="759"/>
                </a:cubicBezTo>
                <a:cubicBezTo>
                  <a:pt x="599" y="797"/>
                  <a:pt x="592" y="799"/>
                  <a:pt x="584" y="812"/>
                </a:cubicBezTo>
                <a:cubicBezTo>
                  <a:pt x="576" y="825"/>
                  <a:pt x="589" y="819"/>
                  <a:pt x="566" y="840"/>
                </a:cubicBezTo>
                <a:cubicBezTo>
                  <a:pt x="543" y="861"/>
                  <a:pt x="480" y="913"/>
                  <a:pt x="447" y="937"/>
                </a:cubicBezTo>
                <a:cubicBezTo>
                  <a:pt x="414" y="961"/>
                  <a:pt x="391" y="955"/>
                  <a:pt x="367" y="981"/>
                </a:cubicBezTo>
                <a:cubicBezTo>
                  <a:pt x="343" y="1007"/>
                  <a:pt x="326" y="1060"/>
                  <a:pt x="301" y="1095"/>
                </a:cubicBezTo>
                <a:cubicBezTo>
                  <a:pt x="276" y="1130"/>
                  <a:pt x="247" y="1165"/>
                  <a:pt x="219" y="1189"/>
                </a:cubicBezTo>
                <a:cubicBezTo>
                  <a:pt x="191" y="1213"/>
                  <a:pt x="166" y="1230"/>
                  <a:pt x="131" y="1237"/>
                </a:cubicBezTo>
                <a:cubicBezTo>
                  <a:pt x="96" y="1244"/>
                  <a:pt x="22" y="1235"/>
                  <a:pt x="11" y="1229"/>
                </a:cubicBezTo>
                <a:cubicBezTo>
                  <a:pt x="0" y="1223"/>
                  <a:pt x="39" y="1214"/>
                  <a:pt x="64" y="1199"/>
                </a:cubicBezTo>
                <a:cubicBezTo>
                  <a:pt x="89" y="1184"/>
                  <a:pt x="124" y="1172"/>
                  <a:pt x="159" y="1141"/>
                </a:cubicBezTo>
                <a:cubicBezTo>
                  <a:pt x="194" y="1110"/>
                  <a:pt x="237" y="1051"/>
                  <a:pt x="273" y="1010"/>
                </a:cubicBezTo>
                <a:cubicBezTo>
                  <a:pt x="309" y="969"/>
                  <a:pt x="341" y="924"/>
                  <a:pt x="375" y="893"/>
                </a:cubicBezTo>
                <a:cubicBezTo>
                  <a:pt x="409" y="862"/>
                  <a:pt x="449" y="840"/>
                  <a:pt x="475" y="825"/>
                </a:cubicBezTo>
                <a:cubicBezTo>
                  <a:pt x="501" y="810"/>
                  <a:pt x="510" y="825"/>
                  <a:pt x="531" y="805"/>
                </a:cubicBezTo>
                <a:cubicBezTo>
                  <a:pt x="552" y="785"/>
                  <a:pt x="583" y="756"/>
                  <a:pt x="600" y="705"/>
                </a:cubicBezTo>
                <a:cubicBezTo>
                  <a:pt x="617" y="654"/>
                  <a:pt x="624" y="559"/>
                  <a:pt x="631" y="501"/>
                </a:cubicBezTo>
                <a:cubicBezTo>
                  <a:pt x="638" y="443"/>
                  <a:pt x="636" y="402"/>
                  <a:pt x="641" y="358"/>
                </a:cubicBezTo>
                <a:cubicBezTo>
                  <a:pt x="646" y="314"/>
                  <a:pt x="663" y="254"/>
                  <a:pt x="659" y="237"/>
                </a:cubicBezTo>
                <a:cubicBezTo>
                  <a:pt x="655" y="220"/>
                  <a:pt x="643" y="219"/>
                  <a:pt x="619" y="257"/>
                </a:cubicBezTo>
                <a:cubicBezTo>
                  <a:pt x="595" y="295"/>
                  <a:pt x="537" y="403"/>
                  <a:pt x="512" y="467"/>
                </a:cubicBezTo>
                <a:cubicBezTo>
                  <a:pt x="487" y="531"/>
                  <a:pt x="477" y="589"/>
                  <a:pt x="471" y="641"/>
                </a:cubicBezTo>
                <a:cubicBezTo>
                  <a:pt x="465" y="693"/>
                  <a:pt x="473" y="743"/>
                  <a:pt x="479" y="777"/>
                </a:cubicBezTo>
                <a:cubicBezTo>
                  <a:pt x="485" y="811"/>
                  <a:pt x="501" y="835"/>
                  <a:pt x="507" y="848"/>
                </a:cubicBezTo>
                <a:cubicBezTo>
                  <a:pt x="513" y="861"/>
                  <a:pt x="514" y="855"/>
                  <a:pt x="518" y="856"/>
                </a:cubicBezTo>
                <a:cubicBezTo>
                  <a:pt x="522" y="857"/>
                  <a:pt x="512" y="861"/>
                  <a:pt x="532" y="854"/>
                </a:cubicBezTo>
                <a:cubicBezTo>
                  <a:pt x="552" y="847"/>
                  <a:pt x="609" y="843"/>
                  <a:pt x="641" y="812"/>
                </a:cubicBezTo>
                <a:cubicBezTo>
                  <a:pt x="673" y="781"/>
                  <a:pt x="702" y="722"/>
                  <a:pt x="726" y="670"/>
                </a:cubicBezTo>
                <a:cubicBezTo>
                  <a:pt x="750" y="618"/>
                  <a:pt x="772" y="557"/>
                  <a:pt x="783" y="500"/>
                </a:cubicBezTo>
                <a:cubicBezTo>
                  <a:pt x="794" y="443"/>
                  <a:pt x="790" y="367"/>
                  <a:pt x="791" y="325"/>
                </a:cubicBezTo>
                <a:cubicBezTo>
                  <a:pt x="792" y="283"/>
                  <a:pt x="794" y="249"/>
                  <a:pt x="787" y="249"/>
                </a:cubicBezTo>
                <a:cubicBezTo>
                  <a:pt x="780" y="249"/>
                  <a:pt x="761" y="307"/>
                  <a:pt x="747" y="325"/>
                </a:cubicBezTo>
                <a:cubicBezTo>
                  <a:pt x="733" y="343"/>
                  <a:pt x="735" y="342"/>
                  <a:pt x="703" y="357"/>
                </a:cubicBezTo>
                <a:cubicBezTo>
                  <a:pt x="671" y="372"/>
                  <a:pt x="587" y="403"/>
                  <a:pt x="556" y="415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36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081" name="Freeform 9"/>
          <p:cNvSpPr>
            <a:spLocks/>
          </p:cNvSpPr>
          <p:nvPr/>
        </p:nvSpPr>
        <p:spPr bwMode="ltGray">
          <a:xfrm>
            <a:off x="1289051" y="1755775"/>
            <a:ext cx="3252788" cy="4760913"/>
          </a:xfrm>
          <a:custGeom>
            <a:avLst/>
            <a:gdLst>
              <a:gd name="T0" fmla="*/ 2147483647 w 2049"/>
              <a:gd name="T1" fmla="*/ 2147483647 h 2999"/>
              <a:gd name="T2" fmla="*/ 2147483647 w 2049"/>
              <a:gd name="T3" fmla="*/ 2147483647 h 2999"/>
              <a:gd name="T4" fmla="*/ 2147483647 w 2049"/>
              <a:gd name="T5" fmla="*/ 2147483647 h 2999"/>
              <a:gd name="T6" fmla="*/ 2147483647 w 2049"/>
              <a:gd name="T7" fmla="*/ 2147483647 h 2999"/>
              <a:gd name="T8" fmla="*/ 2147483647 w 2049"/>
              <a:gd name="T9" fmla="*/ 2147483647 h 2999"/>
              <a:gd name="T10" fmla="*/ 2147483647 w 2049"/>
              <a:gd name="T11" fmla="*/ 2147483647 h 2999"/>
              <a:gd name="T12" fmla="*/ 2147483647 w 2049"/>
              <a:gd name="T13" fmla="*/ 2147483647 h 2999"/>
              <a:gd name="T14" fmla="*/ 2147483647 w 2049"/>
              <a:gd name="T15" fmla="*/ 2147483647 h 2999"/>
              <a:gd name="T16" fmla="*/ 2147483647 w 2049"/>
              <a:gd name="T17" fmla="*/ 2147483647 h 2999"/>
              <a:gd name="T18" fmla="*/ 2147483647 w 2049"/>
              <a:gd name="T19" fmla="*/ 2147483647 h 2999"/>
              <a:gd name="T20" fmla="*/ 2147483647 w 2049"/>
              <a:gd name="T21" fmla="*/ 2147483647 h 2999"/>
              <a:gd name="T22" fmla="*/ 2147483647 w 2049"/>
              <a:gd name="T23" fmla="*/ 2147483647 h 2999"/>
              <a:gd name="T24" fmla="*/ 2147483647 w 2049"/>
              <a:gd name="T25" fmla="*/ 2147483647 h 2999"/>
              <a:gd name="T26" fmla="*/ 2147483647 w 2049"/>
              <a:gd name="T27" fmla="*/ 2147483647 h 2999"/>
              <a:gd name="T28" fmla="*/ 2147483647 w 2049"/>
              <a:gd name="T29" fmla="*/ 2147483647 h 2999"/>
              <a:gd name="T30" fmla="*/ 2147483647 w 2049"/>
              <a:gd name="T31" fmla="*/ 2147483647 h 2999"/>
              <a:gd name="T32" fmla="*/ 2147483647 w 2049"/>
              <a:gd name="T33" fmla="*/ 2147483647 h 2999"/>
              <a:gd name="T34" fmla="*/ 2147483647 w 2049"/>
              <a:gd name="T35" fmla="*/ 2147483647 h 2999"/>
              <a:gd name="T36" fmla="*/ 2147483647 w 2049"/>
              <a:gd name="T37" fmla="*/ 2147483647 h 2999"/>
              <a:gd name="T38" fmla="*/ 2147483647 w 2049"/>
              <a:gd name="T39" fmla="*/ 2147483647 h 2999"/>
              <a:gd name="T40" fmla="*/ 2147483647 w 2049"/>
              <a:gd name="T41" fmla="*/ 2147483647 h 2999"/>
              <a:gd name="T42" fmla="*/ 2147483647 w 2049"/>
              <a:gd name="T43" fmla="*/ 2147483647 h 2999"/>
              <a:gd name="T44" fmla="*/ 2147483647 w 2049"/>
              <a:gd name="T45" fmla="*/ 2147483647 h 2999"/>
              <a:gd name="T46" fmla="*/ 2147483647 w 2049"/>
              <a:gd name="T47" fmla="*/ 2147483647 h 2999"/>
              <a:gd name="T48" fmla="*/ 2147483647 w 2049"/>
              <a:gd name="T49" fmla="*/ 2147483647 h 2999"/>
              <a:gd name="T50" fmla="*/ 2147483647 w 2049"/>
              <a:gd name="T51" fmla="*/ 2147483647 h 2999"/>
              <a:gd name="T52" fmla="*/ 2147483647 w 2049"/>
              <a:gd name="T53" fmla="*/ 2147483647 h 2999"/>
              <a:gd name="T54" fmla="*/ 2147483647 w 2049"/>
              <a:gd name="T55" fmla="*/ 2147483647 h 2999"/>
              <a:gd name="T56" fmla="*/ 2147483647 w 2049"/>
              <a:gd name="T57" fmla="*/ 2147483647 h 2999"/>
              <a:gd name="T58" fmla="*/ 2147483647 w 2049"/>
              <a:gd name="T59" fmla="*/ 2147483647 h 2999"/>
              <a:gd name="T60" fmla="*/ 2147483647 w 2049"/>
              <a:gd name="T61" fmla="*/ 2147483647 h 2999"/>
              <a:gd name="T62" fmla="*/ 2147483647 w 2049"/>
              <a:gd name="T63" fmla="*/ 2147483647 h 2999"/>
              <a:gd name="T64" fmla="*/ 2147483647 w 2049"/>
              <a:gd name="T65" fmla="*/ 2147483647 h 2999"/>
              <a:gd name="T66" fmla="*/ 2147483647 w 2049"/>
              <a:gd name="T67" fmla="*/ 2147483647 h 2999"/>
              <a:gd name="T68" fmla="*/ 2147483647 w 2049"/>
              <a:gd name="T69" fmla="*/ 2147483647 h 2999"/>
              <a:gd name="T70" fmla="*/ 2147483647 w 2049"/>
              <a:gd name="T71" fmla="*/ 2147483647 h 2999"/>
              <a:gd name="T72" fmla="*/ 2147483647 w 2049"/>
              <a:gd name="T73" fmla="*/ 2147483647 h 2999"/>
              <a:gd name="T74" fmla="*/ 2147483647 w 2049"/>
              <a:gd name="T75" fmla="*/ 2147483647 h 2999"/>
              <a:gd name="T76" fmla="*/ 2147483647 w 2049"/>
              <a:gd name="T77" fmla="*/ 2147483647 h 2999"/>
              <a:gd name="T78" fmla="*/ 2147483647 w 2049"/>
              <a:gd name="T79" fmla="*/ 2147483647 h 2999"/>
              <a:gd name="T80" fmla="*/ 2147483647 w 2049"/>
              <a:gd name="T81" fmla="*/ 2147483647 h 2999"/>
              <a:gd name="T82" fmla="*/ 2147483647 w 2049"/>
              <a:gd name="T83" fmla="*/ 2147483647 h 2999"/>
              <a:gd name="T84" fmla="*/ 2147483647 w 2049"/>
              <a:gd name="T85" fmla="*/ 2147483647 h 2999"/>
              <a:gd name="T86" fmla="*/ 2147483647 w 2049"/>
              <a:gd name="T87" fmla="*/ 2147483647 h 2999"/>
              <a:gd name="T88" fmla="*/ 2147483647 w 2049"/>
              <a:gd name="T89" fmla="*/ 2147483647 h 2999"/>
              <a:gd name="T90" fmla="*/ 2147483647 w 2049"/>
              <a:gd name="T91" fmla="*/ 2147483647 h 2999"/>
              <a:gd name="T92" fmla="*/ 2147483647 w 2049"/>
              <a:gd name="T93" fmla="*/ 2147483647 h 2999"/>
              <a:gd name="T94" fmla="*/ 2147483647 w 2049"/>
              <a:gd name="T95" fmla="*/ 2147483647 h 2999"/>
              <a:gd name="T96" fmla="*/ 2147483647 w 2049"/>
              <a:gd name="T97" fmla="*/ 2147483647 h 2999"/>
              <a:gd name="T98" fmla="*/ 2147483647 w 2049"/>
              <a:gd name="T99" fmla="*/ 2147483647 h 299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049"/>
              <a:gd name="T151" fmla="*/ 0 h 2999"/>
              <a:gd name="T152" fmla="*/ 2049 w 2049"/>
              <a:gd name="T153" fmla="*/ 2999 h 299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049" h="2999">
                <a:moveTo>
                  <a:pt x="1643" y="147"/>
                </a:moveTo>
                <a:cubicBezTo>
                  <a:pt x="1638" y="142"/>
                  <a:pt x="1657" y="109"/>
                  <a:pt x="1671" y="90"/>
                </a:cubicBezTo>
                <a:cubicBezTo>
                  <a:pt x="1685" y="71"/>
                  <a:pt x="1704" y="47"/>
                  <a:pt x="1728" y="33"/>
                </a:cubicBezTo>
                <a:cubicBezTo>
                  <a:pt x="1752" y="19"/>
                  <a:pt x="1775" y="10"/>
                  <a:pt x="1813" y="5"/>
                </a:cubicBezTo>
                <a:cubicBezTo>
                  <a:pt x="1851" y="0"/>
                  <a:pt x="1917" y="0"/>
                  <a:pt x="1955" y="5"/>
                </a:cubicBezTo>
                <a:cubicBezTo>
                  <a:pt x="1993" y="10"/>
                  <a:pt x="2031" y="19"/>
                  <a:pt x="2040" y="33"/>
                </a:cubicBezTo>
                <a:cubicBezTo>
                  <a:pt x="2049" y="47"/>
                  <a:pt x="2025" y="71"/>
                  <a:pt x="2011" y="90"/>
                </a:cubicBezTo>
                <a:cubicBezTo>
                  <a:pt x="1997" y="109"/>
                  <a:pt x="1983" y="128"/>
                  <a:pt x="1955" y="147"/>
                </a:cubicBezTo>
                <a:cubicBezTo>
                  <a:pt x="1927" y="166"/>
                  <a:pt x="1874" y="190"/>
                  <a:pt x="1841" y="204"/>
                </a:cubicBezTo>
                <a:cubicBezTo>
                  <a:pt x="1808" y="218"/>
                  <a:pt x="1775" y="218"/>
                  <a:pt x="1756" y="232"/>
                </a:cubicBezTo>
                <a:cubicBezTo>
                  <a:pt x="1737" y="246"/>
                  <a:pt x="1723" y="280"/>
                  <a:pt x="1728" y="289"/>
                </a:cubicBezTo>
                <a:cubicBezTo>
                  <a:pt x="1733" y="298"/>
                  <a:pt x="1771" y="280"/>
                  <a:pt x="1785" y="289"/>
                </a:cubicBezTo>
                <a:cubicBezTo>
                  <a:pt x="1799" y="298"/>
                  <a:pt x="1813" y="325"/>
                  <a:pt x="1813" y="345"/>
                </a:cubicBezTo>
                <a:cubicBezTo>
                  <a:pt x="1813" y="365"/>
                  <a:pt x="1794" y="391"/>
                  <a:pt x="1784" y="410"/>
                </a:cubicBezTo>
                <a:cubicBezTo>
                  <a:pt x="1774" y="429"/>
                  <a:pt x="1770" y="446"/>
                  <a:pt x="1756" y="459"/>
                </a:cubicBezTo>
                <a:cubicBezTo>
                  <a:pt x="1742" y="472"/>
                  <a:pt x="1746" y="468"/>
                  <a:pt x="1699" y="487"/>
                </a:cubicBezTo>
                <a:cubicBezTo>
                  <a:pt x="1652" y="506"/>
                  <a:pt x="1544" y="539"/>
                  <a:pt x="1473" y="572"/>
                </a:cubicBezTo>
                <a:cubicBezTo>
                  <a:pt x="1402" y="605"/>
                  <a:pt x="1350" y="642"/>
                  <a:pt x="1274" y="685"/>
                </a:cubicBezTo>
                <a:cubicBezTo>
                  <a:pt x="1198" y="728"/>
                  <a:pt x="1085" y="789"/>
                  <a:pt x="1019" y="827"/>
                </a:cubicBezTo>
                <a:cubicBezTo>
                  <a:pt x="953" y="865"/>
                  <a:pt x="948" y="870"/>
                  <a:pt x="877" y="912"/>
                </a:cubicBezTo>
                <a:cubicBezTo>
                  <a:pt x="806" y="954"/>
                  <a:pt x="687" y="1008"/>
                  <a:pt x="594" y="1082"/>
                </a:cubicBezTo>
                <a:cubicBezTo>
                  <a:pt x="501" y="1156"/>
                  <a:pt x="401" y="1253"/>
                  <a:pt x="320" y="1354"/>
                </a:cubicBezTo>
                <a:cubicBezTo>
                  <a:pt x="239" y="1455"/>
                  <a:pt x="149" y="1613"/>
                  <a:pt x="108" y="1690"/>
                </a:cubicBezTo>
                <a:cubicBezTo>
                  <a:pt x="67" y="1767"/>
                  <a:pt x="81" y="1777"/>
                  <a:pt x="72" y="1814"/>
                </a:cubicBezTo>
                <a:cubicBezTo>
                  <a:pt x="63" y="1851"/>
                  <a:pt x="59" y="1871"/>
                  <a:pt x="56" y="1914"/>
                </a:cubicBezTo>
                <a:cubicBezTo>
                  <a:pt x="53" y="1957"/>
                  <a:pt x="37" y="1986"/>
                  <a:pt x="55" y="2075"/>
                </a:cubicBezTo>
                <a:cubicBezTo>
                  <a:pt x="73" y="2164"/>
                  <a:pt x="107" y="2340"/>
                  <a:pt x="164" y="2450"/>
                </a:cubicBezTo>
                <a:cubicBezTo>
                  <a:pt x="221" y="2560"/>
                  <a:pt x="337" y="2675"/>
                  <a:pt x="396" y="2738"/>
                </a:cubicBezTo>
                <a:cubicBezTo>
                  <a:pt x="455" y="2801"/>
                  <a:pt x="497" y="2795"/>
                  <a:pt x="520" y="2826"/>
                </a:cubicBezTo>
                <a:cubicBezTo>
                  <a:pt x="543" y="2857"/>
                  <a:pt x="535" y="2901"/>
                  <a:pt x="536" y="2926"/>
                </a:cubicBezTo>
                <a:cubicBezTo>
                  <a:pt x="537" y="2951"/>
                  <a:pt x="573" y="2999"/>
                  <a:pt x="524" y="2974"/>
                </a:cubicBezTo>
                <a:cubicBezTo>
                  <a:pt x="475" y="2949"/>
                  <a:pt x="317" y="2853"/>
                  <a:pt x="240" y="2774"/>
                </a:cubicBezTo>
                <a:cubicBezTo>
                  <a:pt x="163" y="2695"/>
                  <a:pt x="103" y="2609"/>
                  <a:pt x="64" y="2502"/>
                </a:cubicBezTo>
                <a:cubicBezTo>
                  <a:pt x="25" y="2395"/>
                  <a:pt x="16" y="2238"/>
                  <a:pt x="8" y="2134"/>
                </a:cubicBezTo>
                <a:cubicBezTo>
                  <a:pt x="0" y="2030"/>
                  <a:pt x="5" y="1959"/>
                  <a:pt x="16" y="1878"/>
                </a:cubicBezTo>
                <a:cubicBezTo>
                  <a:pt x="27" y="1797"/>
                  <a:pt x="18" y="1764"/>
                  <a:pt x="72" y="1650"/>
                </a:cubicBezTo>
                <a:cubicBezTo>
                  <a:pt x="126" y="1536"/>
                  <a:pt x="214" y="1333"/>
                  <a:pt x="339" y="1196"/>
                </a:cubicBezTo>
                <a:cubicBezTo>
                  <a:pt x="464" y="1059"/>
                  <a:pt x="656" y="936"/>
                  <a:pt x="821" y="827"/>
                </a:cubicBezTo>
                <a:cubicBezTo>
                  <a:pt x="986" y="718"/>
                  <a:pt x="1209" y="609"/>
                  <a:pt x="1331" y="544"/>
                </a:cubicBezTo>
                <a:cubicBezTo>
                  <a:pt x="1453" y="479"/>
                  <a:pt x="1516" y="462"/>
                  <a:pt x="1556" y="438"/>
                </a:cubicBezTo>
                <a:cubicBezTo>
                  <a:pt x="1596" y="414"/>
                  <a:pt x="1558" y="427"/>
                  <a:pt x="1568" y="402"/>
                </a:cubicBezTo>
                <a:cubicBezTo>
                  <a:pt x="1578" y="377"/>
                  <a:pt x="1592" y="322"/>
                  <a:pt x="1614" y="289"/>
                </a:cubicBezTo>
                <a:cubicBezTo>
                  <a:pt x="1636" y="256"/>
                  <a:pt x="1652" y="232"/>
                  <a:pt x="1699" y="204"/>
                </a:cubicBezTo>
                <a:cubicBezTo>
                  <a:pt x="1746" y="176"/>
                  <a:pt x="1860" y="137"/>
                  <a:pt x="1898" y="118"/>
                </a:cubicBezTo>
                <a:cubicBezTo>
                  <a:pt x="1936" y="99"/>
                  <a:pt x="1931" y="95"/>
                  <a:pt x="1926" y="90"/>
                </a:cubicBezTo>
                <a:cubicBezTo>
                  <a:pt x="1921" y="85"/>
                  <a:pt x="1893" y="95"/>
                  <a:pt x="1870" y="90"/>
                </a:cubicBezTo>
                <a:cubicBezTo>
                  <a:pt x="1847" y="85"/>
                  <a:pt x="1809" y="62"/>
                  <a:pt x="1785" y="62"/>
                </a:cubicBezTo>
                <a:cubicBezTo>
                  <a:pt x="1761" y="62"/>
                  <a:pt x="1742" y="81"/>
                  <a:pt x="1728" y="90"/>
                </a:cubicBezTo>
                <a:cubicBezTo>
                  <a:pt x="1714" y="99"/>
                  <a:pt x="1713" y="108"/>
                  <a:pt x="1699" y="118"/>
                </a:cubicBezTo>
                <a:cubicBezTo>
                  <a:pt x="1685" y="128"/>
                  <a:pt x="1648" y="152"/>
                  <a:pt x="1643" y="147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36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082" name="Freeform 10"/>
          <p:cNvSpPr>
            <a:spLocks/>
          </p:cNvSpPr>
          <p:nvPr/>
        </p:nvSpPr>
        <p:spPr bwMode="ltGray">
          <a:xfrm>
            <a:off x="3311525" y="2168525"/>
            <a:ext cx="269875" cy="314325"/>
          </a:xfrm>
          <a:custGeom>
            <a:avLst/>
            <a:gdLst>
              <a:gd name="T0" fmla="*/ 2147483647 w 179"/>
              <a:gd name="T1" fmla="*/ 2147483647 h 222"/>
              <a:gd name="T2" fmla="*/ 0 w 179"/>
              <a:gd name="T3" fmla="*/ 2147483647 h 222"/>
              <a:gd name="T4" fmla="*/ 2147483647 w 179"/>
              <a:gd name="T5" fmla="*/ 2147483647 h 222"/>
              <a:gd name="T6" fmla="*/ 2147483647 w 179"/>
              <a:gd name="T7" fmla="*/ 2147483647 h 222"/>
              <a:gd name="T8" fmla="*/ 2147483647 w 179"/>
              <a:gd name="T9" fmla="*/ 2147483647 h 222"/>
              <a:gd name="T10" fmla="*/ 2147483647 w 179"/>
              <a:gd name="T11" fmla="*/ 2147483647 h 222"/>
              <a:gd name="T12" fmla="*/ 2147483647 w 179"/>
              <a:gd name="T13" fmla="*/ 2147483647 h 2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9"/>
              <a:gd name="T22" fmla="*/ 0 h 222"/>
              <a:gd name="T23" fmla="*/ 179 w 179"/>
              <a:gd name="T24" fmla="*/ 222 h 2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9" h="222">
                <a:moveTo>
                  <a:pt x="56" y="14"/>
                </a:moveTo>
                <a:cubicBezTo>
                  <a:pt x="33" y="28"/>
                  <a:pt x="0" y="128"/>
                  <a:pt x="0" y="156"/>
                </a:cubicBezTo>
                <a:cubicBezTo>
                  <a:pt x="0" y="184"/>
                  <a:pt x="42" y="175"/>
                  <a:pt x="56" y="184"/>
                </a:cubicBezTo>
                <a:cubicBezTo>
                  <a:pt x="70" y="193"/>
                  <a:pt x="66" y="222"/>
                  <a:pt x="85" y="213"/>
                </a:cubicBezTo>
                <a:cubicBezTo>
                  <a:pt x="104" y="204"/>
                  <a:pt x="161" y="152"/>
                  <a:pt x="170" y="128"/>
                </a:cubicBezTo>
                <a:cubicBezTo>
                  <a:pt x="179" y="104"/>
                  <a:pt x="155" y="90"/>
                  <a:pt x="141" y="71"/>
                </a:cubicBezTo>
                <a:cubicBezTo>
                  <a:pt x="127" y="52"/>
                  <a:pt x="79" y="0"/>
                  <a:pt x="56" y="1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36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083" name="Freeform 11"/>
          <p:cNvSpPr>
            <a:spLocks/>
          </p:cNvSpPr>
          <p:nvPr/>
        </p:nvSpPr>
        <p:spPr bwMode="ltGray">
          <a:xfrm>
            <a:off x="1376363" y="571501"/>
            <a:ext cx="4000500" cy="3217863"/>
          </a:xfrm>
          <a:custGeom>
            <a:avLst/>
            <a:gdLst>
              <a:gd name="T0" fmla="*/ 2147483647 w 2520"/>
              <a:gd name="T1" fmla="*/ 2147483647 h 2027"/>
              <a:gd name="T2" fmla="*/ 2147483647 w 2520"/>
              <a:gd name="T3" fmla="*/ 2147483647 h 2027"/>
              <a:gd name="T4" fmla="*/ 2147483647 w 2520"/>
              <a:gd name="T5" fmla="*/ 2147483647 h 2027"/>
              <a:gd name="T6" fmla="*/ 2147483647 w 2520"/>
              <a:gd name="T7" fmla="*/ 2147483647 h 2027"/>
              <a:gd name="T8" fmla="*/ 2147483647 w 2520"/>
              <a:gd name="T9" fmla="*/ 2147483647 h 2027"/>
              <a:gd name="T10" fmla="*/ 2147483647 w 2520"/>
              <a:gd name="T11" fmla="*/ 2147483647 h 2027"/>
              <a:gd name="T12" fmla="*/ 2147483647 w 2520"/>
              <a:gd name="T13" fmla="*/ 2147483647 h 2027"/>
              <a:gd name="T14" fmla="*/ 2147483647 w 2520"/>
              <a:gd name="T15" fmla="*/ 2147483647 h 2027"/>
              <a:gd name="T16" fmla="*/ 2147483647 w 2520"/>
              <a:gd name="T17" fmla="*/ 2147483647 h 2027"/>
              <a:gd name="T18" fmla="*/ 2147483647 w 2520"/>
              <a:gd name="T19" fmla="*/ 2147483647 h 2027"/>
              <a:gd name="T20" fmla="*/ 2147483647 w 2520"/>
              <a:gd name="T21" fmla="*/ 2147483647 h 2027"/>
              <a:gd name="T22" fmla="*/ 2147483647 w 2520"/>
              <a:gd name="T23" fmla="*/ 2147483647 h 2027"/>
              <a:gd name="T24" fmla="*/ 2147483647 w 2520"/>
              <a:gd name="T25" fmla="*/ 2147483647 h 2027"/>
              <a:gd name="T26" fmla="*/ 2147483647 w 2520"/>
              <a:gd name="T27" fmla="*/ 2147483647 h 2027"/>
              <a:gd name="T28" fmla="*/ 2147483647 w 2520"/>
              <a:gd name="T29" fmla="*/ 2147483647 h 2027"/>
              <a:gd name="T30" fmla="*/ 2147483647 w 2520"/>
              <a:gd name="T31" fmla="*/ 2147483647 h 2027"/>
              <a:gd name="T32" fmla="*/ 2147483647 w 2520"/>
              <a:gd name="T33" fmla="*/ 2147483647 h 2027"/>
              <a:gd name="T34" fmla="*/ 2147483647 w 2520"/>
              <a:gd name="T35" fmla="*/ 2147483647 h 2027"/>
              <a:gd name="T36" fmla="*/ 2147483647 w 2520"/>
              <a:gd name="T37" fmla="*/ 2147483647 h 2027"/>
              <a:gd name="T38" fmla="*/ 2147483647 w 2520"/>
              <a:gd name="T39" fmla="*/ 2147483647 h 2027"/>
              <a:gd name="T40" fmla="*/ 2147483647 w 2520"/>
              <a:gd name="T41" fmla="*/ 2147483647 h 2027"/>
              <a:gd name="T42" fmla="*/ 2147483647 w 2520"/>
              <a:gd name="T43" fmla="*/ 2147483647 h 2027"/>
              <a:gd name="T44" fmla="*/ 2147483647 w 2520"/>
              <a:gd name="T45" fmla="*/ 2147483647 h 2027"/>
              <a:gd name="T46" fmla="*/ 2147483647 w 2520"/>
              <a:gd name="T47" fmla="*/ 2147483647 h 2027"/>
              <a:gd name="T48" fmla="*/ 2147483647 w 2520"/>
              <a:gd name="T49" fmla="*/ 2147483647 h 2027"/>
              <a:gd name="T50" fmla="*/ 2147483647 w 2520"/>
              <a:gd name="T51" fmla="*/ 2147483647 h 2027"/>
              <a:gd name="T52" fmla="*/ 2147483647 w 2520"/>
              <a:gd name="T53" fmla="*/ 2147483647 h 2027"/>
              <a:gd name="T54" fmla="*/ 2147483647 w 2520"/>
              <a:gd name="T55" fmla="*/ 2147483647 h 2027"/>
              <a:gd name="T56" fmla="*/ 2147483647 w 2520"/>
              <a:gd name="T57" fmla="*/ 2147483647 h 2027"/>
              <a:gd name="T58" fmla="*/ 2147483647 w 2520"/>
              <a:gd name="T59" fmla="*/ 2147483647 h 2027"/>
              <a:gd name="T60" fmla="*/ 2147483647 w 2520"/>
              <a:gd name="T61" fmla="*/ 2147483647 h 2027"/>
              <a:gd name="T62" fmla="*/ 2147483647 w 2520"/>
              <a:gd name="T63" fmla="*/ 2147483647 h 2027"/>
              <a:gd name="T64" fmla="*/ 2147483647 w 2520"/>
              <a:gd name="T65" fmla="*/ 2147483647 h 2027"/>
              <a:gd name="T66" fmla="*/ 2147483647 w 2520"/>
              <a:gd name="T67" fmla="*/ 2147483647 h 2027"/>
              <a:gd name="T68" fmla="*/ 2147483647 w 2520"/>
              <a:gd name="T69" fmla="*/ 2147483647 h 2027"/>
              <a:gd name="T70" fmla="*/ 2147483647 w 2520"/>
              <a:gd name="T71" fmla="*/ 2147483647 h 2027"/>
              <a:gd name="T72" fmla="*/ 0 w 2520"/>
              <a:gd name="T73" fmla="*/ 2147483647 h 2027"/>
              <a:gd name="T74" fmla="*/ 2147483647 w 2520"/>
              <a:gd name="T75" fmla="*/ 2147483647 h 2027"/>
              <a:gd name="T76" fmla="*/ 2147483647 w 2520"/>
              <a:gd name="T77" fmla="*/ 2147483647 h 2027"/>
              <a:gd name="T78" fmla="*/ 2147483647 w 2520"/>
              <a:gd name="T79" fmla="*/ 2147483647 h 2027"/>
              <a:gd name="T80" fmla="*/ 2147483647 w 2520"/>
              <a:gd name="T81" fmla="*/ 2147483647 h 2027"/>
              <a:gd name="T82" fmla="*/ 2147483647 w 2520"/>
              <a:gd name="T83" fmla="*/ 2147483647 h 2027"/>
              <a:gd name="T84" fmla="*/ 2147483647 w 2520"/>
              <a:gd name="T85" fmla="*/ 2147483647 h 2027"/>
              <a:gd name="T86" fmla="*/ 2147483647 w 2520"/>
              <a:gd name="T87" fmla="*/ 2147483647 h 2027"/>
              <a:gd name="T88" fmla="*/ 2147483647 w 2520"/>
              <a:gd name="T89" fmla="*/ 2147483647 h 2027"/>
              <a:gd name="T90" fmla="*/ 2147483647 w 2520"/>
              <a:gd name="T91" fmla="*/ 2147483647 h 2027"/>
              <a:gd name="T92" fmla="*/ 2147483647 w 2520"/>
              <a:gd name="T93" fmla="*/ 2147483647 h 2027"/>
              <a:gd name="T94" fmla="*/ 2147483647 w 2520"/>
              <a:gd name="T95" fmla="*/ 2147483647 h 2027"/>
              <a:gd name="T96" fmla="*/ 2147483647 w 2520"/>
              <a:gd name="T97" fmla="*/ 2147483647 h 2027"/>
              <a:gd name="T98" fmla="*/ 2147483647 w 2520"/>
              <a:gd name="T99" fmla="*/ 2147483647 h 2027"/>
              <a:gd name="T100" fmla="*/ 2147483647 w 2520"/>
              <a:gd name="T101" fmla="*/ 2147483647 h 2027"/>
              <a:gd name="T102" fmla="*/ 2147483647 w 2520"/>
              <a:gd name="T103" fmla="*/ 2147483647 h 2027"/>
              <a:gd name="T104" fmla="*/ 2147483647 w 2520"/>
              <a:gd name="T105" fmla="*/ 2147483647 h 2027"/>
              <a:gd name="T106" fmla="*/ 2147483647 w 2520"/>
              <a:gd name="T107" fmla="*/ 2147483647 h 2027"/>
              <a:gd name="T108" fmla="*/ 2147483647 w 2520"/>
              <a:gd name="T109" fmla="*/ 2147483647 h 2027"/>
              <a:gd name="T110" fmla="*/ 2147483647 w 2520"/>
              <a:gd name="T111" fmla="*/ 2147483647 h 2027"/>
              <a:gd name="T112" fmla="*/ 2147483647 w 2520"/>
              <a:gd name="T113" fmla="*/ 2147483647 h 2027"/>
              <a:gd name="T114" fmla="*/ 2147483647 w 2520"/>
              <a:gd name="T115" fmla="*/ 2147483647 h 2027"/>
              <a:gd name="T116" fmla="*/ 2147483647 w 2520"/>
              <a:gd name="T117" fmla="*/ 2147483647 h 2027"/>
              <a:gd name="T118" fmla="*/ 2147483647 w 2520"/>
              <a:gd name="T119" fmla="*/ 2147483647 h 2027"/>
              <a:gd name="T120" fmla="*/ 2147483647 w 2520"/>
              <a:gd name="T121" fmla="*/ 2147483647 h 202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20"/>
              <a:gd name="T184" fmla="*/ 0 h 2027"/>
              <a:gd name="T185" fmla="*/ 2520 w 2520"/>
              <a:gd name="T186" fmla="*/ 2027 h 202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20" h="2027">
                <a:moveTo>
                  <a:pt x="2077" y="90"/>
                </a:moveTo>
                <a:cubicBezTo>
                  <a:pt x="2082" y="81"/>
                  <a:pt x="2096" y="71"/>
                  <a:pt x="2105" y="62"/>
                </a:cubicBezTo>
                <a:cubicBezTo>
                  <a:pt x="2114" y="53"/>
                  <a:pt x="2124" y="42"/>
                  <a:pt x="2133" y="33"/>
                </a:cubicBezTo>
                <a:cubicBezTo>
                  <a:pt x="2142" y="24"/>
                  <a:pt x="2143" y="10"/>
                  <a:pt x="2162" y="5"/>
                </a:cubicBezTo>
                <a:cubicBezTo>
                  <a:pt x="2181" y="0"/>
                  <a:pt x="2214" y="0"/>
                  <a:pt x="2247" y="5"/>
                </a:cubicBezTo>
                <a:cubicBezTo>
                  <a:pt x="2280" y="10"/>
                  <a:pt x="2331" y="26"/>
                  <a:pt x="2358" y="35"/>
                </a:cubicBezTo>
                <a:cubicBezTo>
                  <a:pt x="2385" y="44"/>
                  <a:pt x="2392" y="53"/>
                  <a:pt x="2412" y="60"/>
                </a:cubicBezTo>
                <a:cubicBezTo>
                  <a:pt x="2432" y="67"/>
                  <a:pt x="2463" y="78"/>
                  <a:pt x="2480" y="79"/>
                </a:cubicBezTo>
                <a:cubicBezTo>
                  <a:pt x="2497" y="80"/>
                  <a:pt x="2512" y="60"/>
                  <a:pt x="2516" y="67"/>
                </a:cubicBezTo>
                <a:cubicBezTo>
                  <a:pt x="2520" y="74"/>
                  <a:pt x="2516" y="105"/>
                  <a:pt x="2504" y="123"/>
                </a:cubicBezTo>
                <a:cubicBezTo>
                  <a:pt x="2492" y="141"/>
                  <a:pt x="2464" y="162"/>
                  <a:pt x="2445" y="175"/>
                </a:cubicBezTo>
                <a:cubicBezTo>
                  <a:pt x="2426" y="188"/>
                  <a:pt x="2435" y="174"/>
                  <a:pt x="2389" y="203"/>
                </a:cubicBezTo>
                <a:cubicBezTo>
                  <a:pt x="2343" y="232"/>
                  <a:pt x="2216" y="314"/>
                  <a:pt x="2168" y="347"/>
                </a:cubicBezTo>
                <a:cubicBezTo>
                  <a:pt x="2120" y="380"/>
                  <a:pt x="2123" y="382"/>
                  <a:pt x="2100" y="399"/>
                </a:cubicBezTo>
                <a:cubicBezTo>
                  <a:pt x="2077" y="416"/>
                  <a:pt x="2074" y="418"/>
                  <a:pt x="2028" y="447"/>
                </a:cubicBezTo>
                <a:cubicBezTo>
                  <a:pt x="1982" y="476"/>
                  <a:pt x="1908" y="528"/>
                  <a:pt x="1822" y="572"/>
                </a:cubicBezTo>
                <a:cubicBezTo>
                  <a:pt x="1736" y="616"/>
                  <a:pt x="1642" y="676"/>
                  <a:pt x="1510" y="714"/>
                </a:cubicBezTo>
                <a:cubicBezTo>
                  <a:pt x="1378" y="752"/>
                  <a:pt x="1156" y="790"/>
                  <a:pt x="1028" y="799"/>
                </a:cubicBezTo>
                <a:cubicBezTo>
                  <a:pt x="900" y="808"/>
                  <a:pt x="811" y="788"/>
                  <a:pt x="744" y="770"/>
                </a:cubicBezTo>
                <a:cubicBezTo>
                  <a:pt x="677" y="752"/>
                  <a:pt x="648" y="712"/>
                  <a:pt x="624" y="692"/>
                </a:cubicBezTo>
                <a:cubicBezTo>
                  <a:pt x="600" y="672"/>
                  <a:pt x="615" y="657"/>
                  <a:pt x="600" y="651"/>
                </a:cubicBezTo>
                <a:cubicBezTo>
                  <a:pt x="585" y="645"/>
                  <a:pt x="555" y="655"/>
                  <a:pt x="536" y="659"/>
                </a:cubicBezTo>
                <a:cubicBezTo>
                  <a:pt x="517" y="663"/>
                  <a:pt x="496" y="666"/>
                  <a:pt x="484" y="675"/>
                </a:cubicBezTo>
                <a:cubicBezTo>
                  <a:pt x="472" y="684"/>
                  <a:pt x="460" y="703"/>
                  <a:pt x="461" y="714"/>
                </a:cubicBezTo>
                <a:cubicBezTo>
                  <a:pt x="462" y="725"/>
                  <a:pt x="475" y="733"/>
                  <a:pt x="489" y="742"/>
                </a:cubicBezTo>
                <a:cubicBezTo>
                  <a:pt x="503" y="751"/>
                  <a:pt x="532" y="761"/>
                  <a:pt x="546" y="770"/>
                </a:cubicBezTo>
                <a:cubicBezTo>
                  <a:pt x="560" y="779"/>
                  <a:pt x="579" y="780"/>
                  <a:pt x="574" y="799"/>
                </a:cubicBezTo>
                <a:cubicBezTo>
                  <a:pt x="569" y="818"/>
                  <a:pt x="534" y="861"/>
                  <a:pt x="517" y="884"/>
                </a:cubicBezTo>
                <a:cubicBezTo>
                  <a:pt x="500" y="907"/>
                  <a:pt x="492" y="926"/>
                  <a:pt x="472" y="939"/>
                </a:cubicBezTo>
                <a:cubicBezTo>
                  <a:pt x="452" y="952"/>
                  <a:pt x="435" y="956"/>
                  <a:pt x="400" y="963"/>
                </a:cubicBezTo>
                <a:cubicBezTo>
                  <a:pt x="365" y="970"/>
                  <a:pt x="306" y="968"/>
                  <a:pt x="264" y="983"/>
                </a:cubicBezTo>
                <a:cubicBezTo>
                  <a:pt x="222" y="998"/>
                  <a:pt x="182" y="1017"/>
                  <a:pt x="149" y="1054"/>
                </a:cubicBezTo>
                <a:cubicBezTo>
                  <a:pt x="116" y="1091"/>
                  <a:pt x="83" y="1136"/>
                  <a:pt x="64" y="1207"/>
                </a:cubicBezTo>
                <a:cubicBezTo>
                  <a:pt x="45" y="1278"/>
                  <a:pt x="43" y="1351"/>
                  <a:pt x="36" y="1479"/>
                </a:cubicBezTo>
                <a:cubicBezTo>
                  <a:pt x="29" y="1607"/>
                  <a:pt x="25" y="1923"/>
                  <a:pt x="20" y="1975"/>
                </a:cubicBezTo>
                <a:cubicBezTo>
                  <a:pt x="15" y="2027"/>
                  <a:pt x="10" y="1874"/>
                  <a:pt x="7" y="1791"/>
                </a:cubicBezTo>
                <a:cubicBezTo>
                  <a:pt x="4" y="1708"/>
                  <a:pt x="0" y="1551"/>
                  <a:pt x="0" y="1475"/>
                </a:cubicBezTo>
                <a:cubicBezTo>
                  <a:pt x="0" y="1399"/>
                  <a:pt x="2" y="1379"/>
                  <a:pt x="7" y="1337"/>
                </a:cubicBezTo>
                <a:cubicBezTo>
                  <a:pt x="12" y="1295"/>
                  <a:pt x="19" y="1258"/>
                  <a:pt x="28" y="1220"/>
                </a:cubicBezTo>
                <a:cubicBezTo>
                  <a:pt x="37" y="1182"/>
                  <a:pt x="44" y="1149"/>
                  <a:pt x="64" y="1107"/>
                </a:cubicBezTo>
                <a:cubicBezTo>
                  <a:pt x="84" y="1065"/>
                  <a:pt x="116" y="1006"/>
                  <a:pt x="149" y="969"/>
                </a:cubicBezTo>
                <a:cubicBezTo>
                  <a:pt x="182" y="932"/>
                  <a:pt x="230" y="903"/>
                  <a:pt x="262" y="884"/>
                </a:cubicBezTo>
                <a:cubicBezTo>
                  <a:pt x="294" y="865"/>
                  <a:pt x="322" y="869"/>
                  <a:pt x="340" y="855"/>
                </a:cubicBezTo>
                <a:cubicBezTo>
                  <a:pt x="358" y="841"/>
                  <a:pt x="361" y="822"/>
                  <a:pt x="372" y="799"/>
                </a:cubicBezTo>
                <a:cubicBezTo>
                  <a:pt x="383" y="776"/>
                  <a:pt x="386" y="743"/>
                  <a:pt x="404" y="714"/>
                </a:cubicBezTo>
                <a:cubicBezTo>
                  <a:pt x="422" y="685"/>
                  <a:pt x="461" y="643"/>
                  <a:pt x="480" y="623"/>
                </a:cubicBezTo>
                <a:cubicBezTo>
                  <a:pt x="499" y="603"/>
                  <a:pt x="491" y="608"/>
                  <a:pt x="516" y="595"/>
                </a:cubicBezTo>
                <a:cubicBezTo>
                  <a:pt x="541" y="582"/>
                  <a:pt x="606" y="549"/>
                  <a:pt x="631" y="544"/>
                </a:cubicBezTo>
                <a:cubicBezTo>
                  <a:pt x="656" y="539"/>
                  <a:pt x="612" y="549"/>
                  <a:pt x="664" y="563"/>
                </a:cubicBezTo>
                <a:cubicBezTo>
                  <a:pt x="716" y="577"/>
                  <a:pt x="816" y="623"/>
                  <a:pt x="943" y="629"/>
                </a:cubicBezTo>
                <a:cubicBezTo>
                  <a:pt x="1070" y="635"/>
                  <a:pt x="1267" y="634"/>
                  <a:pt x="1425" y="600"/>
                </a:cubicBezTo>
                <a:cubicBezTo>
                  <a:pt x="1583" y="566"/>
                  <a:pt x="1783" y="474"/>
                  <a:pt x="1892" y="427"/>
                </a:cubicBezTo>
                <a:cubicBezTo>
                  <a:pt x="2001" y="380"/>
                  <a:pt x="2027" y="350"/>
                  <a:pt x="2077" y="318"/>
                </a:cubicBezTo>
                <a:cubicBezTo>
                  <a:pt x="2127" y="286"/>
                  <a:pt x="2148" y="260"/>
                  <a:pt x="2190" y="232"/>
                </a:cubicBezTo>
                <a:cubicBezTo>
                  <a:pt x="2232" y="204"/>
                  <a:pt x="2313" y="166"/>
                  <a:pt x="2332" y="147"/>
                </a:cubicBezTo>
                <a:cubicBezTo>
                  <a:pt x="2351" y="128"/>
                  <a:pt x="2327" y="132"/>
                  <a:pt x="2303" y="118"/>
                </a:cubicBezTo>
                <a:cubicBezTo>
                  <a:pt x="2279" y="104"/>
                  <a:pt x="2213" y="71"/>
                  <a:pt x="2190" y="62"/>
                </a:cubicBezTo>
                <a:cubicBezTo>
                  <a:pt x="2167" y="53"/>
                  <a:pt x="2176" y="57"/>
                  <a:pt x="2162" y="62"/>
                </a:cubicBezTo>
                <a:cubicBezTo>
                  <a:pt x="2148" y="67"/>
                  <a:pt x="2121" y="83"/>
                  <a:pt x="2107" y="92"/>
                </a:cubicBezTo>
                <a:cubicBezTo>
                  <a:pt x="2093" y="101"/>
                  <a:pt x="2082" y="118"/>
                  <a:pt x="2077" y="118"/>
                </a:cubicBezTo>
                <a:cubicBezTo>
                  <a:pt x="2072" y="118"/>
                  <a:pt x="2072" y="99"/>
                  <a:pt x="2077" y="90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36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084" name="Freeform 12"/>
          <p:cNvSpPr>
            <a:spLocks/>
          </p:cNvSpPr>
          <p:nvPr/>
        </p:nvSpPr>
        <p:spPr bwMode="ltGray">
          <a:xfrm>
            <a:off x="2262188" y="2071689"/>
            <a:ext cx="531812" cy="323850"/>
          </a:xfrm>
          <a:custGeom>
            <a:avLst/>
            <a:gdLst>
              <a:gd name="T0" fmla="*/ 2147483647 w 335"/>
              <a:gd name="T1" fmla="*/ 2147483647 h 204"/>
              <a:gd name="T2" fmla="*/ 2147483647 w 335"/>
              <a:gd name="T3" fmla="*/ 2147483647 h 204"/>
              <a:gd name="T4" fmla="*/ 2147483647 w 335"/>
              <a:gd name="T5" fmla="*/ 2147483647 h 204"/>
              <a:gd name="T6" fmla="*/ 2147483647 w 335"/>
              <a:gd name="T7" fmla="*/ 2147483647 h 204"/>
              <a:gd name="T8" fmla="*/ 2147483647 w 335"/>
              <a:gd name="T9" fmla="*/ 2147483647 h 204"/>
              <a:gd name="T10" fmla="*/ 2147483647 w 335"/>
              <a:gd name="T11" fmla="*/ 2147483647 h 204"/>
              <a:gd name="T12" fmla="*/ 2147483647 w 335"/>
              <a:gd name="T13" fmla="*/ 2147483647 h 204"/>
              <a:gd name="T14" fmla="*/ 2147483647 w 335"/>
              <a:gd name="T15" fmla="*/ 2147483647 h 204"/>
              <a:gd name="T16" fmla="*/ 2147483647 w 335"/>
              <a:gd name="T17" fmla="*/ 2147483647 h 204"/>
              <a:gd name="T18" fmla="*/ 2147483647 w 335"/>
              <a:gd name="T19" fmla="*/ 2147483647 h 204"/>
              <a:gd name="T20" fmla="*/ 2147483647 w 335"/>
              <a:gd name="T21" fmla="*/ 2147483647 h 204"/>
              <a:gd name="T22" fmla="*/ 2147483647 w 335"/>
              <a:gd name="T23" fmla="*/ 2147483647 h 204"/>
              <a:gd name="T24" fmla="*/ 2147483647 w 335"/>
              <a:gd name="T25" fmla="*/ 2147483647 h 20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5"/>
              <a:gd name="T40" fmla="*/ 0 h 204"/>
              <a:gd name="T41" fmla="*/ 335 w 335"/>
              <a:gd name="T42" fmla="*/ 204 h 20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35" h="204">
                <a:moveTo>
                  <a:pt x="9" y="175"/>
                </a:moveTo>
                <a:cubicBezTo>
                  <a:pt x="28" y="189"/>
                  <a:pt x="50" y="202"/>
                  <a:pt x="66" y="203"/>
                </a:cubicBezTo>
                <a:cubicBezTo>
                  <a:pt x="82" y="204"/>
                  <a:pt x="91" y="188"/>
                  <a:pt x="103" y="179"/>
                </a:cubicBezTo>
                <a:cubicBezTo>
                  <a:pt x="115" y="170"/>
                  <a:pt x="128" y="154"/>
                  <a:pt x="139" y="147"/>
                </a:cubicBezTo>
                <a:cubicBezTo>
                  <a:pt x="150" y="140"/>
                  <a:pt x="155" y="134"/>
                  <a:pt x="171" y="139"/>
                </a:cubicBezTo>
                <a:cubicBezTo>
                  <a:pt x="187" y="144"/>
                  <a:pt x="211" y="188"/>
                  <a:pt x="236" y="175"/>
                </a:cubicBezTo>
                <a:cubicBezTo>
                  <a:pt x="261" y="162"/>
                  <a:pt x="307" y="85"/>
                  <a:pt x="321" y="61"/>
                </a:cubicBezTo>
                <a:cubicBezTo>
                  <a:pt x="335" y="37"/>
                  <a:pt x="335" y="42"/>
                  <a:pt x="321" y="33"/>
                </a:cubicBezTo>
                <a:cubicBezTo>
                  <a:pt x="307" y="24"/>
                  <a:pt x="260" y="0"/>
                  <a:pt x="236" y="5"/>
                </a:cubicBezTo>
                <a:cubicBezTo>
                  <a:pt x="212" y="10"/>
                  <a:pt x="203" y="56"/>
                  <a:pt x="179" y="61"/>
                </a:cubicBezTo>
                <a:cubicBezTo>
                  <a:pt x="155" y="66"/>
                  <a:pt x="122" y="19"/>
                  <a:pt x="94" y="33"/>
                </a:cubicBezTo>
                <a:cubicBezTo>
                  <a:pt x="66" y="47"/>
                  <a:pt x="18" y="118"/>
                  <a:pt x="9" y="146"/>
                </a:cubicBezTo>
                <a:cubicBezTo>
                  <a:pt x="0" y="174"/>
                  <a:pt x="19" y="188"/>
                  <a:pt x="38" y="203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36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085" name="Freeform 13"/>
          <p:cNvSpPr>
            <a:spLocks/>
          </p:cNvSpPr>
          <p:nvPr/>
        </p:nvSpPr>
        <p:spPr bwMode="ltGray">
          <a:xfrm>
            <a:off x="2636839" y="549275"/>
            <a:ext cx="1377950" cy="1974850"/>
          </a:xfrm>
          <a:custGeom>
            <a:avLst/>
            <a:gdLst>
              <a:gd name="T0" fmla="*/ 2147483647 w 868"/>
              <a:gd name="T1" fmla="*/ 2147483647 h 1244"/>
              <a:gd name="T2" fmla="*/ 2147483647 w 868"/>
              <a:gd name="T3" fmla="*/ 2147483647 h 1244"/>
              <a:gd name="T4" fmla="*/ 2147483647 w 868"/>
              <a:gd name="T5" fmla="*/ 2147483647 h 1244"/>
              <a:gd name="T6" fmla="*/ 2147483647 w 868"/>
              <a:gd name="T7" fmla="*/ 2147483647 h 1244"/>
              <a:gd name="T8" fmla="*/ 2147483647 w 868"/>
              <a:gd name="T9" fmla="*/ 2147483647 h 1244"/>
              <a:gd name="T10" fmla="*/ 2147483647 w 868"/>
              <a:gd name="T11" fmla="*/ 2147483647 h 1244"/>
              <a:gd name="T12" fmla="*/ 2147483647 w 868"/>
              <a:gd name="T13" fmla="*/ 2147483647 h 1244"/>
              <a:gd name="T14" fmla="*/ 2147483647 w 868"/>
              <a:gd name="T15" fmla="*/ 2147483647 h 1244"/>
              <a:gd name="T16" fmla="*/ 2147483647 w 868"/>
              <a:gd name="T17" fmla="*/ 2147483647 h 1244"/>
              <a:gd name="T18" fmla="*/ 2147483647 w 868"/>
              <a:gd name="T19" fmla="*/ 2147483647 h 1244"/>
              <a:gd name="T20" fmla="*/ 2147483647 w 868"/>
              <a:gd name="T21" fmla="*/ 2147483647 h 1244"/>
              <a:gd name="T22" fmla="*/ 2147483647 w 868"/>
              <a:gd name="T23" fmla="*/ 2147483647 h 1244"/>
              <a:gd name="T24" fmla="*/ 2147483647 w 868"/>
              <a:gd name="T25" fmla="*/ 2147483647 h 1244"/>
              <a:gd name="T26" fmla="*/ 2147483647 w 868"/>
              <a:gd name="T27" fmla="*/ 2147483647 h 1244"/>
              <a:gd name="T28" fmla="*/ 2147483647 w 868"/>
              <a:gd name="T29" fmla="*/ 2147483647 h 1244"/>
              <a:gd name="T30" fmla="*/ 2147483647 w 868"/>
              <a:gd name="T31" fmla="*/ 2147483647 h 1244"/>
              <a:gd name="T32" fmla="*/ 2147483647 w 868"/>
              <a:gd name="T33" fmla="*/ 2147483647 h 1244"/>
              <a:gd name="T34" fmla="*/ 2147483647 w 868"/>
              <a:gd name="T35" fmla="*/ 2147483647 h 1244"/>
              <a:gd name="T36" fmla="*/ 2147483647 w 868"/>
              <a:gd name="T37" fmla="*/ 2147483647 h 1244"/>
              <a:gd name="T38" fmla="*/ 2147483647 w 868"/>
              <a:gd name="T39" fmla="*/ 2147483647 h 1244"/>
              <a:gd name="T40" fmla="*/ 2147483647 w 868"/>
              <a:gd name="T41" fmla="*/ 2147483647 h 1244"/>
              <a:gd name="T42" fmla="*/ 2147483647 w 868"/>
              <a:gd name="T43" fmla="*/ 2147483647 h 1244"/>
              <a:gd name="T44" fmla="*/ 2147483647 w 868"/>
              <a:gd name="T45" fmla="*/ 2147483647 h 1244"/>
              <a:gd name="T46" fmla="*/ 2147483647 w 868"/>
              <a:gd name="T47" fmla="*/ 2147483647 h 1244"/>
              <a:gd name="T48" fmla="*/ 2147483647 w 868"/>
              <a:gd name="T49" fmla="*/ 2147483647 h 1244"/>
              <a:gd name="T50" fmla="*/ 2147483647 w 868"/>
              <a:gd name="T51" fmla="*/ 2147483647 h 1244"/>
              <a:gd name="T52" fmla="*/ 2147483647 w 868"/>
              <a:gd name="T53" fmla="*/ 2147483647 h 1244"/>
              <a:gd name="T54" fmla="*/ 2147483647 w 868"/>
              <a:gd name="T55" fmla="*/ 2147483647 h 1244"/>
              <a:gd name="T56" fmla="*/ 2147483647 w 868"/>
              <a:gd name="T57" fmla="*/ 2147483647 h 1244"/>
              <a:gd name="T58" fmla="*/ 2147483647 w 868"/>
              <a:gd name="T59" fmla="*/ 2147483647 h 1244"/>
              <a:gd name="T60" fmla="*/ 2147483647 w 868"/>
              <a:gd name="T61" fmla="*/ 2147483647 h 1244"/>
              <a:gd name="T62" fmla="*/ 2147483647 w 868"/>
              <a:gd name="T63" fmla="*/ 2147483647 h 1244"/>
              <a:gd name="T64" fmla="*/ 2147483647 w 868"/>
              <a:gd name="T65" fmla="*/ 2147483647 h 1244"/>
              <a:gd name="T66" fmla="*/ 2147483647 w 868"/>
              <a:gd name="T67" fmla="*/ 2147483647 h 1244"/>
              <a:gd name="T68" fmla="*/ 2147483647 w 868"/>
              <a:gd name="T69" fmla="*/ 2147483647 h 1244"/>
              <a:gd name="T70" fmla="*/ 2147483647 w 868"/>
              <a:gd name="T71" fmla="*/ 2147483647 h 1244"/>
              <a:gd name="T72" fmla="*/ 2147483647 w 868"/>
              <a:gd name="T73" fmla="*/ 2147483647 h 1244"/>
              <a:gd name="T74" fmla="*/ 2147483647 w 868"/>
              <a:gd name="T75" fmla="*/ 2147483647 h 1244"/>
              <a:gd name="T76" fmla="*/ 2147483647 w 868"/>
              <a:gd name="T77" fmla="*/ 2147483647 h 1244"/>
              <a:gd name="T78" fmla="*/ 2147483647 w 868"/>
              <a:gd name="T79" fmla="*/ 2147483647 h 1244"/>
              <a:gd name="T80" fmla="*/ 2147483647 w 868"/>
              <a:gd name="T81" fmla="*/ 2147483647 h 1244"/>
              <a:gd name="T82" fmla="*/ 2147483647 w 868"/>
              <a:gd name="T83" fmla="*/ 2147483647 h 1244"/>
              <a:gd name="T84" fmla="*/ 2147483647 w 868"/>
              <a:gd name="T85" fmla="*/ 2147483647 h 1244"/>
              <a:gd name="T86" fmla="*/ 2147483647 w 868"/>
              <a:gd name="T87" fmla="*/ 2147483647 h 1244"/>
              <a:gd name="T88" fmla="*/ 2147483647 w 868"/>
              <a:gd name="T89" fmla="*/ 2147483647 h 1244"/>
              <a:gd name="T90" fmla="*/ 2147483647 w 868"/>
              <a:gd name="T91" fmla="*/ 2147483647 h 1244"/>
              <a:gd name="T92" fmla="*/ 2147483647 w 868"/>
              <a:gd name="T93" fmla="*/ 2147483647 h 1244"/>
              <a:gd name="T94" fmla="*/ 2147483647 w 868"/>
              <a:gd name="T95" fmla="*/ 2147483647 h 1244"/>
              <a:gd name="T96" fmla="*/ 2147483647 w 868"/>
              <a:gd name="T97" fmla="*/ 2147483647 h 1244"/>
              <a:gd name="T98" fmla="*/ 2147483647 w 868"/>
              <a:gd name="T99" fmla="*/ 2147483647 h 1244"/>
              <a:gd name="T100" fmla="*/ 2147483647 w 868"/>
              <a:gd name="T101" fmla="*/ 2147483647 h 1244"/>
              <a:gd name="T102" fmla="*/ 2147483647 w 868"/>
              <a:gd name="T103" fmla="*/ 2147483647 h 1244"/>
              <a:gd name="T104" fmla="*/ 2147483647 w 868"/>
              <a:gd name="T105" fmla="*/ 2147483647 h 1244"/>
              <a:gd name="T106" fmla="*/ 2147483647 w 868"/>
              <a:gd name="T107" fmla="*/ 2147483647 h 1244"/>
              <a:gd name="T108" fmla="*/ 2147483647 w 868"/>
              <a:gd name="T109" fmla="*/ 2147483647 h 1244"/>
              <a:gd name="T110" fmla="*/ 2147483647 w 868"/>
              <a:gd name="T111" fmla="*/ 2147483647 h 1244"/>
              <a:gd name="T112" fmla="*/ 2147483647 w 868"/>
              <a:gd name="T113" fmla="*/ 2147483647 h 1244"/>
              <a:gd name="T114" fmla="*/ 2147483647 w 868"/>
              <a:gd name="T115" fmla="*/ 2147483647 h 124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68"/>
              <a:gd name="T175" fmla="*/ 0 h 1244"/>
              <a:gd name="T176" fmla="*/ 868 w 868"/>
              <a:gd name="T177" fmla="*/ 1244 h 124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68" h="1244">
                <a:moveTo>
                  <a:pt x="556" y="415"/>
                </a:moveTo>
                <a:cubicBezTo>
                  <a:pt x="551" y="410"/>
                  <a:pt x="637" y="357"/>
                  <a:pt x="669" y="330"/>
                </a:cubicBezTo>
                <a:cubicBezTo>
                  <a:pt x="701" y="303"/>
                  <a:pt x="727" y="286"/>
                  <a:pt x="751" y="253"/>
                </a:cubicBezTo>
                <a:cubicBezTo>
                  <a:pt x="775" y="220"/>
                  <a:pt x="796" y="165"/>
                  <a:pt x="811" y="131"/>
                </a:cubicBezTo>
                <a:cubicBezTo>
                  <a:pt x="826" y="97"/>
                  <a:pt x="831" y="65"/>
                  <a:pt x="840" y="46"/>
                </a:cubicBezTo>
                <a:cubicBezTo>
                  <a:pt x="849" y="27"/>
                  <a:pt x="868" y="0"/>
                  <a:pt x="868" y="18"/>
                </a:cubicBezTo>
                <a:cubicBezTo>
                  <a:pt x="868" y="36"/>
                  <a:pt x="848" y="100"/>
                  <a:pt x="843" y="157"/>
                </a:cubicBezTo>
                <a:cubicBezTo>
                  <a:pt x="838" y="214"/>
                  <a:pt x="845" y="292"/>
                  <a:pt x="840" y="358"/>
                </a:cubicBezTo>
                <a:cubicBezTo>
                  <a:pt x="835" y="424"/>
                  <a:pt x="830" y="485"/>
                  <a:pt x="811" y="556"/>
                </a:cubicBezTo>
                <a:cubicBezTo>
                  <a:pt x="792" y="627"/>
                  <a:pt x="758" y="726"/>
                  <a:pt x="726" y="783"/>
                </a:cubicBezTo>
                <a:cubicBezTo>
                  <a:pt x="694" y="840"/>
                  <a:pt x="641" y="877"/>
                  <a:pt x="621" y="898"/>
                </a:cubicBezTo>
                <a:cubicBezTo>
                  <a:pt x="601" y="919"/>
                  <a:pt x="611" y="905"/>
                  <a:pt x="605" y="907"/>
                </a:cubicBezTo>
                <a:cubicBezTo>
                  <a:pt x="599" y="909"/>
                  <a:pt x="598" y="912"/>
                  <a:pt x="587" y="909"/>
                </a:cubicBezTo>
                <a:cubicBezTo>
                  <a:pt x="576" y="906"/>
                  <a:pt x="555" y="899"/>
                  <a:pt x="540" y="890"/>
                </a:cubicBezTo>
                <a:cubicBezTo>
                  <a:pt x="525" y="881"/>
                  <a:pt x="511" y="872"/>
                  <a:pt x="495" y="856"/>
                </a:cubicBezTo>
                <a:cubicBezTo>
                  <a:pt x="479" y="840"/>
                  <a:pt x="457" y="807"/>
                  <a:pt x="447" y="793"/>
                </a:cubicBezTo>
                <a:cubicBezTo>
                  <a:pt x="437" y="779"/>
                  <a:pt x="440" y="781"/>
                  <a:pt x="437" y="772"/>
                </a:cubicBezTo>
                <a:cubicBezTo>
                  <a:pt x="434" y="763"/>
                  <a:pt x="429" y="775"/>
                  <a:pt x="430" y="738"/>
                </a:cubicBezTo>
                <a:cubicBezTo>
                  <a:pt x="431" y="701"/>
                  <a:pt x="428" y="612"/>
                  <a:pt x="444" y="549"/>
                </a:cubicBezTo>
                <a:cubicBezTo>
                  <a:pt x="460" y="486"/>
                  <a:pt x="505" y="409"/>
                  <a:pt x="528" y="358"/>
                </a:cubicBezTo>
                <a:cubicBezTo>
                  <a:pt x="551" y="307"/>
                  <a:pt x="556" y="283"/>
                  <a:pt x="584" y="245"/>
                </a:cubicBezTo>
                <a:cubicBezTo>
                  <a:pt x="612" y="207"/>
                  <a:pt x="683" y="102"/>
                  <a:pt x="698" y="131"/>
                </a:cubicBezTo>
                <a:cubicBezTo>
                  <a:pt x="713" y="160"/>
                  <a:pt x="680" y="345"/>
                  <a:pt x="675" y="421"/>
                </a:cubicBezTo>
                <a:cubicBezTo>
                  <a:pt x="670" y="497"/>
                  <a:pt x="679" y="529"/>
                  <a:pt x="669" y="585"/>
                </a:cubicBezTo>
                <a:cubicBezTo>
                  <a:pt x="659" y="641"/>
                  <a:pt x="627" y="721"/>
                  <a:pt x="613" y="759"/>
                </a:cubicBezTo>
                <a:cubicBezTo>
                  <a:pt x="599" y="797"/>
                  <a:pt x="592" y="799"/>
                  <a:pt x="584" y="812"/>
                </a:cubicBezTo>
                <a:cubicBezTo>
                  <a:pt x="576" y="825"/>
                  <a:pt x="589" y="819"/>
                  <a:pt x="566" y="840"/>
                </a:cubicBezTo>
                <a:cubicBezTo>
                  <a:pt x="543" y="861"/>
                  <a:pt x="480" y="913"/>
                  <a:pt x="447" y="937"/>
                </a:cubicBezTo>
                <a:cubicBezTo>
                  <a:pt x="414" y="961"/>
                  <a:pt x="391" y="955"/>
                  <a:pt x="367" y="981"/>
                </a:cubicBezTo>
                <a:cubicBezTo>
                  <a:pt x="343" y="1007"/>
                  <a:pt x="326" y="1060"/>
                  <a:pt x="301" y="1095"/>
                </a:cubicBezTo>
                <a:cubicBezTo>
                  <a:pt x="276" y="1130"/>
                  <a:pt x="247" y="1165"/>
                  <a:pt x="219" y="1189"/>
                </a:cubicBezTo>
                <a:cubicBezTo>
                  <a:pt x="191" y="1213"/>
                  <a:pt x="166" y="1230"/>
                  <a:pt x="131" y="1237"/>
                </a:cubicBezTo>
                <a:cubicBezTo>
                  <a:pt x="96" y="1244"/>
                  <a:pt x="22" y="1235"/>
                  <a:pt x="11" y="1229"/>
                </a:cubicBezTo>
                <a:cubicBezTo>
                  <a:pt x="0" y="1223"/>
                  <a:pt x="39" y="1214"/>
                  <a:pt x="64" y="1199"/>
                </a:cubicBezTo>
                <a:cubicBezTo>
                  <a:pt x="89" y="1184"/>
                  <a:pt x="124" y="1172"/>
                  <a:pt x="159" y="1141"/>
                </a:cubicBezTo>
                <a:cubicBezTo>
                  <a:pt x="194" y="1110"/>
                  <a:pt x="237" y="1051"/>
                  <a:pt x="273" y="1010"/>
                </a:cubicBezTo>
                <a:cubicBezTo>
                  <a:pt x="309" y="969"/>
                  <a:pt x="341" y="924"/>
                  <a:pt x="375" y="893"/>
                </a:cubicBezTo>
                <a:cubicBezTo>
                  <a:pt x="409" y="862"/>
                  <a:pt x="449" y="840"/>
                  <a:pt x="475" y="825"/>
                </a:cubicBezTo>
                <a:cubicBezTo>
                  <a:pt x="501" y="810"/>
                  <a:pt x="510" y="825"/>
                  <a:pt x="531" y="805"/>
                </a:cubicBezTo>
                <a:cubicBezTo>
                  <a:pt x="552" y="785"/>
                  <a:pt x="583" y="756"/>
                  <a:pt x="600" y="705"/>
                </a:cubicBezTo>
                <a:cubicBezTo>
                  <a:pt x="617" y="654"/>
                  <a:pt x="624" y="559"/>
                  <a:pt x="631" y="501"/>
                </a:cubicBezTo>
                <a:cubicBezTo>
                  <a:pt x="638" y="443"/>
                  <a:pt x="636" y="402"/>
                  <a:pt x="641" y="358"/>
                </a:cubicBezTo>
                <a:cubicBezTo>
                  <a:pt x="646" y="314"/>
                  <a:pt x="663" y="254"/>
                  <a:pt x="659" y="237"/>
                </a:cubicBezTo>
                <a:cubicBezTo>
                  <a:pt x="655" y="220"/>
                  <a:pt x="643" y="219"/>
                  <a:pt x="619" y="257"/>
                </a:cubicBezTo>
                <a:cubicBezTo>
                  <a:pt x="595" y="295"/>
                  <a:pt x="537" y="403"/>
                  <a:pt x="512" y="467"/>
                </a:cubicBezTo>
                <a:cubicBezTo>
                  <a:pt x="487" y="531"/>
                  <a:pt x="477" y="589"/>
                  <a:pt x="471" y="641"/>
                </a:cubicBezTo>
                <a:cubicBezTo>
                  <a:pt x="465" y="693"/>
                  <a:pt x="473" y="743"/>
                  <a:pt x="479" y="777"/>
                </a:cubicBezTo>
                <a:cubicBezTo>
                  <a:pt x="485" y="811"/>
                  <a:pt x="501" y="835"/>
                  <a:pt x="507" y="848"/>
                </a:cubicBezTo>
                <a:cubicBezTo>
                  <a:pt x="513" y="861"/>
                  <a:pt x="514" y="855"/>
                  <a:pt x="518" y="856"/>
                </a:cubicBezTo>
                <a:cubicBezTo>
                  <a:pt x="522" y="857"/>
                  <a:pt x="512" y="861"/>
                  <a:pt x="532" y="854"/>
                </a:cubicBezTo>
                <a:cubicBezTo>
                  <a:pt x="552" y="847"/>
                  <a:pt x="609" y="843"/>
                  <a:pt x="641" y="812"/>
                </a:cubicBezTo>
                <a:cubicBezTo>
                  <a:pt x="673" y="781"/>
                  <a:pt x="702" y="722"/>
                  <a:pt x="726" y="670"/>
                </a:cubicBezTo>
                <a:cubicBezTo>
                  <a:pt x="750" y="618"/>
                  <a:pt x="772" y="557"/>
                  <a:pt x="783" y="500"/>
                </a:cubicBezTo>
                <a:cubicBezTo>
                  <a:pt x="794" y="443"/>
                  <a:pt x="790" y="367"/>
                  <a:pt x="791" y="325"/>
                </a:cubicBezTo>
                <a:cubicBezTo>
                  <a:pt x="792" y="283"/>
                  <a:pt x="794" y="249"/>
                  <a:pt x="787" y="249"/>
                </a:cubicBezTo>
                <a:cubicBezTo>
                  <a:pt x="780" y="249"/>
                  <a:pt x="761" y="307"/>
                  <a:pt x="747" y="325"/>
                </a:cubicBezTo>
                <a:cubicBezTo>
                  <a:pt x="733" y="343"/>
                  <a:pt x="735" y="342"/>
                  <a:pt x="703" y="357"/>
                </a:cubicBezTo>
                <a:cubicBezTo>
                  <a:pt x="671" y="372"/>
                  <a:pt x="587" y="403"/>
                  <a:pt x="556" y="415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36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086" name="Freeform 14"/>
          <p:cNvSpPr>
            <a:spLocks/>
          </p:cNvSpPr>
          <p:nvPr/>
        </p:nvSpPr>
        <p:spPr bwMode="ltGray">
          <a:xfrm>
            <a:off x="4437063" y="1403350"/>
            <a:ext cx="182562" cy="228600"/>
          </a:xfrm>
          <a:custGeom>
            <a:avLst/>
            <a:gdLst>
              <a:gd name="T0" fmla="*/ 2147483647 w 115"/>
              <a:gd name="T1" fmla="*/ 2147483647 h 144"/>
              <a:gd name="T2" fmla="*/ 2147483647 w 115"/>
              <a:gd name="T3" fmla="*/ 2147483647 h 144"/>
              <a:gd name="T4" fmla="*/ 2147483647 w 115"/>
              <a:gd name="T5" fmla="*/ 2147483647 h 144"/>
              <a:gd name="T6" fmla="*/ 2147483647 w 115"/>
              <a:gd name="T7" fmla="*/ 2147483647 h 144"/>
              <a:gd name="T8" fmla="*/ 2147483647 w 115"/>
              <a:gd name="T9" fmla="*/ 2147483647 h 144"/>
              <a:gd name="T10" fmla="*/ 2147483647 w 115"/>
              <a:gd name="T11" fmla="*/ 2147483647 h 144"/>
              <a:gd name="T12" fmla="*/ 2147483647 w 115"/>
              <a:gd name="T13" fmla="*/ 2147483647 h 144"/>
              <a:gd name="T14" fmla="*/ 2147483647 w 115"/>
              <a:gd name="T15" fmla="*/ 2147483647 h 144"/>
              <a:gd name="T16" fmla="*/ 2147483647 w 115"/>
              <a:gd name="T17" fmla="*/ 2147483647 h 144"/>
              <a:gd name="T18" fmla="*/ 2147483647 w 115"/>
              <a:gd name="T19" fmla="*/ 2147483647 h 144"/>
              <a:gd name="T20" fmla="*/ 2147483647 w 115"/>
              <a:gd name="T21" fmla="*/ 2147483647 h 144"/>
              <a:gd name="T22" fmla="*/ 2147483647 w 115"/>
              <a:gd name="T23" fmla="*/ 2147483647 h 144"/>
              <a:gd name="T24" fmla="*/ 2147483647 w 115"/>
              <a:gd name="T25" fmla="*/ 2147483647 h 144"/>
              <a:gd name="T26" fmla="*/ 2147483647 w 115"/>
              <a:gd name="T27" fmla="*/ 2147483647 h 144"/>
              <a:gd name="T28" fmla="*/ 2147483647 w 115"/>
              <a:gd name="T29" fmla="*/ 2147483647 h 144"/>
              <a:gd name="T30" fmla="*/ 2147483647 w 115"/>
              <a:gd name="T31" fmla="*/ 2147483647 h 1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5"/>
              <a:gd name="T49" fmla="*/ 0 h 144"/>
              <a:gd name="T50" fmla="*/ 115 w 115"/>
              <a:gd name="T51" fmla="*/ 144 h 14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5" h="144">
                <a:moveTo>
                  <a:pt x="87" y="2"/>
                </a:moveTo>
                <a:cubicBezTo>
                  <a:pt x="83" y="0"/>
                  <a:pt x="92" y="33"/>
                  <a:pt x="92" y="45"/>
                </a:cubicBezTo>
                <a:cubicBezTo>
                  <a:pt x="92" y="57"/>
                  <a:pt x="91" y="69"/>
                  <a:pt x="86" y="74"/>
                </a:cubicBezTo>
                <a:cubicBezTo>
                  <a:pt x="81" y="79"/>
                  <a:pt x="67" y="72"/>
                  <a:pt x="60" y="75"/>
                </a:cubicBezTo>
                <a:cubicBezTo>
                  <a:pt x="53" y="78"/>
                  <a:pt x="47" y="88"/>
                  <a:pt x="42" y="95"/>
                </a:cubicBezTo>
                <a:cubicBezTo>
                  <a:pt x="37" y="102"/>
                  <a:pt x="34" y="116"/>
                  <a:pt x="30" y="115"/>
                </a:cubicBezTo>
                <a:cubicBezTo>
                  <a:pt x="26" y="114"/>
                  <a:pt x="16" y="97"/>
                  <a:pt x="15" y="86"/>
                </a:cubicBezTo>
                <a:cubicBezTo>
                  <a:pt x="14" y="75"/>
                  <a:pt x="23" y="51"/>
                  <a:pt x="21" y="51"/>
                </a:cubicBezTo>
                <a:cubicBezTo>
                  <a:pt x="19" y="51"/>
                  <a:pt x="4" y="75"/>
                  <a:pt x="2" y="87"/>
                </a:cubicBezTo>
                <a:cubicBezTo>
                  <a:pt x="0" y="99"/>
                  <a:pt x="3" y="117"/>
                  <a:pt x="8" y="126"/>
                </a:cubicBezTo>
                <a:cubicBezTo>
                  <a:pt x="13" y="135"/>
                  <a:pt x="23" y="144"/>
                  <a:pt x="30" y="143"/>
                </a:cubicBezTo>
                <a:cubicBezTo>
                  <a:pt x="37" y="142"/>
                  <a:pt x="45" y="125"/>
                  <a:pt x="51" y="117"/>
                </a:cubicBezTo>
                <a:cubicBezTo>
                  <a:pt x="57" y="109"/>
                  <a:pt x="60" y="95"/>
                  <a:pt x="66" y="95"/>
                </a:cubicBezTo>
                <a:cubicBezTo>
                  <a:pt x="72" y="95"/>
                  <a:pt x="79" y="121"/>
                  <a:pt x="87" y="115"/>
                </a:cubicBezTo>
                <a:cubicBezTo>
                  <a:pt x="95" y="109"/>
                  <a:pt x="115" y="77"/>
                  <a:pt x="115" y="58"/>
                </a:cubicBezTo>
                <a:cubicBezTo>
                  <a:pt x="115" y="39"/>
                  <a:pt x="92" y="4"/>
                  <a:pt x="87" y="2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36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087" name="Freeform 15"/>
          <p:cNvSpPr>
            <a:spLocks/>
          </p:cNvSpPr>
          <p:nvPr/>
        </p:nvSpPr>
        <p:spPr bwMode="ltGray">
          <a:xfrm>
            <a:off x="3446463" y="638175"/>
            <a:ext cx="182562" cy="228600"/>
          </a:xfrm>
          <a:custGeom>
            <a:avLst/>
            <a:gdLst>
              <a:gd name="T0" fmla="*/ 2147483647 w 115"/>
              <a:gd name="T1" fmla="*/ 2147483647 h 144"/>
              <a:gd name="T2" fmla="*/ 2147483647 w 115"/>
              <a:gd name="T3" fmla="*/ 2147483647 h 144"/>
              <a:gd name="T4" fmla="*/ 2147483647 w 115"/>
              <a:gd name="T5" fmla="*/ 2147483647 h 144"/>
              <a:gd name="T6" fmla="*/ 2147483647 w 115"/>
              <a:gd name="T7" fmla="*/ 2147483647 h 144"/>
              <a:gd name="T8" fmla="*/ 2147483647 w 115"/>
              <a:gd name="T9" fmla="*/ 2147483647 h 144"/>
              <a:gd name="T10" fmla="*/ 2147483647 w 115"/>
              <a:gd name="T11" fmla="*/ 2147483647 h 144"/>
              <a:gd name="T12" fmla="*/ 2147483647 w 115"/>
              <a:gd name="T13" fmla="*/ 2147483647 h 144"/>
              <a:gd name="T14" fmla="*/ 2147483647 w 115"/>
              <a:gd name="T15" fmla="*/ 2147483647 h 144"/>
              <a:gd name="T16" fmla="*/ 2147483647 w 115"/>
              <a:gd name="T17" fmla="*/ 2147483647 h 144"/>
              <a:gd name="T18" fmla="*/ 2147483647 w 115"/>
              <a:gd name="T19" fmla="*/ 2147483647 h 144"/>
              <a:gd name="T20" fmla="*/ 2147483647 w 115"/>
              <a:gd name="T21" fmla="*/ 2147483647 h 144"/>
              <a:gd name="T22" fmla="*/ 2147483647 w 115"/>
              <a:gd name="T23" fmla="*/ 2147483647 h 144"/>
              <a:gd name="T24" fmla="*/ 2147483647 w 115"/>
              <a:gd name="T25" fmla="*/ 2147483647 h 144"/>
              <a:gd name="T26" fmla="*/ 2147483647 w 115"/>
              <a:gd name="T27" fmla="*/ 2147483647 h 144"/>
              <a:gd name="T28" fmla="*/ 2147483647 w 115"/>
              <a:gd name="T29" fmla="*/ 2147483647 h 144"/>
              <a:gd name="T30" fmla="*/ 2147483647 w 115"/>
              <a:gd name="T31" fmla="*/ 2147483647 h 1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5"/>
              <a:gd name="T49" fmla="*/ 0 h 144"/>
              <a:gd name="T50" fmla="*/ 115 w 115"/>
              <a:gd name="T51" fmla="*/ 144 h 14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5" h="144">
                <a:moveTo>
                  <a:pt x="87" y="2"/>
                </a:moveTo>
                <a:cubicBezTo>
                  <a:pt x="83" y="0"/>
                  <a:pt x="92" y="33"/>
                  <a:pt x="92" y="45"/>
                </a:cubicBezTo>
                <a:cubicBezTo>
                  <a:pt x="92" y="57"/>
                  <a:pt x="91" y="69"/>
                  <a:pt x="86" y="74"/>
                </a:cubicBezTo>
                <a:cubicBezTo>
                  <a:pt x="81" y="79"/>
                  <a:pt x="67" y="72"/>
                  <a:pt x="60" y="75"/>
                </a:cubicBezTo>
                <a:cubicBezTo>
                  <a:pt x="53" y="78"/>
                  <a:pt x="47" y="88"/>
                  <a:pt x="42" y="95"/>
                </a:cubicBezTo>
                <a:cubicBezTo>
                  <a:pt x="37" y="102"/>
                  <a:pt x="34" y="116"/>
                  <a:pt x="30" y="115"/>
                </a:cubicBezTo>
                <a:cubicBezTo>
                  <a:pt x="26" y="114"/>
                  <a:pt x="16" y="97"/>
                  <a:pt x="15" y="86"/>
                </a:cubicBezTo>
                <a:cubicBezTo>
                  <a:pt x="14" y="75"/>
                  <a:pt x="23" y="51"/>
                  <a:pt x="21" y="51"/>
                </a:cubicBezTo>
                <a:cubicBezTo>
                  <a:pt x="19" y="51"/>
                  <a:pt x="4" y="75"/>
                  <a:pt x="2" y="87"/>
                </a:cubicBezTo>
                <a:cubicBezTo>
                  <a:pt x="0" y="99"/>
                  <a:pt x="3" y="117"/>
                  <a:pt x="8" y="126"/>
                </a:cubicBezTo>
                <a:cubicBezTo>
                  <a:pt x="13" y="135"/>
                  <a:pt x="23" y="144"/>
                  <a:pt x="30" y="143"/>
                </a:cubicBezTo>
                <a:cubicBezTo>
                  <a:pt x="37" y="142"/>
                  <a:pt x="45" y="125"/>
                  <a:pt x="51" y="117"/>
                </a:cubicBezTo>
                <a:cubicBezTo>
                  <a:pt x="57" y="109"/>
                  <a:pt x="60" y="95"/>
                  <a:pt x="66" y="95"/>
                </a:cubicBezTo>
                <a:cubicBezTo>
                  <a:pt x="72" y="95"/>
                  <a:pt x="79" y="121"/>
                  <a:pt x="87" y="115"/>
                </a:cubicBezTo>
                <a:cubicBezTo>
                  <a:pt x="95" y="109"/>
                  <a:pt x="115" y="77"/>
                  <a:pt x="115" y="58"/>
                </a:cubicBezTo>
                <a:cubicBezTo>
                  <a:pt x="115" y="39"/>
                  <a:pt x="92" y="4"/>
                  <a:pt x="87" y="2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36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088" name="Freeform 16"/>
          <p:cNvSpPr>
            <a:spLocks/>
          </p:cNvSpPr>
          <p:nvPr/>
        </p:nvSpPr>
        <p:spPr bwMode="ltGray">
          <a:xfrm>
            <a:off x="2478089" y="2406650"/>
            <a:ext cx="74612" cy="501650"/>
          </a:xfrm>
          <a:custGeom>
            <a:avLst/>
            <a:gdLst>
              <a:gd name="T0" fmla="*/ 2147483647 w 47"/>
              <a:gd name="T1" fmla="*/ 2147483647 h 316"/>
              <a:gd name="T2" fmla="*/ 2147483647 w 47"/>
              <a:gd name="T3" fmla="*/ 2147483647 h 316"/>
              <a:gd name="T4" fmla="*/ 2147483647 w 47"/>
              <a:gd name="T5" fmla="*/ 2147483647 h 316"/>
              <a:gd name="T6" fmla="*/ 2147483647 w 47"/>
              <a:gd name="T7" fmla="*/ 2147483647 h 316"/>
              <a:gd name="T8" fmla="*/ 2147483647 w 47"/>
              <a:gd name="T9" fmla="*/ 2147483647 h 316"/>
              <a:gd name="T10" fmla="*/ 2147483647 w 47"/>
              <a:gd name="T11" fmla="*/ 2147483647 h 316"/>
              <a:gd name="T12" fmla="*/ 2147483647 w 47"/>
              <a:gd name="T13" fmla="*/ 2147483647 h 316"/>
              <a:gd name="T14" fmla="*/ 2147483647 w 47"/>
              <a:gd name="T15" fmla="*/ 2147483647 h 3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7"/>
              <a:gd name="T25" fmla="*/ 0 h 316"/>
              <a:gd name="T26" fmla="*/ 47 w 47"/>
              <a:gd name="T27" fmla="*/ 316 h 3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7" h="316">
                <a:moveTo>
                  <a:pt x="15" y="20"/>
                </a:moveTo>
                <a:cubicBezTo>
                  <a:pt x="21" y="36"/>
                  <a:pt x="35" y="115"/>
                  <a:pt x="40" y="148"/>
                </a:cubicBezTo>
                <a:cubicBezTo>
                  <a:pt x="45" y="181"/>
                  <a:pt x="47" y="191"/>
                  <a:pt x="43" y="219"/>
                </a:cubicBezTo>
                <a:cubicBezTo>
                  <a:pt x="39" y="247"/>
                  <a:pt x="16" y="316"/>
                  <a:pt x="13" y="316"/>
                </a:cubicBezTo>
                <a:cubicBezTo>
                  <a:pt x="10" y="316"/>
                  <a:pt x="23" y="246"/>
                  <a:pt x="25" y="221"/>
                </a:cubicBezTo>
                <a:cubicBezTo>
                  <a:pt x="27" y="196"/>
                  <a:pt x="26" y="193"/>
                  <a:pt x="22" y="164"/>
                </a:cubicBezTo>
                <a:cubicBezTo>
                  <a:pt x="18" y="135"/>
                  <a:pt x="2" y="73"/>
                  <a:pt x="1" y="49"/>
                </a:cubicBezTo>
                <a:cubicBezTo>
                  <a:pt x="0" y="25"/>
                  <a:pt x="9" y="0"/>
                  <a:pt x="15" y="20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36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302125" y="4598988"/>
            <a:ext cx="1065213" cy="887412"/>
            <a:chOff x="493" y="1555"/>
            <a:chExt cx="525" cy="480"/>
          </a:xfrm>
        </p:grpSpPr>
        <p:sp>
          <p:nvSpPr>
            <p:cNvPr id="8220" name="Freeform 18"/>
            <p:cNvSpPr>
              <a:spLocks/>
            </p:cNvSpPr>
            <p:nvPr/>
          </p:nvSpPr>
          <p:spPr bwMode="auto">
            <a:xfrm>
              <a:off x="493" y="1555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fa-IR" sz="36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8221" name="Freeform 19"/>
            <p:cNvSpPr>
              <a:spLocks/>
            </p:cNvSpPr>
            <p:nvPr/>
          </p:nvSpPr>
          <p:spPr bwMode="auto">
            <a:xfrm>
              <a:off x="565" y="1620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fa-IR" sz="36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8222" name="Freeform 20"/>
            <p:cNvSpPr>
              <a:spLocks/>
            </p:cNvSpPr>
            <p:nvPr/>
          </p:nvSpPr>
          <p:spPr bwMode="auto">
            <a:xfrm>
              <a:off x="621" y="1629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fa-IR" sz="36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8223" name="Freeform 21"/>
            <p:cNvSpPr>
              <a:spLocks/>
            </p:cNvSpPr>
            <p:nvPr/>
          </p:nvSpPr>
          <p:spPr bwMode="auto">
            <a:xfrm>
              <a:off x="722" y="1752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fa-IR" sz="36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522288" y="2573339"/>
            <a:ext cx="1065212" cy="887412"/>
            <a:chOff x="493" y="1555"/>
            <a:chExt cx="525" cy="480"/>
          </a:xfrm>
        </p:grpSpPr>
        <p:sp>
          <p:nvSpPr>
            <p:cNvPr id="8216" name="Freeform 23"/>
            <p:cNvSpPr>
              <a:spLocks/>
            </p:cNvSpPr>
            <p:nvPr/>
          </p:nvSpPr>
          <p:spPr bwMode="auto">
            <a:xfrm>
              <a:off x="493" y="1555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fa-IR" sz="36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8217" name="Freeform 24"/>
            <p:cNvSpPr>
              <a:spLocks/>
            </p:cNvSpPr>
            <p:nvPr/>
          </p:nvSpPr>
          <p:spPr bwMode="auto">
            <a:xfrm>
              <a:off x="565" y="1620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fa-IR" sz="36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8218" name="Freeform 25"/>
            <p:cNvSpPr>
              <a:spLocks/>
            </p:cNvSpPr>
            <p:nvPr/>
          </p:nvSpPr>
          <p:spPr bwMode="auto">
            <a:xfrm>
              <a:off x="621" y="1629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fa-IR" sz="36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8219" name="Freeform 26"/>
            <p:cNvSpPr>
              <a:spLocks/>
            </p:cNvSpPr>
            <p:nvPr/>
          </p:nvSpPr>
          <p:spPr bwMode="auto">
            <a:xfrm>
              <a:off x="722" y="1752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fa-IR" sz="36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6057901" y="1628776"/>
            <a:ext cx="1065213" cy="887413"/>
            <a:chOff x="493" y="1555"/>
            <a:chExt cx="525" cy="480"/>
          </a:xfrm>
        </p:grpSpPr>
        <p:sp>
          <p:nvSpPr>
            <p:cNvPr id="8212" name="Freeform 28"/>
            <p:cNvSpPr>
              <a:spLocks/>
            </p:cNvSpPr>
            <p:nvPr/>
          </p:nvSpPr>
          <p:spPr bwMode="auto">
            <a:xfrm>
              <a:off x="493" y="1555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fa-IR" sz="36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8213" name="Freeform 29"/>
            <p:cNvSpPr>
              <a:spLocks/>
            </p:cNvSpPr>
            <p:nvPr/>
          </p:nvSpPr>
          <p:spPr bwMode="auto">
            <a:xfrm>
              <a:off x="565" y="1620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fa-IR" sz="36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8214" name="Freeform 30"/>
            <p:cNvSpPr>
              <a:spLocks/>
            </p:cNvSpPr>
            <p:nvPr/>
          </p:nvSpPr>
          <p:spPr bwMode="auto">
            <a:xfrm>
              <a:off x="621" y="1629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fa-IR" sz="36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8215" name="Freeform 31"/>
            <p:cNvSpPr>
              <a:spLocks/>
            </p:cNvSpPr>
            <p:nvPr/>
          </p:nvSpPr>
          <p:spPr bwMode="auto">
            <a:xfrm>
              <a:off x="722" y="1752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fa-IR" sz="360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727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1599 -0.07615 C 0.15538 -0.03449 0.15087 0.00718 0.12101 0.04236 C 0.09115 0.07755 0.03281 0.11991 -0.01927 0.13496 C -0.07135 0.15 -0.15625 0.12107 -0.19149 0.13311 C -0.22674 0.14514 -0.22292 0.17176 -0.23038 0.20718 C -0.23785 0.24236 -0.23472 0.31459 -0.23594 0.34422 C -0.23715 0.37385 -0.23715 0.37963 -0.23733 0.38496 " pathEditMode="relative" ptsTypes="aaaaaaA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8455 0.11922 L 0.08455 0.15857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6233 -0.14097 C -0.06406 -0.08564 -0.06563 -0.03009 -0.07205 -0.00023 C -0.07847 0.02963 -0.08177 0.02639 -0.10122 0.03866 C -0.12066 0.05093 -0.16042 0.04861 -0.18872 0.07385 C -0.21701 0.09908 -0.2408 0.16389 -0.27066 0.19051 C -0.30052 0.21713 -0.34688 0.23102 -0.36788 0.23311 C -0.38889 0.23519 -0.39167 0.21621 -0.39705 0.20348 C -0.40243 0.19074 -0.39931 0.16482 -0.39983 0.15718 " pathEditMode="fixed" ptsTypes="aaaaaaaA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11927 -0.05949 C -0.12622 -0.05301 -0.13299 -0.04652 -0.13455 -0.04467 " pathEditMode="relative" ptsTypes="aA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12708 -0.10416 L -0.12708 -0.07777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15399 -0.15578 C -0.15573 -0.11736 -0.15729 -0.0787 -0.16094 -0.05393 C -0.16458 -0.02916 -0.1651 -0.02129 -0.17622 -0.00764 C -0.18733 0.00602 -0.21424 0.01389 -0.2276 0.02755 C -0.24097 0.04121 -0.24722 0.05926 -0.25677 0.07385 C -0.26632 0.0882 -0.2776 0.10764 -0.28455 0.11459 C -0.29149 0.1213 -0.29497 0.11783 -0.29844 0.11459 " pathEditMode="relative" ptsTypes="aaaaaaA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21649 -0.07777 L -0.23542 -0.07662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29358 -0.01319 C -0.28628 -0.02477 -0.27899 -0.03611 -0.26927 -0.03912 C -0.25955 -0.04213 -0.23333 -0.03935 -0.23524 -0.03171 C -0.23715 -0.02407 -0.27118 -0.00648 -0.28108 0.00625 C -0.29097 0.01898 -0.29306 0.03658 -0.29497 0.04422 C -0.29688 0.05186 -0.29375 0.05047 -0.29219 0.05162 C -0.29063 0.05278 -0.26858 0.04005 -0.28524 0.05162 C -0.30191 0.0632 -0.35295 0.08959 -0.39219 0.12107 C -0.43142 0.15255 -0.49028 0.19769 -0.52066 0.24051 C -0.55104 0.28334 -0.56684 0.33172 -0.57413 0.37848 C -0.58142 0.42523 -0.57865 0.4801 -0.56441 0.52107 C -0.55017 0.56204 -0.50104 0.60718 -0.48872 0.62477 " pathEditMode="relative" ptsTypes="aaaaaaaaaaaA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3276 0.04051 C -0.33663 0.03773 -0.34531 0.03473 -0.34861 0.0338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30816 -0.18541 C -0.31111 -0.16412 -0.31441 -0.08796 -0.32622 -0.05625 C -0.33802 -0.02453 -0.36563 -0.01319 -0.37899 0.00486 C -0.39236 0.02292 -0.39896 0.04352 -0.40608 0.05209 C -0.41319 0.06065 -0.4184 0.05533 -0.4217 0.05625 " pathEditMode="relative" rAng="0" ptsTypes="aaaaa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77" y="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32795 -0.20069 C -0.33021 -0.19953 -0.33924 -0.1949 -0.34149 -0.19375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2092 -0.19375 C -0.20382 -0.2037 -0.19844 -0.21365 -0.18733 -0.21319 C -0.17622 -0.21273 -0.12292 -0.21551 -0.14253 -0.19097 C -0.16215 -0.16643 -0.25122 -0.08588 -0.30503 -0.06597 C -0.35885 -0.04606 -0.4349 -0.07152 -0.46545 -0.07176 C -0.49601 -0.07199 -0.48333 -0.07662 -0.48837 -0.06736 C -0.4934 -0.0581 -0.48576 -0.02916 -0.49566 -0.01597 C -0.50556 -0.00277 -0.53542 -0.02986 -0.54774 0.01181 C -0.56007 0.05324 -0.56493 0.14375 -0.56962 0.23403 " pathEditMode="relative" ptsTypes="aaaaaaaaA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42483 0.0132 C -0.44045 0.01945 -0.45608 0.02593 -0.46233 0.02848 " pathEditMode="relative" ptsTypes="aA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44705 0.06459 C -0.44705 0.08264 -0.44688 0.10093 -0.44705 0.10903 " pathEditMode="relative" rAng="0" ptsTypes="aA">
                                      <p:cBhvr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31" presetClass="entr" presetSubtype="0" fill="remove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3076" grpId="0" animBg="1"/>
      <p:bldP spid="3077" grpId="0" animBg="1"/>
      <p:bldP spid="3078" grpId="0" animBg="1"/>
      <p:bldP spid="3079" grpId="0" animBg="1"/>
      <p:bldP spid="3080" grpId="0" animBg="1"/>
      <p:bldP spid="3081" grpId="0" animBg="1"/>
      <p:bldP spid="3082" grpId="0" animBg="1"/>
      <p:bldP spid="3083" grpId="0" animBg="1"/>
      <p:bldP spid="3084" grpId="0" animBg="1"/>
      <p:bldP spid="3085" grpId="0" animBg="1"/>
      <p:bldP spid="3086" grpId="0" animBg="1"/>
      <p:bldP spid="3087" grpId="0" animBg="1"/>
      <p:bldP spid="308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bg2"/>
                </a:solidFill>
                <a:cs typeface="B Nazanin" pitchFamily="2" charset="-78"/>
              </a:rPr>
              <a:t>بررسی عوامل خارجی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5344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14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chemeClr val="bg2"/>
                </a:solidFill>
                <a:cs typeface="B Nazanin" pitchFamily="2" charset="-78"/>
              </a:rPr>
              <a:t>بررسی عوامل خارجی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39025"/>
            <a:ext cx="8471615" cy="5201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41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chemeClr val="bg2"/>
                </a:solidFill>
                <a:cs typeface="B Nazanin" pitchFamily="2" charset="-78"/>
              </a:rPr>
              <a:t>بررسی عوامل خارجی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00200"/>
            <a:ext cx="457200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05" y="2113209"/>
            <a:ext cx="4657725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88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chemeClr val="bg2"/>
                </a:solidFill>
                <a:cs typeface="B Nazanin" pitchFamily="2" charset="-78"/>
              </a:rPr>
              <a:t>بررسی عوامل خارجی</a:t>
            </a:r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00200"/>
            <a:ext cx="568642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2209800"/>
            <a:ext cx="2314575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119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chemeClr val="bg2"/>
                </a:solidFill>
                <a:cs typeface="B Nazanin" pitchFamily="2" charset="-78"/>
              </a:rPr>
              <a:t>بررسی عوامل خارجی</a:t>
            </a:r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00200"/>
            <a:ext cx="38862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27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chemeClr val="bg2"/>
                </a:solidFill>
                <a:cs typeface="B Nazanin" pitchFamily="2" charset="-78"/>
              </a:rPr>
              <a:t>بررسی عوامل خارجی</a:t>
            </a:r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0"/>
            <a:ext cx="633412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320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chemeClr val="bg2"/>
                </a:solidFill>
                <a:cs typeface="B Nazanin" pitchFamily="2" charset="-78"/>
              </a:rPr>
              <a:t>بررسی عوامل خارجی</a:t>
            </a:r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00200"/>
            <a:ext cx="835342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24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chemeClr val="bg2"/>
                </a:solidFill>
                <a:cs typeface="B Nazanin" pitchFamily="2" charset="-78"/>
              </a:rPr>
              <a:t>بررسی عوامل خارجی</a:t>
            </a:r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8534400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54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chemeClr val="bg2"/>
                </a:solidFill>
                <a:cs typeface="B Nazanin" pitchFamily="2" charset="-78"/>
              </a:rPr>
              <a:t>بررسی عوامل خارجی</a:t>
            </a:r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52600"/>
            <a:ext cx="321945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07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chemeClr val="bg2"/>
                </a:solidFill>
                <a:cs typeface="B Nazanin" pitchFamily="2" charset="-78"/>
              </a:rPr>
              <a:t>بررسی عوامل خارجی</a:t>
            </a:r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724852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43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914400"/>
            <a:ext cx="9144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a-IR" b="1" dirty="0" smtClean="0">
              <a:cs typeface="B Nazanin" pitchFamily="2" charset="-78"/>
            </a:endParaRPr>
          </a:p>
          <a:p>
            <a:pPr algn="ctr" rtl="1"/>
            <a:r>
              <a:rPr lang="fa-IR" sz="3200" b="1" dirty="0" smtClean="0">
                <a:cs typeface="B Titr" pitchFamily="2" charset="-78"/>
              </a:rPr>
              <a:t>مدیریت استراتژیک</a:t>
            </a:r>
          </a:p>
          <a:p>
            <a:pPr algn="ctr" rtl="1"/>
            <a:endParaRPr lang="fa-IR" b="1" dirty="0" smtClean="0">
              <a:cs typeface="B Nazanin" pitchFamily="2" charset="-78"/>
            </a:endParaRPr>
          </a:p>
          <a:p>
            <a:pPr algn="ctr" rtl="1"/>
            <a:endParaRPr lang="fa-IR" b="1" dirty="0" smtClean="0">
              <a:cs typeface="B Nazanin" pitchFamily="2" charset="-78"/>
            </a:endParaRPr>
          </a:p>
          <a:p>
            <a:pPr algn="ctr" rtl="1"/>
            <a:r>
              <a:rPr lang="fa-IR" sz="3200" b="1" dirty="0" smtClean="0">
                <a:cs typeface="B Nazanin" pitchFamily="2" charset="-78"/>
              </a:rPr>
              <a:t>فرد. آر. دیوید</a:t>
            </a:r>
          </a:p>
          <a:p>
            <a:pPr algn="ctr" rtl="1"/>
            <a:endParaRPr lang="fa-IR" b="1" dirty="0" smtClean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chemeClr val="bg2"/>
                </a:solidFill>
                <a:cs typeface="B Nazanin" pitchFamily="2" charset="-78"/>
              </a:rPr>
              <a:t>بررسی عوامل خارجی</a:t>
            </a:r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76400"/>
            <a:ext cx="544830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45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chemeClr val="bg2"/>
                </a:solidFill>
                <a:cs typeface="B Nazanin" pitchFamily="2" charset="-78"/>
              </a:rPr>
              <a:t>بررسی عوامل خارجی</a:t>
            </a:r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603885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772025"/>
            <a:ext cx="282892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09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chemeClr val="bg2"/>
                </a:solidFill>
                <a:cs typeface="B Nazanin" pitchFamily="2" charset="-78"/>
              </a:rPr>
              <a:t>بررسی عوامل خارجی</a:t>
            </a:r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820348"/>
            <a:ext cx="297180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193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bg2"/>
                </a:solidFill>
                <a:cs typeface="B Nazanin" pitchFamily="2" charset="-78"/>
              </a:rPr>
              <a:t> بررسی عوامل داخلی</a:t>
            </a:r>
            <a:endParaRPr lang="en-US" dirty="0">
              <a:solidFill>
                <a:schemeClr val="bg2"/>
              </a:solidFill>
              <a:cs typeface="B Nazanin" pitchFamily="2" charset="-7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3058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19600"/>
            <a:ext cx="83058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05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chemeClr val="bg2"/>
                </a:solidFill>
                <a:cs typeface="B Nazanin" pitchFamily="2" charset="-78"/>
              </a:rPr>
              <a:t>بررسی عوامل داخلی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382000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964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chemeClr val="bg2"/>
                </a:solidFill>
                <a:cs typeface="B Nazanin" pitchFamily="2" charset="-78"/>
              </a:rPr>
              <a:t>بررسی عوامل داخلی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600200"/>
            <a:ext cx="8134350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99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chemeClr val="bg2"/>
                </a:solidFill>
                <a:cs typeface="B Nazanin" pitchFamily="2" charset="-78"/>
              </a:rPr>
              <a:t>بررسی عوامل داخلی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846772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87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chemeClr val="bg2"/>
                </a:solidFill>
                <a:cs typeface="B Nazanin" pitchFamily="2" charset="-78"/>
              </a:rPr>
              <a:t>بررسی عوامل داخلی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95487"/>
            <a:ext cx="800100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561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chemeClr val="bg2"/>
                </a:solidFill>
                <a:cs typeface="B Nazanin" pitchFamily="2" charset="-78"/>
              </a:rPr>
              <a:t>بررسی عوامل داخلی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8401050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67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chemeClr val="bg2"/>
                </a:solidFill>
                <a:cs typeface="B Nazanin" pitchFamily="2" charset="-78"/>
              </a:rPr>
              <a:t>بررسی عوامل داخلی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05755"/>
            <a:ext cx="8429625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38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609600"/>
            <a:ext cx="5943600" cy="563563"/>
          </a:xfrm>
        </p:spPr>
        <p:txBody>
          <a:bodyPr/>
          <a:lstStyle/>
          <a:p>
            <a:r>
              <a:rPr lang="fa-IR" dirty="0" smtClean="0">
                <a:solidFill>
                  <a:schemeClr val="bg2"/>
                </a:solidFill>
                <a:cs typeface="B Nazanin" pitchFamily="2" charset="-78"/>
              </a:rPr>
              <a:t> ماهیت مدیریت استراتژیک</a:t>
            </a:r>
            <a:endParaRPr lang="en-US" dirty="0">
              <a:solidFill>
                <a:schemeClr val="bg2"/>
              </a:solidFill>
              <a:cs typeface="B Nazanin" pitchFamily="2" charset="-78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1"/>
            <a:ext cx="836181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bg2"/>
                </a:solidFill>
                <a:cs typeface="B Nazanin" pitchFamily="2" charset="-78"/>
              </a:rPr>
              <a:t> بررسی و انتخاب استراتژی</a:t>
            </a:r>
            <a:endParaRPr lang="en-US" dirty="0">
              <a:solidFill>
                <a:schemeClr val="bg2"/>
              </a:solidFill>
              <a:cs typeface="B Nazanin" pitchFamily="2" charset="-78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92" y="1981200"/>
            <a:ext cx="845820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68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chemeClr val="bg2"/>
                </a:solidFill>
                <a:cs typeface="B Nazanin" pitchFamily="2" charset="-78"/>
              </a:rPr>
              <a:t>بررسی و انتخاب استراتژی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71600"/>
            <a:ext cx="31813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1998"/>
            <a:ext cx="84582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787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chemeClr val="bg2"/>
                </a:solidFill>
                <a:cs typeface="B Nazanin" pitchFamily="2" charset="-78"/>
              </a:rPr>
              <a:t>بررسی و انتخاب استراتژی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76589"/>
            <a:ext cx="847725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915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chemeClr val="bg2"/>
                </a:solidFill>
                <a:cs typeface="B Nazanin" pitchFamily="2" charset="-78"/>
              </a:rPr>
              <a:t>بررسی و انتخاب استراتژی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362200"/>
            <a:ext cx="8839201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76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chemeClr val="bg2"/>
                </a:solidFill>
                <a:cs typeface="B Nazanin" pitchFamily="2" charset="-78"/>
              </a:rPr>
              <a:t>بررسی و انتخاب استراتژی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8001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7" y="1292985"/>
            <a:ext cx="3019425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500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chemeClr val="bg2"/>
                </a:solidFill>
                <a:cs typeface="B Nazanin" pitchFamily="2" charset="-78"/>
              </a:rPr>
              <a:t>بررسی و انتخاب استراتژی</a:t>
            </a:r>
            <a:endParaRPr lang="en-US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35909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82296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5600"/>
            <a:ext cx="82296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376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chemeClr val="bg2"/>
                </a:solidFill>
                <a:cs typeface="B Nazanin" pitchFamily="2" charset="-78"/>
              </a:rPr>
              <a:t>بررسی و انتخاب استراتژی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321761"/>
            <a:ext cx="200025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00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chemeClr val="bg2"/>
                </a:solidFill>
                <a:cs typeface="B Nazanin" pitchFamily="2" charset="-78"/>
              </a:rPr>
              <a:t>بررسی و انتخاب استراتژی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534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07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chemeClr val="bg2"/>
                </a:solidFill>
                <a:cs typeface="B Nazanin" pitchFamily="2" charset="-78"/>
              </a:rPr>
              <a:t>بررسی و انتخاب استراتژی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45" y="1524000"/>
            <a:ext cx="8410575" cy="518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61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chemeClr val="bg2"/>
                </a:solidFill>
                <a:cs typeface="B Nazanin" pitchFamily="2" charset="-78"/>
              </a:rPr>
              <a:t>بررسی و انتخاب استراتژی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524875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819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chemeClr val="bg2"/>
                </a:solidFill>
                <a:cs typeface="B Nazanin" pitchFamily="2" charset="-78"/>
              </a:rPr>
              <a:t>ماهیت مدیریت استراتژیک</a:t>
            </a:r>
            <a:endParaRPr lang="en-US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45820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00600"/>
            <a:ext cx="84582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chemeClr val="bg2"/>
                </a:solidFill>
                <a:cs typeface="B Nazanin" pitchFamily="2" charset="-78"/>
              </a:rPr>
              <a:t>بررسی و انتخاب استراتژی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8639175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273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chemeClr val="bg2"/>
                </a:solidFill>
                <a:cs typeface="B Nazanin" pitchFamily="2" charset="-78"/>
              </a:rPr>
              <a:t>بررسی و انتخاب استراتژی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84582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70" y="4852987"/>
            <a:ext cx="84582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55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chemeClr val="bg2"/>
                </a:solidFill>
                <a:cs typeface="B Nazanin" pitchFamily="2" charset="-78"/>
              </a:rPr>
              <a:t>بررسی و انتخاب استراتژی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87" y="2209800"/>
            <a:ext cx="838200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294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chemeClr val="bg2"/>
                </a:solidFill>
                <a:cs typeface="B Nazanin" pitchFamily="2" charset="-78"/>
              </a:rPr>
              <a:t>بررسی و انتخاب استراتژی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8429625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80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chemeClr val="bg2"/>
                </a:solidFill>
                <a:cs typeface="B Nazanin" pitchFamily="2" charset="-78"/>
              </a:rPr>
              <a:t>بررسی و انتخاب استراتژی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8658225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61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chemeClr val="bg2"/>
                </a:solidFill>
                <a:cs typeface="B Nazanin" pitchFamily="2" charset="-78"/>
              </a:rPr>
              <a:t>بررسی و انتخاب استراتژی</a:t>
            </a: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8524875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353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chemeClr val="bg2"/>
                </a:solidFill>
                <a:cs typeface="B Nazanin" pitchFamily="2" charset="-78"/>
              </a:rPr>
              <a:t>بررسی و انتخاب استراتژی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24000"/>
            <a:ext cx="540067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915732"/>
            <a:ext cx="7648575" cy="488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28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chemeClr val="bg2"/>
                </a:solidFill>
                <a:cs typeface="B Nazanin" pitchFamily="2" charset="-78"/>
              </a:rPr>
              <a:t>بررسی و انتخاب استراتژی</a:t>
            </a:r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079" y="1460545"/>
            <a:ext cx="27336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8458200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84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chemeClr val="bg2"/>
                </a:solidFill>
                <a:cs typeface="B Nazanin" pitchFamily="2" charset="-78"/>
              </a:rPr>
              <a:t>بررسی و انتخاب استراتژی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399"/>
            <a:ext cx="83820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71950"/>
            <a:ext cx="83820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276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2800" dirty="0" smtClean="0">
                <a:solidFill>
                  <a:schemeClr val="bg2"/>
                </a:solidFill>
                <a:cs typeface="B Nazanin" pitchFamily="2" charset="-78"/>
              </a:rPr>
              <a:t>اجرای استراتژی، مسائل مدیریت</a:t>
            </a:r>
            <a:endParaRPr lang="en-US" sz="2800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1"/>
            <a:ext cx="7772400" cy="501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70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chemeClr val="bg2"/>
                </a:solidFill>
                <a:cs typeface="B Nazanin" pitchFamily="2" charset="-78"/>
              </a:rPr>
              <a:t>ماهیت مدیریت استراتژیک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8458201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chemeClr val="bg2"/>
                </a:solidFill>
                <a:cs typeface="B Nazanin" pitchFamily="2" charset="-78"/>
              </a:rPr>
              <a:t>اجرای استراتژی، مسائل مدیریت</a:t>
            </a:r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8153401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21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chemeClr val="bg2"/>
                </a:solidFill>
                <a:cs typeface="B Nazanin" pitchFamily="2" charset="-78"/>
              </a:rPr>
              <a:t>اجرای استراتژی، مسائل مدیریت</a:t>
            </a:r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382000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27457"/>
            <a:ext cx="8382000" cy="183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33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chemeClr val="bg2"/>
                </a:solidFill>
                <a:cs typeface="B Nazanin" pitchFamily="2" charset="-78"/>
              </a:rPr>
              <a:t>اجرای استراتژی، مسائل مدیریت</a:t>
            </a:r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8382000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11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chemeClr val="bg2"/>
                </a:solidFill>
                <a:cs typeface="B Nazanin" pitchFamily="2" charset="-78"/>
              </a:rPr>
              <a:t>اجرای استراتژی، مسائل مدیریت</a:t>
            </a:r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382000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82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chemeClr val="bg2"/>
                </a:solidFill>
                <a:cs typeface="B Nazanin" pitchFamily="2" charset="-78"/>
              </a:rPr>
              <a:t>اجرای استراتژی، مسائل مدیریت</a:t>
            </a:r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61161"/>
            <a:ext cx="8382000" cy="5144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221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chemeClr val="bg2"/>
                </a:solidFill>
                <a:cs typeface="B Nazanin" pitchFamily="2" charset="-78"/>
              </a:rPr>
              <a:t>اجرای استراتژی، مسائل مدیریت</a:t>
            </a:r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853440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580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bg2"/>
                </a:solidFill>
                <a:cs typeface="B Nazanin" pitchFamily="2" charset="-78"/>
              </a:rPr>
              <a:t>اجرای استراتژی</a:t>
            </a:r>
            <a:endParaRPr lang="en-US" dirty="0">
              <a:solidFill>
                <a:schemeClr val="bg2"/>
              </a:solidFill>
              <a:cs typeface="B Nazanin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1371600"/>
            <a:ext cx="54959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02446"/>
            <a:ext cx="74295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70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chemeClr val="bg2"/>
                </a:solidFill>
                <a:cs typeface="B Nazanin" pitchFamily="2" charset="-78"/>
              </a:rPr>
              <a:t>اجرای استراتژی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534400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4724400"/>
            <a:ext cx="28098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10200"/>
            <a:ext cx="853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91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chemeClr val="bg2"/>
                </a:solidFill>
                <a:cs typeface="B Nazanin" pitchFamily="2" charset="-78"/>
              </a:rPr>
              <a:t>اجرای استراتژی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7572375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590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chemeClr val="bg2"/>
                </a:solidFill>
                <a:cs typeface="B Nazanin" pitchFamily="2" charset="-78"/>
              </a:rPr>
              <a:t>اجرای استراتژی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382000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161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bg2"/>
                </a:solidFill>
                <a:cs typeface="B Nazanin" pitchFamily="2" charset="-78"/>
              </a:rPr>
              <a:t>الگوی مدیریت </a:t>
            </a:r>
            <a:r>
              <a:rPr lang="fa-IR" dirty="0">
                <a:solidFill>
                  <a:schemeClr val="bg2"/>
                </a:solidFill>
                <a:cs typeface="B Nazanin" pitchFamily="2" charset="-78"/>
              </a:rPr>
              <a:t>استراتژیک</a:t>
            </a:r>
            <a:endParaRPr lang="en-US" sz="1800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1272415"/>
            <a:ext cx="9039225" cy="5866140"/>
            <a:chOff x="1260" y="2517"/>
            <a:chExt cx="12780" cy="7260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1260" y="2517"/>
              <a:ext cx="12780" cy="6120"/>
              <a:chOff x="1260" y="2517"/>
              <a:chExt cx="12780" cy="6120"/>
            </a:xfrm>
          </p:grpSpPr>
          <p:sp>
            <p:nvSpPr>
              <p:cNvPr id="10" name="Line 6"/>
              <p:cNvSpPr>
                <a:spLocks noChangeShapeType="1"/>
              </p:cNvSpPr>
              <p:nvPr/>
            </p:nvSpPr>
            <p:spPr bwMode="auto">
              <a:xfrm>
                <a:off x="2160" y="5937"/>
                <a:ext cx="0" cy="27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grpSp>
            <p:nvGrpSpPr>
              <p:cNvPr id="11" name="Group 7"/>
              <p:cNvGrpSpPr>
                <a:grpSpLocks/>
              </p:cNvGrpSpPr>
              <p:nvPr/>
            </p:nvGrpSpPr>
            <p:grpSpPr bwMode="auto">
              <a:xfrm>
                <a:off x="1260" y="2517"/>
                <a:ext cx="12780" cy="6120"/>
                <a:chOff x="1260" y="2517"/>
                <a:chExt cx="12780" cy="6120"/>
              </a:xfrm>
            </p:grpSpPr>
            <p:sp>
              <p:nvSpPr>
                <p:cNvPr id="12" name="Line 8"/>
                <p:cNvSpPr>
                  <a:spLocks noChangeShapeType="1"/>
                </p:cNvSpPr>
                <p:nvPr/>
              </p:nvSpPr>
              <p:spPr bwMode="auto">
                <a:xfrm>
                  <a:off x="5220" y="7629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grpSp>
              <p:nvGrpSpPr>
                <p:cNvPr id="13" name="Group 9"/>
                <p:cNvGrpSpPr>
                  <a:grpSpLocks/>
                </p:cNvGrpSpPr>
                <p:nvPr/>
              </p:nvGrpSpPr>
              <p:grpSpPr bwMode="auto">
                <a:xfrm>
                  <a:off x="1260" y="2517"/>
                  <a:ext cx="12780" cy="6120"/>
                  <a:chOff x="1260" y="2517"/>
                  <a:chExt cx="12780" cy="6120"/>
                </a:xfrm>
              </p:grpSpPr>
              <p:sp>
                <p:nvSpPr>
                  <p:cNvPr id="14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6840" y="7737"/>
                    <a:ext cx="1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a-IR"/>
                  </a:p>
                </p:txBody>
              </p:sp>
              <p:grpSp>
                <p:nvGrpSpPr>
                  <p:cNvPr id="15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1260" y="2517"/>
                    <a:ext cx="12780" cy="6120"/>
                    <a:chOff x="1260" y="2517"/>
                    <a:chExt cx="12780" cy="6120"/>
                  </a:xfrm>
                </p:grpSpPr>
                <p:sp>
                  <p:nvSpPr>
                    <p:cNvPr id="16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840" y="647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fa-IR"/>
                    </a:p>
                  </p:txBody>
                </p:sp>
                <p:sp>
                  <p:nvSpPr>
                    <p:cNvPr id="17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00" y="701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fa-IR"/>
                    </a:p>
                  </p:txBody>
                </p:sp>
                <p:grpSp>
                  <p:nvGrpSpPr>
                    <p:cNvPr id="18" name="Group 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60" y="2517"/>
                      <a:ext cx="12780" cy="6120"/>
                      <a:chOff x="1260" y="2517"/>
                      <a:chExt cx="12780" cy="6120"/>
                    </a:xfrm>
                  </p:grpSpPr>
                  <p:grpSp>
                    <p:nvGrpSpPr>
                      <p:cNvPr id="19" name="Group 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160" y="2517"/>
                        <a:ext cx="11160" cy="4500"/>
                        <a:chOff x="2160" y="2517"/>
                        <a:chExt cx="11160" cy="4500"/>
                      </a:xfrm>
                    </p:grpSpPr>
                    <p:sp>
                      <p:nvSpPr>
                        <p:cNvPr id="66" name="Line 1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160" y="2517"/>
                          <a:ext cx="111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fa-IR"/>
                        </a:p>
                      </p:txBody>
                    </p:sp>
                    <p:sp>
                      <p:nvSpPr>
                        <p:cNvPr id="67" name="Line 1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240" y="3597"/>
                          <a:ext cx="0" cy="34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fa-IR"/>
                        </a:p>
                      </p:txBody>
                    </p:sp>
                    <p:sp>
                      <p:nvSpPr>
                        <p:cNvPr id="68" name="Line 1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220" y="323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fa-IR"/>
                        </a:p>
                      </p:txBody>
                    </p:sp>
                  </p:grpSp>
                  <p:grpSp>
                    <p:nvGrpSpPr>
                      <p:cNvPr id="20" name="Group 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60" y="2517"/>
                        <a:ext cx="12780" cy="6120"/>
                        <a:chOff x="1260" y="2517"/>
                        <a:chExt cx="12780" cy="6120"/>
                      </a:xfrm>
                    </p:grpSpPr>
                    <p:sp>
                      <p:nvSpPr>
                        <p:cNvPr id="21" name="AutoShape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160" y="5217"/>
                          <a:ext cx="1260" cy="900"/>
                        </a:xfrm>
                        <a:prstGeom prst="roundRect">
                          <a:avLst>
                            <a:gd name="adj" fmla="val 2620"/>
                          </a:avLst>
                        </a:prstGeom>
                        <a:solidFill>
                          <a:srgbClr val="99CC00">
                            <a:alpha val="39999"/>
                          </a:srgbClr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algn="ctr"/>
                          <a:r>
                            <a:rPr lang="ar-SA" sz="1400" b="1">
                              <a:latin typeface="Times New Roman" pitchFamily="18" charset="0"/>
                              <a:cs typeface="Lotus" pitchFamily="2" charset="-78"/>
                            </a:rPr>
                            <a:t>تخصيص منابع</a:t>
                          </a:r>
                          <a:endParaRPr lang="en-US" sz="1400" b="1">
                            <a:cs typeface="Lotus" pitchFamily="2" charset="-78"/>
                          </a:endParaRPr>
                        </a:p>
                      </p:txBody>
                    </p:sp>
                    <p:sp>
                      <p:nvSpPr>
                        <p:cNvPr id="22" name="AutoShape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780" y="5217"/>
                          <a:ext cx="1260" cy="900"/>
                        </a:xfrm>
                        <a:prstGeom prst="roundRect">
                          <a:avLst>
                            <a:gd name="adj" fmla="val 2620"/>
                          </a:avLst>
                        </a:prstGeom>
                        <a:solidFill>
                          <a:srgbClr val="99CC00">
                            <a:alpha val="39999"/>
                          </a:srgbClr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algn="ctr"/>
                          <a:r>
                            <a:rPr lang="ar-SA" sz="1400" b="1">
                              <a:latin typeface="Times New Roman" pitchFamily="18" charset="0"/>
                              <a:cs typeface="Lotus" pitchFamily="2" charset="-78"/>
                            </a:rPr>
                            <a:t>ارزيابي استراتژيها</a:t>
                          </a:r>
                          <a:endParaRPr lang="en-US" sz="1400" b="1">
                            <a:cs typeface="Lotus" pitchFamily="2" charset="-78"/>
                          </a:endParaRPr>
                        </a:p>
                      </p:txBody>
                    </p:sp>
                    <p:sp>
                      <p:nvSpPr>
                        <p:cNvPr id="23" name="Line 2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160" y="8637"/>
                          <a:ext cx="111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fa-IR"/>
                        </a:p>
                      </p:txBody>
                    </p:sp>
                    <p:grpSp>
                      <p:nvGrpSpPr>
                        <p:cNvPr id="24" name="Group 2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260" y="2517"/>
                          <a:ext cx="12060" cy="6120"/>
                          <a:chOff x="1260" y="2517"/>
                          <a:chExt cx="12060" cy="6120"/>
                        </a:xfrm>
                      </p:grpSpPr>
                      <p:sp>
                        <p:nvSpPr>
                          <p:cNvPr id="25" name="Line 2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3320" y="2517"/>
                            <a:ext cx="0" cy="27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fa-IR"/>
                          </a:p>
                        </p:txBody>
                      </p:sp>
                      <p:sp>
                        <p:nvSpPr>
                          <p:cNvPr id="26" name="Line 2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3320" y="6117"/>
                            <a:ext cx="0" cy="252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fa-IR"/>
                          </a:p>
                        </p:txBody>
                      </p:sp>
                      <p:sp>
                        <p:nvSpPr>
                          <p:cNvPr id="27" name="Line 2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220" y="6549"/>
                            <a:ext cx="0" cy="108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fa-IR"/>
                          </a:p>
                        </p:txBody>
                      </p:sp>
                      <p:sp>
                        <p:nvSpPr>
                          <p:cNvPr id="28" name="Line 2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6840" y="3057"/>
                            <a:ext cx="18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fa-IR"/>
                          </a:p>
                        </p:txBody>
                      </p:sp>
                      <p:sp>
                        <p:nvSpPr>
                          <p:cNvPr id="29" name="Line 2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6840" y="4317"/>
                            <a:ext cx="18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fa-IR"/>
                          </a:p>
                        </p:txBody>
                      </p:sp>
                      <p:grpSp>
                        <p:nvGrpSpPr>
                          <p:cNvPr id="30" name="Group 2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260" y="2517"/>
                            <a:ext cx="9540" cy="5940"/>
                            <a:chOff x="1260" y="2517"/>
                            <a:chExt cx="9540" cy="5940"/>
                          </a:xfrm>
                        </p:grpSpPr>
                        <p:sp>
                          <p:nvSpPr>
                            <p:cNvPr id="39" name="Line 3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060" y="5397"/>
                              <a:ext cx="18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 type="triangle" w="med" len="med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fa-IR"/>
                            </a:p>
                          </p:txBody>
                        </p:sp>
                        <p:sp>
                          <p:nvSpPr>
                            <p:cNvPr id="40" name="Line 3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240" y="3597"/>
                              <a:ext cx="18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 type="triangle" w="med" len="med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fa-IR"/>
                            </a:p>
                          </p:txBody>
                        </p:sp>
                        <p:sp>
                          <p:nvSpPr>
                            <p:cNvPr id="41" name="Line 3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240" y="7017"/>
                              <a:ext cx="18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 type="triangle" w="med" len="med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fa-IR"/>
                            </a:p>
                          </p:txBody>
                        </p:sp>
                        <p:grpSp>
                          <p:nvGrpSpPr>
                            <p:cNvPr id="42" name="Group 3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260" y="2517"/>
                              <a:ext cx="9540" cy="5940"/>
                              <a:chOff x="1260" y="2517"/>
                              <a:chExt cx="9540" cy="5940"/>
                            </a:xfrm>
                          </p:grpSpPr>
                          <p:sp>
                            <p:nvSpPr>
                              <p:cNvPr id="43" name="AutoShape 3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260" y="4677"/>
                                <a:ext cx="1800" cy="1260"/>
                              </a:xfrm>
                              <a:prstGeom prst="roundRect">
                                <a:avLst>
                                  <a:gd name="adj" fmla="val 8819"/>
                                </a:avLst>
                              </a:prstGeom>
                              <a:solidFill>
                                <a:srgbClr val="99CC00">
                                  <a:alpha val="39999"/>
                                </a:srgbClr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pPr algn="ctr"/>
                                <a:r>
                                  <a:rPr lang="ar-SA" sz="1400" b="1">
                                    <a:latin typeface="Times New Roman" pitchFamily="18" charset="0"/>
                                    <a:cs typeface="Lotus" pitchFamily="2" charset="-78"/>
                                  </a:rPr>
                                  <a:t>تعريف ماموريتها و اهداف و استراتژيهاي جاري</a:t>
                                </a:r>
                                <a:endParaRPr lang="en-US" sz="1400" b="1">
                                  <a:cs typeface="Lotus" pitchFamily="2" charset="-78"/>
                                </a:endParaRPr>
                              </a:p>
                            </p:txBody>
                          </p:sp>
                          <p:sp>
                            <p:nvSpPr>
                              <p:cNvPr id="44" name="AutoShape 3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420" y="3237"/>
                                <a:ext cx="1620" cy="900"/>
                              </a:xfrm>
                              <a:prstGeom prst="roundRect">
                                <a:avLst>
                                  <a:gd name="adj" fmla="val 12500"/>
                                </a:avLst>
                              </a:prstGeom>
                              <a:solidFill>
                                <a:srgbClr val="99CC00">
                                  <a:alpha val="39999"/>
                                </a:srgbClr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pPr algn="ctr"/>
                                <a:r>
                                  <a:rPr lang="ar-SA" sz="1400" b="1">
                                    <a:latin typeface="Times New Roman" pitchFamily="18" charset="0"/>
                                    <a:cs typeface="Lotus" pitchFamily="2" charset="-78"/>
                                  </a:rPr>
                                  <a:t>ارزيابي متغيرهاي خارجي</a:t>
                                </a:r>
                                <a:endParaRPr lang="en-US" sz="1400" b="1">
                                  <a:cs typeface="Lotus" pitchFamily="2" charset="-78"/>
                                </a:endParaRPr>
                              </a:p>
                            </p:txBody>
                          </p:sp>
                          <p:sp>
                            <p:nvSpPr>
                              <p:cNvPr id="45" name="AutoShape 3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420" y="4857"/>
                                <a:ext cx="1620" cy="900"/>
                              </a:xfrm>
                              <a:prstGeom prst="roundRect">
                                <a:avLst>
                                  <a:gd name="adj" fmla="val 12500"/>
                                </a:avLst>
                              </a:prstGeom>
                              <a:solidFill>
                                <a:srgbClr val="99CC00">
                                  <a:alpha val="39999"/>
                                </a:srgbClr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pPr algn="ctr"/>
                                <a:r>
                                  <a:rPr lang="ar-SA" sz="1400" b="1">
                                    <a:latin typeface="Times New Roman" pitchFamily="18" charset="0"/>
                                    <a:cs typeface="Lotus" pitchFamily="2" charset="-78"/>
                                  </a:rPr>
                                  <a:t>تعيين اهداف غايي</a:t>
                                </a:r>
                                <a:endParaRPr lang="en-US" sz="1400" b="1">
                                  <a:cs typeface="Lotus" pitchFamily="2" charset="-78"/>
                                </a:endParaRPr>
                              </a:p>
                            </p:txBody>
                          </p:sp>
                          <p:sp>
                            <p:nvSpPr>
                              <p:cNvPr id="46" name="AutoShape 3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420" y="6477"/>
                                <a:ext cx="1620" cy="900"/>
                              </a:xfrm>
                              <a:prstGeom prst="roundRect">
                                <a:avLst>
                                  <a:gd name="adj" fmla="val 12500"/>
                                </a:avLst>
                              </a:prstGeom>
                              <a:solidFill>
                                <a:srgbClr val="99CC00">
                                  <a:alpha val="39999"/>
                                </a:srgbClr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pPr algn="ctr"/>
                                <a:r>
                                  <a:rPr lang="ar-SA" sz="1400" b="1">
                                    <a:latin typeface="Times New Roman" pitchFamily="18" charset="0"/>
                                    <a:cs typeface="Lotus" pitchFamily="2" charset="-78"/>
                                  </a:rPr>
                                  <a:t>ارزيابي متغيرهاي داخلي</a:t>
                                </a:r>
                                <a:endParaRPr lang="en-US" sz="1400" b="1">
                                  <a:cs typeface="Lotus" pitchFamily="2" charset="-78"/>
                                </a:endParaRPr>
                              </a:p>
                            </p:txBody>
                          </p:sp>
                          <p:sp>
                            <p:nvSpPr>
                              <p:cNvPr id="47" name="AutoShape 3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400" y="2877"/>
                                <a:ext cx="1440" cy="540"/>
                              </a:xfrm>
                              <a:prstGeom prst="roundRect">
                                <a:avLst>
                                  <a:gd name="adj" fmla="val 16667"/>
                                </a:avLst>
                              </a:prstGeom>
                              <a:solidFill>
                                <a:srgbClr val="99CC00">
                                  <a:alpha val="39999"/>
                                </a:srgbClr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pPr algn="ctr"/>
                                <a:r>
                                  <a:rPr lang="ar-SA" sz="1400" b="1">
                                    <a:latin typeface="Times New Roman" pitchFamily="18" charset="0"/>
                                    <a:cs typeface="Lotus" pitchFamily="2" charset="-78"/>
                                  </a:rPr>
                                  <a:t>تعيين فرصتها</a:t>
                                </a:r>
                                <a:endParaRPr lang="en-US" sz="1400" b="1">
                                  <a:cs typeface="Lotus" pitchFamily="2" charset="-78"/>
                                </a:endParaRPr>
                              </a:p>
                            </p:txBody>
                          </p:sp>
                          <p:sp>
                            <p:nvSpPr>
                              <p:cNvPr id="48" name="AutoShape 3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400" y="3957"/>
                                <a:ext cx="1440" cy="540"/>
                              </a:xfrm>
                              <a:prstGeom prst="roundRect">
                                <a:avLst>
                                  <a:gd name="adj" fmla="val 16667"/>
                                </a:avLst>
                              </a:prstGeom>
                              <a:solidFill>
                                <a:srgbClr val="99CC00">
                                  <a:alpha val="39999"/>
                                </a:srgbClr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pPr algn="ctr"/>
                                <a:r>
                                  <a:rPr lang="ar-SA" sz="1400" b="1">
                                    <a:latin typeface="Times New Roman" pitchFamily="18" charset="0"/>
                                    <a:cs typeface="Lotus" pitchFamily="2" charset="-78"/>
                                  </a:rPr>
                                  <a:t>تعيين تهديدها</a:t>
                                </a:r>
                                <a:endParaRPr lang="en-US" sz="1400" b="1">
                                  <a:cs typeface="Lotus" pitchFamily="2" charset="-78"/>
                                </a:endParaRPr>
                              </a:p>
                            </p:txBody>
                          </p:sp>
                          <p:sp>
                            <p:nvSpPr>
                              <p:cNvPr id="49" name="AutoShape 4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400" y="6297"/>
                                <a:ext cx="1440" cy="540"/>
                              </a:xfrm>
                              <a:prstGeom prst="roundRect">
                                <a:avLst>
                                  <a:gd name="adj" fmla="val 16667"/>
                                </a:avLst>
                              </a:prstGeom>
                              <a:solidFill>
                                <a:srgbClr val="99CC00">
                                  <a:alpha val="39999"/>
                                </a:srgbClr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pPr algn="ctr"/>
                                <a:r>
                                  <a:rPr lang="ar-SA" sz="1400" b="1">
                                    <a:latin typeface="Times New Roman" pitchFamily="18" charset="0"/>
                                    <a:cs typeface="Lotus" pitchFamily="2" charset="-78"/>
                                  </a:rPr>
                                  <a:t>تعريف نقاط ضعف</a:t>
                                </a:r>
                                <a:endParaRPr lang="en-US" sz="1400" b="1">
                                  <a:cs typeface="Lotus" pitchFamily="2" charset="-78"/>
                                </a:endParaRPr>
                              </a:p>
                            </p:txBody>
                          </p:sp>
                          <p:sp>
                            <p:nvSpPr>
                              <p:cNvPr id="50" name="AutoShape 4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400" y="7377"/>
                                <a:ext cx="1440" cy="540"/>
                              </a:xfrm>
                              <a:prstGeom prst="roundRect">
                                <a:avLst>
                                  <a:gd name="adj" fmla="val 16667"/>
                                </a:avLst>
                              </a:prstGeom>
                              <a:solidFill>
                                <a:srgbClr val="99CC00">
                                  <a:alpha val="39999"/>
                                </a:srgbClr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pPr algn="ctr"/>
                                <a:r>
                                  <a:rPr lang="ar-SA" sz="1400" b="1">
                                    <a:latin typeface="Times New Roman" pitchFamily="18" charset="0"/>
                                    <a:cs typeface="Lotus" pitchFamily="2" charset="-78"/>
                                  </a:rPr>
                                  <a:t>تعريف نقاط قوت</a:t>
                                </a:r>
                                <a:endParaRPr lang="en-US" sz="1400" b="1">
                                  <a:cs typeface="Lotus" pitchFamily="2" charset="-78"/>
                                </a:endParaRPr>
                              </a:p>
                            </p:txBody>
                          </p:sp>
                          <p:sp>
                            <p:nvSpPr>
                              <p:cNvPr id="51" name="AutoShape 4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380" y="3237"/>
                                <a:ext cx="1440" cy="720"/>
                              </a:xfrm>
                              <a:prstGeom prst="roundRect">
                                <a:avLst>
                                  <a:gd name="adj" fmla="val 16667"/>
                                </a:avLst>
                              </a:prstGeom>
                              <a:solidFill>
                                <a:srgbClr val="99CC00">
                                  <a:alpha val="39999"/>
                                </a:srgbClr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pPr algn="ctr"/>
                                <a:r>
                                  <a:rPr lang="ar-SA" sz="1400" b="1">
                                    <a:latin typeface="Times New Roman" pitchFamily="18" charset="0"/>
                                    <a:cs typeface="Lotus" pitchFamily="2" charset="-78"/>
                                  </a:rPr>
                                  <a:t>تعيين اهداف</a:t>
                                </a:r>
                                <a:endParaRPr lang="en-US" sz="1400" b="1">
                                  <a:cs typeface="Lotus" pitchFamily="2" charset="-78"/>
                                </a:endParaRPr>
                              </a:p>
                            </p:txBody>
                          </p:sp>
                          <p:sp>
                            <p:nvSpPr>
                              <p:cNvPr id="52" name="AutoShape 4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380" y="6657"/>
                                <a:ext cx="1440" cy="900"/>
                              </a:xfrm>
                              <a:prstGeom prst="roundRect">
                                <a:avLst>
                                  <a:gd name="adj" fmla="val 16667"/>
                                </a:avLst>
                              </a:prstGeom>
                              <a:solidFill>
                                <a:srgbClr val="99CC00">
                                  <a:alpha val="39999"/>
                                </a:srgbClr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pPr algn="ctr"/>
                                <a:r>
                                  <a:rPr lang="ar-SA" sz="1400" b="1">
                                    <a:latin typeface="Times New Roman" pitchFamily="18" charset="0"/>
                                    <a:cs typeface="Lotus" pitchFamily="2" charset="-78"/>
                                  </a:rPr>
                                  <a:t>تعيين استراتژي</a:t>
                                </a:r>
                                <a:endParaRPr lang="en-US" sz="1400" b="1">
                                  <a:cs typeface="Lotus" pitchFamily="2" charset="-78"/>
                                </a:endParaRPr>
                              </a:p>
                            </p:txBody>
                          </p:sp>
                          <p:sp>
                            <p:nvSpPr>
                              <p:cNvPr id="53" name="AutoShape 4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9180" y="2697"/>
                                <a:ext cx="1620" cy="2700"/>
                              </a:xfrm>
                              <a:prstGeom prst="roundRect">
                                <a:avLst>
                                  <a:gd name="adj" fmla="val 3056"/>
                                </a:avLst>
                              </a:prstGeom>
                              <a:solidFill>
                                <a:srgbClr val="99CC00">
                                  <a:alpha val="39999"/>
                                </a:srgbClr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ar-SA" sz="1400" b="1" u="sng">
                                    <a:latin typeface="Times New Roman" pitchFamily="18" charset="0"/>
                                    <a:cs typeface="Lotus" pitchFamily="2" charset="-78"/>
                                  </a:rPr>
                                  <a:t>تعيين اهداف</a:t>
                                </a:r>
                              </a:p>
                              <a:p>
                                <a:pPr>
                                  <a:buFont typeface="Times New Roman" pitchFamily="18" charset="0"/>
                                  <a:buChar char="1"/>
                                </a:pPr>
                                <a:r>
                                  <a:rPr lang="ar-SA" sz="1400" b="1">
                                    <a:latin typeface="Times New Roman" pitchFamily="18" charset="0"/>
                                    <a:cs typeface="Lotus" pitchFamily="2" charset="-78"/>
                                  </a:rPr>
                                  <a:t>مديريت</a:t>
                                </a:r>
                              </a:p>
                              <a:p>
                                <a:pPr>
                                  <a:buFont typeface="Times New Roman" pitchFamily="18" charset="0"/>
                                  <a:buChar char="2"/>
                                </a:pPr>
                                <a:r>
                                  <a:rPr lang="ar-SA" sz="1400" b="1">
                                    <a:latin typeface="Times New Roman" pitchFamily="18" charset="0"/>
                                    <a:cs typeface="Lotus" pitchFamily="2" charset="-78"/>
                                  </a:rPr>
                                  <a:t>بازاريابي</a:t>
                                </a:r>
                                <a:endParaRPr lang="en-US" sz="1400" b="1">
                                  <a:latin typeface="Times New Roman" pitchFamily="18" charset="0"/>
                                  <a:cs typeface="Lotus" pitchFamily="2" charset="-78"/>
                                </a:endParaRPr>
                              </a:p>
                              <a:p>
                                <a:pPr>
                                  <a:buFont typeface="Times New Roman" pitchFamily="18" charset="0"/>
                                  <a:buChar char="3"/>
                                </a:pPr>
                                <a:r>
                                  <a:rPr lang="ar-SA" sz="1400" b="1">
                                    <a:latin typeface="Times New Roman" pitchFamily="18" charset="0"/>
                                    <a:cs typeface="Lotus" pitchFamily="2" charset="-78"/>
                                  </a:rPr>
                                  <a:t>مالي</a:t>
                                </a:r>
                                <a:endParaRPr lang="en-US" sz="1400" b="1">
                                  <a:latin typeface="Times New Roman" pitchFamily="18" charset="0"/>
                                  <a:cs typeface="Lotus" pitchFamily="2" charset="-78"/>
                                </a:endParaRPr>
                              </a:p>
                              <a:p>
                                <a:pPr>
                                  <a:buFont typeface="Times New Roman" pitchFamily="18" charset="0"/>
                                  <a:buChar char="4"/>
                                </a:pPr>
                                <a:r>
                                  <a:rPr lang="ar-SA" sz="1400" b="1">
                                    <a:latin typeface="Times New Roman" pitchFamily="18" charset="0"/>
                                    <a:cs typeface="Lotus" pitchFamily="2" charset="-78"/>
                                  </a:rPr>
                                  <a:t>توليد</a:t>
                                </a:r>
                                <a:endParaRPr lang="en-US" sz="1400" b="1">
                                  <a:latin typeface="Times New Roman" pitchFamily="18" charset="0"/>
                                  <a:cs typeface="Lotus" pitchFamily="2" charset="-78"/>
                                </a:endParaRPr>
                              </a:p>
                              <a:p>
                                <a:pPr>
                                  <a:buFont typeface="Times New Roman" pitchFamily="18" charset="0"/>
                                  <a:buChar char="5"/>
                                </a:pPr>
                                <a:r>
                                  <a:rPr lang="ar-SA" sz="1400" b="1">
                                    <a:latin typeface="Times New Roman" pitchFamily="18" charset="0"/>
                                    <a:cs typeface="Lotus" pitchFamily="2" charset="-78"/>
                                  </a:rPr>
                                  <a:t>تحقيق و توسعه</a:t>
                                </a:r>
                                <a:endParaRPr lang="en-US" sz="1400" b="1">
                                  <a:cs typeface="Lotus" pitchFamily="2" charset="-78"/>
                                </a:endParaRPr>
                              </a:p>
                            </p:txBody>
                          </p:sp>
                          <p:sp>
                            <p:nvSpPr>
                              <p:cNvPr id="54" name="AutoShape 4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9180" y="5757"/>
                                <a:ext cx="1620" cy="2700"/>
                              </a:xfrm>
                              <a:prstGeom prst="roundRect">
                                <a:avLst>
                                  <a:gd name="adj" fmla="val 3056"/>
                                </a:avLst>
                              </a:prstGeom>
                              <a:solidFill>
                                <a:srgbClr val="99CC00">
                                  <a:alpha val="39999"/>
                                </a:srgbClr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ar-SA" sz="1400" b="1" u="sng" dirty="0">
                                    <a:latin typeface="Times New Roman" pitchFamily="18" charset="0"/>
                                    <a:cs typeface="Lotus" pitchFamily="2" charset="-78"/>
                                  </a:rPr>
                                  <a:t>تعيين استراتژي</a:t>
                                </a:r>
                              </a:p>
                              <a:p>
                                <a:r>
                                  <a:rPr lang="ar-SA" sz="1400" b="1" dirty="0">
                                    <a:latin typeface="Times New Roman" pitchFamily="18" charset="0"/>
                                    <a:cs typeface="Lotus" pitchFamily="2" charset="-78"/>
                                  </a:rPr>
                                  <a:t>1- مديريت</a:t>
                                </a:r>
                              </a:p>
                              <a:p>
                                <a:r>
                                  <a:rPr lang="ar-SA" sz="1400" b="1" dirty="0">
                                    <a:latin typeface="Times New Roman" pitchFamily="18" charset="0"/>
                                    <a:cs typeface="Lotus" pitchFamily="2" charset="-78"/>
                                  </a:rPr>
                                  <a:t>2- بازاريابي</a:t>
                                </a:r>
                              </a:p>
                              <a:p>
                                <a:r>
                                  <a:rPr lang="ar-SA" sz="1400" b="1" dirty="0">
                                    <a:latin typeface="Times New Roman" pitchFamily="18" charset="0"/>
                                    <a:cs typeface="Lotus" pitchFamily="2" charset="-78"/>
                                  </a:rPr>
                                  <a:t>3- مالي</a:t>
                                </a:r>
                                <a:endParaRPr lang="en-US" sz="1400" b="1" dirty="0">
                                  <a:latin typeface="Times New Roman" pitchFamily="18" charset="0"/>
                                  <a:cs typeface="Lotus" pitchFamily="2" charset="-78"/>
                                </a:endParaRPr>
                              </a:p>
                              <a:p>
                                <a:r>
                                  <a:rPr lang="ar-SA" sz="1400" b="1" dirty="0">
                                    <a:latin typeface="Times New Roman" pitchFamily="18" charset="0"/>
                                    <a:cs typeface="Lotus" pitchFamily="2" charset="-78"/>
                                  </a:rPr>
                                  <a:t>4- توليد</a:t>
                                </a:r>
                                <a:endParaRPr lang="en-US" sz="1400" b="1" dirty="0">
                                  <a:latin typeface="Times New Roman" pitchFamily="18" charset="0"/>
                                  <a:cs typeface="Lotus" pitchFamily="2" charset="-78"/>
                                </a:endParaRPr>
                              </a:p>
                              <a:p>
                                <a:r>
                                  <a:rPr lang="ar-SA" sz="1400" b="1" dirty="0">
                                    <a:latin typeface="Times New Roman" pitchFamily="18" charset="0"/>
                                    <a:cs typeface="Lotus" pitchFamily="2" charset="-78"/>
                                  </a:rPr>
                                  <a:t>5- تحقيق و توسعه</a:t>
                                </a:r>
                                <a:endParaRPr lang="en-US" sz="1400" b="1" dirty="0">
                                  <a:cs typeface="Lotus" pitchFamily="2" charset="-78"/>
                                </a:endParaRPr>
                              </a:p>
                            </p:txBody>
                          </p:sp>
                          <p:sp>
                            <p:nvSpPr>
                              <p:cNvPr id="55" name="Line 4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2160" y="2517"/>
                                <a:ext cx="0" cy="216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fa-IR"/>
                              </a:p>
                            </p:txBody>
                          </p:sp>
                          <p:sp>
                            <p:nvSpPr>
                              <p:cNvPr id="56" name="Line 4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040" y="3777"/>
                                <a:ext cx="18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 type="triangle" w="med" len="med"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fa-IR"/>
                              </a:p>
                            </p:txBody>
                          </p:sp>
                          <p:sp>
                            <p:nvSpPr>
                              <p:cNvPr id="57" name="Line 4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040" y="7017"/>
                                <a:ext cx="18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 type="triangle" w="med" len="med"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fa-IR"/>
                              </a:p>
                            </p:txBody>
                          </p:sp>
                          <p:sp>
                            <p:nvSpPr>
                              <p:cNvPr id="58" name="Line 4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220" y="6549"/>
                                <a:ext cx="18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 type="triangle" w="med" len="med"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fa-IR"/>
                              </a:p>
                            </p:txBody>
                          </p:sp>
                          <p:sp>
                            <p:nvSpPr>
                              <p:cNvPr id="59" name="Line 5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140" y="4137"/>
                                <a:ext cx="0" cy="72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 type="triangle" w="med" len="med"/>
                                <a:tailEnd type="triangle" w="med" len="med"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fa-IR"/>
                              </a:p>
                            </p:txBody>
                          </p:sp>
                          <p:sp>
                            <p:nvSpPr>
                              <p:cNvPr id="60" name="Line 5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140" y="5757"/>
                                <a:ext cx="0" cy="72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 type="triangle" w="med" len="med"/>
                                <a:tailEnd type="triangle" w="med" len="med"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fa-IR"/>
                              </a:p>
                            </p:txBody>
                          </p:sp>
                          <p:sp>
                            <p:nvSpPr>
                              <p:cNvPr id="61" name="Line 5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220" y="3237"/>
                                <a:ext cx="18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 type="triangle" w="med" len="med"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fa-IR"/>
                              </a:p>
                            </p:txBody>
                          </p:sp>
                          <p:sp>
                            <p:nvSpPr>
                              <p:cNvPr id="62" name="Line 5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220" y="4137"/>
                                <a:ext cx="18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 type="triangle" w="med" len="med"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fa-IR"/>
                              </a:p>
                            </p:txBody>
                          </p:sp>
                          <p:sp>
                            <p:nvSpPr>
                              <p:cNvPr id="63" name="Line 5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7020" y="3057"/>
                                <a:ext cx="0" cy="468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fa-IR"/>
                              </a:p>
                            </p:txBody>
                          </p:sp>
                          <p:sp>
                            <p:nvSpPr>
                              <p:cNvPr id="64" name="Line 5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7020" y="5397"/>
                                <a:ext cx="18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 type="triangle" w="med" len="med"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fa-IR"/>
                              </a:p>
                            </p:txBody>
                          </p:sp>
                          <p:sp>
                            <p:nvSpPr>
                              <p:cNvPr id="65" name="Line 5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7200" y="3597"/>
                                <a:ext cx="0" cy="342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fa-IR"/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31" name="Line 5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00" y="3597"/>
                            <a:ext cx="18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fa-IR"/>
                          </a:p>
                        </p:txBody>
                      </p:sp>
                      <p:sp>
                        <p:nvSpPr>
                          <p:cNvPr id="32" name="Line 5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8820" y="3597"/>
                            <a:ext cx="18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 type="triangle" w="med" len="med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fa-IR"/>
                          </a:p>
                        </p:txBody>
                      </p:sp>
                      <p:sp>
                        <p:nvSpPr>
                          <p:cNvPr id="33" name="Line 5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000" y="2697"/>
                            <a:ext cx="0" cy="576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prstDash val="dash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fa-IR"/>
                          </a:p>
                        </p:txBody>
                      </p:sp>
                      <p:sp>
                        <p:nvSpPr>
                          <p:cNvPr id="34" name="Line 6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0980" y="3417"/>
                            <a:ext cx="0" cy="432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fa-IR"/>
                          </a:p>
                        </p:txBody>
                      </p:sp>
                      <p:sp>
                        <p:nvSpPr>
                          <p:cNvPr id="35" name="Line 6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10800" y="3417"/>
                            <a:ext cx="18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fa-IR"/>
                          </a:p>
                        </p:txBody>
                      </p:sp>
                      <p:sp>
                        <p:nvSpPr>
                          <p:cNvPr id="36" name="Line 6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10782" y="7737"/>
                            <a:ext cx="18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fa-IR"/>
                          </a:p>
                        </p:txBody>
                      </p:sp>
                      <p:sp>
                        <p:nvSpPr>
                          <p:cNvPr id="37" name="Line 6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0980" y="5757"/>
                            <a:ext cx="18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 type="triangle" w="med" len="med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fa-IR"/>
                          </a:p>
                        </p:txBody>
                      </p:sp>
                      <p:sp>
                        <p:nvSpPr>
                          <p:cNvPr id="38" name="Line 6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420" y="5757"/>
                            <a:ext cx="3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 type="triangle" w="med" len="med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fa-IR"/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  <p:sp>
          <p:nvSpPr>
            <p:cNvPr id="6" name="Rectangle 65"/>
            <p:cNvSpPr>
              <a:spLocks noChangeArrowheads="1"/>
            </p:cNvSpPr>
            <p:nvPr/>
          </p:nvSpPr>
          <p:spPr bwMode="auto">
            <a:xfrm>
              <a:off x="4680" y="8637"/>
              <a:ext cx="216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ar-SA" sz="1200" b="1">
                  <a:latin typeface="Times New Roman" pitchFamily="18" charset="0"/>
                  <a:cs typeface="Lotus" pitchFamily="2" charset="-78"/>
                </a:rPr>
                <a:t>بازخور طراحي استراتژي</a:t>
              </a:r>
              <a:endParaRPr lang="en-US" sz="1200" b="1">
                <a:cs typeface="Lotus" pitchFamily="2" charset="-78"/>
              </a:endParaRPr>
            </a:p>
          </p:txBody>
        </p:sp>
        <p:sp>
          <p:nvSpPr>
            <p:cNvPr id="7" name="Rectangle 66"/>
            <p:cNvSpPr>
              <a:spLocks noChangeArrowheads="1"/>
            </p:cNvSpPr>
            <p:nvPr/>
          </p:nvSpPr>
          <p:spPr bwMode="auto">
            <a:xfrm>
              <a:off x="6720" y="9057"/>
              <a:ext cx="216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ar-SA" sz="1200" b="1">
                  <a:latin typeface="Times New Roman" pitchFamily="18" charset="0"/>
                  <a:cs typeface="Lotus" pitchFamily="2" charset="-78"/>
                </a:rPr>
                <a:t>مدل </a:t>
              </a:r>
              <a:r>
                <a:rPr lang="en-US" sz="1200" b="1">
                  <a:latin typeface="Times New Roman" pitchFamily="18" charset="0"/>
                  <a:cs typeface="Lotus" pitchFamily="2" charset="-78"/>
                </a:rPr>
                <a:t>Fred R. David </a:t>
              </a:r>
            </a:p>
          </p:txBody>
        </p:sp>
        <p:sp>
          <p:nvSpPr>
            <p:cNvPr id="8" name="Rectangle 67"/>
            <p:cNvSpPr>
              <a:spLocks noChangeArrowheads="1"/>
            </p:cNvSpPr>
            <p:nvPr/>
          </p:nvSpPr>
          <p:spPr bwMode="auto">
            <a:xfrm>
              <a:off x="6840" y="8637"/>
              <a:ext cx="216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ar-SA" sz="1400" b="1">
                  <a:latin typeface="Times New Roman" pitchFamily="18" charset="0"/>
                  <a:cs typeface="Lotus" pitchFamily="2" charset="-78"/>
                </a:rPr>
                <a:t>اجراي استراتژي  </a:t>
              </a:r>
              <a:endParaRPr lang="en-US" sz="1400" b="1">
                <a:cs typeface="Lotus" pitchFamily="2" charset="-78"/>
              </a:endParaRPr>
            </a:p>
          </p:txBody>
        </p:sp>
        <p:sp>
          <p:nvSpPr>
            <p:cNvPr id="9" name="Rectangle 68"/>
            <p:cNvSpPr>
              <a:spLocks noChangeArrowheads="1"/>
            </p:cNvSpPr>
            <p:nvPr/>
          </p:nvSpPr>
          <p:spPr bwMode="auto">
            <a:xfrm>
              <a:off x="10260" y="8592"/>
              <a:ext cx="216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ar-SA" sz="1400" b="1">
                  <a:latin typeface="Times New Roman" pitchFamily="18" charset="0"/>
                  <a:cs typeface="Lotus" pitchFamily="2" charset="-78"/>
                </a:rPr>
                <a:t>ارزيابي استراتژي</a:t>
              </a:r>
              <a:endParaRPr lang="en-US" sz="1400" b="1">
                <a:cs typeface="Lotus" pitchFamily="2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chemeClr val="bg2"/>
                </a:solidFill>
                <a:cs typeface="B Nazanin" pitchFamily="2" charset="-78"/>
              </a:rPr>
              <a:t>اجرای استراتژی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06451"/>
            <a:ext cx="8324850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69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2800" dirty="0" smtClean="0">
                <a:solidFill>
                  <a:schemeClr val="bg2"/>
                </a:solidFill>
                <a:cs typeface="B Nazanin" pitchFamily="2" charset="-78"/>
              </a:rPr>
              <a:t>بررسی، ارزیابی و کنترل استراتژی</a:t>
            </a:r>
            <a:endParaRPr lang="en-US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19129"/>
            <a:ext cx="85344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3617219"/>
            <a:ext cx="7486650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08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chemeClr val="bg2"/>
                </a:solidFill>
                <a:cs typeface="B Nazanin" pitchFamily="2" charset="-78"/>
              </a:rPr>
              <a:t>بررسی، ارزیابی و کنترل استراتژی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305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8305800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51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chemeClr val="bg2"/>
                </a:solidFill>
                <a:cs typeface="B Nazanin" pitchFamily="2" charset="-78"/>
              </a:rPr>
              <a:t>بررسی، ارزیابی و کنترل استراتژی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6629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29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chemeClr val="bg2"/>
                </a:solidFill>
                <a:cs typeface="B Nazanin" pitchFamily="2" charset="-78"/>
              </a:rPr>
              <a:t>بررسی، ارزیابی و کنترل استراتژی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86868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2" y="1524000"/>
            <a:ext cx="29241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2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chemeClr val="bg2"/>
                </a:solidFill>
                <a:cs typeface="B Nazanin" pitchFamily="2" charset="-78"/>
              </a:rPr>
              <a:t>بررسی، ارزیابی و کنترل استراتژی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43915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4191000"/>
            <a:ext cx="572452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819650"/>
            <a:ext cx="33147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55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chemeClr val="bg2"/>
                </a:solidFill>
                <a:cs typeface="B Nazanin" pitchFamily="2" charset="-78"/>
              </a:rPr>
              <a:t>بررسی، ارزیابی و کنترل استراتژی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5344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358" y="3667125"/>
            <a:ext cx="634365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100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chemeClr val="bg2"/>
                </a:solidFill>
                <a:cs typeface="B Nazanin" pitchFamily="2" charset="-78"/>
              </a:rPr>
              <a:t>بررسی، ارزیابی و کنترل استراتژی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00200"/>
            <a:ext cx="55626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71800"/>
            <a:ext cx="82296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246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chemeClr val="bg2"/>
                </a:solidFill>
                <a:cs typeface="B Nazanin" pitchFamily="2" charset="-78"/>
              </a:rPr>
              <a:t>بررسی، ارزیابی و کنترل استراتژی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839152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574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chemeClr val="bg2"/>
                </a:solidFill>
                <a:cs typeface="B Nazanin" pitchFamily="2" charset="-78"/>
              </a:rPr>
              <a:t>بررسی، ارزیابی و کنترل استراتژی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51" y="1905000"/>
            <a:ext cx="8429625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832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bg2"/>
                </a:solidFill>
                <a:cs typeface="B Nazanin" pitchFamily="2" charset="-78"/>
              </a:rPr>
              <a:t> ماموریت سازمان</a:t>
            </a:r>
            <a:endParaRPr lang="en-US" dirty="0">
              <a:solidFill>
                <a:schemeClr val="bg2"/>
              </a:solidFill>
              <a:cs typeface="B Nazanin" pitchFamily="2" charset="-78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86868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76600"/>
            <a:ext cx="868680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393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chemeClr val="bg2"/>
                </a:solidFill>
                <a:cs typeface="B Nazanin" pitchFamily="2" charset="-78"/>
              </a:rPr>
              <a:t>بررسی، ارزیابی و کنترل استراتژی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600200"/>
            <a:ext cx="8534401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92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chemeClr val="bg2"/>
                </a:solidFill>
                <a:cs typeface="B Nazanin" pitchFamily="2" charset="-78"/>
              </a:rPr>
              <a:t>ماموریت سازمان</a:t>
            </a: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72" y="1828800"/>
            <a:ext cx="8610601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0"/>
            <a:ext cx="86106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1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chemeClr val="bg2"/>
                </a:solidFill>
                <a:cs typeface="B Nazanin" pitchFamily="2" charset="-78"/>
              </a:rPr>
              <a:t>ماموریت سازمان</a:t>
            </a:r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" y="1600200"/>
            <a:ext cx="8582025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02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RT (32)">
  <a:themeElements>
    <a:clrScheme name="Custom 1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170Gp_natural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0Gp_natural_light 1">
        <a:dk1>
          <a:srgbClr val="000000"/>
        </a:dk1>
        <a:lt1>
          <a:srgbClr val="FFFFFF"/>
        </a:lt1>
        <a:dk2>
          <a:srgbClr val="632769"/>
        </a:dk2>
        <a:lt2>
          <a:srgbClr val="DDDDDD"/>
        </a:lt2>
        <a:accent1>
          <a:srgbClr val="8B8DE1"/>
        </a:accent1>
        <a:accent2>
          <a:srgbClr val="FF997D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E78A71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2">
        <a:dk1>
          <a:srgbClr val="000000"/>
        </a:dk1>
        <a:lt1>
          <a:srgbClr val="FFFFFF"/>
        </a:lt1>
        <a:dk2>
          <a:srgbClr val="333399"/>
        </a:dk2>
        <a:lt2>
          <a:srgbClr val="C0C0C0"/>
        </a:lt2>
        <a:accent1>
          <a:srgbClr val="2EA9B6"/>
        </a:accent1>
        <a:accent2>
          <a:srgbClr val="F1900F"/>
        </a:accent2>
        <a:accent3>
          <a:srgbClr val="FFFFFF"/>
        </a:accent3>
        <a:accent4>
          <a:srgbClr val="000000"/>
        </a:accent4>
        <a:accent5>
          <a:srgbClr val="ADD1D7"/>
        </a:accent5>
        <a:accent6>
          <a:srgbClr val="DA820C"/>
        </a:accent6>
        <a:hlink>
          <a:srgbClr val="CC330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3">
        <a:dk1>
          <a:srgbClr val="000000"/>
        </a:dk1>
        <a:lt1>
          <a:srgbClr val="FFFFFF"/>
        </a:lt1>
        <a:dk2>
          <a:srgbClr val="26728A"/>
        </a:dk2>
        <a:lt2>
          <a:srgbClr val="DDDDDD"/>
        </a:lt2>
        <a:accent1>
          <a:srgbClr val="E29B3C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ECBAF"/>
        </a:accent5>
        <a:accent6>
          <a:srgbClr val="A1A1A1"/>
        </a:accent6>
        <a:hlink>
          <a:srgbClr val="7DA0D3"/>
        </a:hlink>
        <a:folHlink>
          <a:srgbClr val="B2E38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MRT (32)</Template>
  <TotalTime>197</TotalTime>
  <Words>341</Words>
  <Application>Microsoft Office PowerPoint</Application>
  <PresentationFormat>On-screen Show (4:3)</PresentationFormat>
  <Paragraphs>103</Paragraphs>
  <Slides>70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81" baseType="lpstr">
      <vt:lpstr>Arial</vt:lpstr>
      <vt:lpstr>B Nazanin</vt:lpstr>
      <vt:lpstr>B Titr</vt:lpstr>
      <vt:lpstr>Calibri</vt:lpstr>
      <vt:lpstr>Lotus</vt:lpstr>
      <vt:lpstr>Tahoma</vt:lpstr>
      <vt:lpstr>Times New Roman</vt:lpstr>
      <vt:lpstr>Verdana</vt:lpstr>
      <vt:lpstr>Wingdings</vt:lpstr>
      <vt:lpstr>MRT (32)</vt:lpstr>
      <vt:lpstr>Image</vt:lpstr>
      <vt:lpstr>PowerPoint Presentation</vt:lpstr>
      <vt:lpstr>PowerPoint Presentation</vt:lpstr>
      <vt:lpstr> ماهیت مدیریت استراتژیک</vt:lpstr>
      <vt:lpstr>ماهیت مدیریت استراتژیک</vt:lpstr>
      <vt:lpstr>ماهیت مدیریت استراتژیک</vt:lpstr>
      <vt:lpstr>الگوی مدیریت استراتژیک</vt:lpstr>
      <vt:lpstr> ماموریت سازمان</vt:lpstr>
      <vt:lpstr>ماموریت سازمان</vt:lpstr>
      <vt:lpstr>ماموریت سازمان</vt:lpstr>
      <vt:lpstr>بررسی عوامل خارجی</vt:lpstr>
      <vt:lpstr>بررسی عوامل خارجی</vt:lpstr>
      <vt:lpstr>بررسی عوامل خارجی</vt:lpstr>
      <vt:lpstr>بررسی عوامل خارجی</vt:lpstr>
      <vt:lpstr>بررسی عوامل خارجی</vt:lpstr>
      <vt:lpstr>بررسی عوامل خارجی</vt:lpstr>
      <vt:lpstr>بررسی عوامل خارجی</vt:lpstr>
      <vt:lpstr>بررسی عوامل خارجی</vt:lpstr>
      <vt:lpstr>بررسی عوامل خارجی</vt:lpstr>
      <vt:lpstr>بررسی عوامل خارجی</vt:lpstr>
      <vt:lpstr>بررسی عوامل خارجی</vt:lpstr>
      <vt:lpstr>بررسی عوامل خارجی</vt:lpstr>
      <vt:lpstr>بررسی عوامل خارجی</vt:lpstr>
      <vt:lpstr> بررسی عوامل داخلی</vt:lpstr>
      <vt:lpstr>بررسی عوامل داخلی</vt:lpstr>
      <vt:lpstr>بررسی عوامل داخلی</vt:lpstr>
      <vt:lpstr>بررسی عوامل داخلی</vt:lpstr>
      <vt:lpstr>بررسی عوامل داخلی</vt:lpstr>
      <vt:lpstr>بررسی عوامل داخلی</vt:lpstr>
      <vt:lpstr>بررسی عوامل داخلی</vt:lpstr>
      <vt:lpstr> بررسی و انتخاب استراتژی</vt:lpstr>
      <vt:lpstr>بررسی و انتخاب استراتژی</vt:lpstr>
      <vt:lpstr>بررسی و انتخاب استراتژی</vt:lpstr>
      <vt:lpstr>بررسی و انتخاب استراتژی</vt:lpstr>
      <vt:lpstr>بررسی و انتخاب استراتژی</vt:lpstr>
      <vt:lpstr>بررسی و انتخاب استراتژی</vt:lpstr>
      <vt:lpstr>بررسی و انتخاب استراتژی</vt:lpstr>
      <vt:lpstr>بررسی و انتخاب استراتژی</vt:lpstr>
      <vt:lpstr>بررسی و انتخاب استراتژی</vt:lpstr>
      <vt:lpstr>بررسی و انتخاب استراتژی</vt:lpstr>
      <vt:lpstr>بررسی و انتخاب استراتژی</vt:lpstr>
      <vt:lpstr>بررسی و انتخاب استراتژی</vt:lpstr>
      <vt:lpstr>بررسی و انتخاب استراتژی</vt:lpstr>
      <vt:lpstr>بررسی و انتخاب استراتژی</vt:lpstr>
      <vt:lpstr>بررسی و انتخاب استراتژی</vt:lpstr>
      <vt:lpstr>بررسی و انتخاب استراتژی</vt:lpstr>
      <vt:lpstr>بررسی و انتخاب استراتژی</vt:lpstr>
      <vt:lpstr>بررسی و انتخاب استراتژی</vt:lpstr>
      <vt:lpstr>بررسی و انتخاب استراتژی</vt:lpstr>
      <vt:lpstr>اجرای استراتژی، مسائل مدیریت</vt:lpstr>
      <vt:lpstr>اجرای استراتژی، مسائل مدیریت</vt:lpstr>
      <vt:lpstr>اجرای استراتژی، مسائل مدیریت</vt:lpstr>
      <vt:lpstr>اجرای استراتژی، مسائل مدیریت</vt:lpstr>
      <vt:lpstr>اجرای استراتژی، مسائل مدیریت</vt:lpstr>
      <vt:lpstr>اجرای استراتژی، مسائل مدیریت</vt:lpstr>
      <vt:lpstr>اجرای استراتژی، مسائل مدیریت</vt:lpstr>
      <vt:lpstr>اجرای استراتژی</vt:lpstr>
      <vt:lpstr>اجرای استراتژی</vt:lpstr>
      <vt:lpstr>اجرای استراتژی</vt:lpstr>
      <vt:lpstr>اجرای استراتژی</vt:lpstr>
      <vt:lpstr>اجرای استراتژی</vt:lpstr>
      <vt:lpstr>بررسی، ارزیابی و کنترل استراتژی</vt:lpstr>
      <vt:lpstr>بررسی، ارزیابی و کنترل استراتژی</vt:lpstr>
      <vt:lpstr>بررسی، ارزیابی و کنترل استراتژی</vt:lpstr>
      <vt:lpstr>بررسی، ارزیابی و کنترل استراتژی</vt:lpstr>
      <vt:lpstr>بررسی، ارزیابی و کنترل استراتژی</vt:lpstr>
      <vt:lpstr>بررسی، ارزیابی و کنترل استراتژی</vt:lpstr>
      <vt:lpstr>بررسی، ارزیابی و کنترل استراتژی</vt:lpstr>
      <vt:lpstr>بررسی، ارزیابی و کنترل استراتژی</vt:lpstr>
      <vt:lpstr>بررسی، ارزیابی و کنترل استراتژی</vt:lpstr>
      <vt:lpstr>بررسی، ارزیابی و کنترل استراتژی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Sayed Ali</cp:lastModifiedBy>
  <cp:revision>23</cp:revision>
  <dcterms:created xsi:type="dcterms:W3CDTF">2012-07-23T06:28:38Z</dcterms:created>
  <dcterms:modified xsi:type="dcterms:W3CDTF">2019-02-01T10:26:03Z</dcterms:modified>
</cp:coreProperties>
</file>