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D65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7200" b="0" cap="none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50" endPos="85000" dist="60007" dir="5400000" sy="-100000" algn="bl" rotWithShape="0"/>
                </a:effectLst>
                <a:cs typeface="B Hamid" panose="00000400000000000000" pitchFamily="2" charset="-78"/>
              </a:rPr>
              <a:t>بسم الله الرحمن الرحیم</a:t>
            </a:r>
            <a:endParaRPr lang="fa-IR" sz="7200" b="0" cap="none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  <a:reflection blurRad="6350" stA="55000" endA="50" endPos="85000" dist="60007" dir="5400000" sy="-100000" algn="bl" rotWithShape="0"/>
              </a:effectLst>
              <a:cs typeface="B Hamid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896164"/>
            <a:ext cx="10353762" cy="1073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400" dirty="0" smtClean="0"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cs typeface="B Homa" panose="00000400000000000000" pitchFamily="2" charset="-78"/>
              </a:rPr>
              <a:t>اقتصاد فصل دوم</a:t>
            </a:r>
            <a:endParaRPr lang="fa-IR" sz="4400" dirty="0"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8100" dir="2700000" algn="tl" rotWithShape="0">
                  <a:srgbClr val="000000">
                    <a:alpha val="48000"/>
                  </a:srgbClr>
                </a:outerShdw>
              </a:effectLst>
              <a:cs typeface="B Hom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11982" y="4665334"/>
            <a:ext cx="355738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4000" dirty="0" smtClean="0">
                <a:ln w="0"/>
                <a:solidFill>
                  <a:srgbClr val="FF0066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Homa" panose="00000400000000000000" pitchFamily="2" charset="-78"/>
              </a:rPr>
              <a:t>علی رمضانعلی زاده</a:t>
            </a:r>
            <a:endParaRPr lang="en-US" sz="4000" cap="none" spc="0" dirty="0">
              <a:ln w="0"/>
              <a:solidFill>
                <a:srgbClr val="FF0066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0418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400" dirty="0">
                <a:cs typeface="B Homa" panose="00000400000000000000" pitchFamily="2" charset="-78"/>
              </a:rPr>
              <a:t>روش های </a:t>
            </a:r>
            <a:r>
              <a:rPr lang="fa-IR" sz="4400" dirty="0" smtClean="0">
                <a:cs typeface="B Homa" panose="00000400000000000000" pitchFamily="2" charset="-78"/>
              </a:rPr>
              <a:t>محاسبه </a:t>
            </a:r>
            <a:r>
              <a:rPr lang="fa-IR" sz="4000" dirty="0">
                <a:cs typeface="B Homa" panose="00000400000000000000" pitchFamily="2" charset="-78"/>
              </a:rPr>
              <a:t>تولید کل جامعه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231147"/>
            <a:ext cx="10353762" cy="3695136"/>
          </a:xfrm>
        </p:spPr>
        <p:txBody>
          <a:bodyPr>
            <a:normAutofit/>
          </a:bodyPr>
          <a:lstStyle/>
          <a:p>
            <a:r>
              <a:rPr lang="fa-IR" sz="3200" b="1" dirty="0" smtClean="0">
                <a:solidFill>
                  <a:srgbClr val="FFC000"/>
                </a:solidFill>
                <a:cs typeface="B Koodak" panose="00000700000000000000" pitchFamily="2" charset="-78"/>
              </a:rPr>
              <a:t>1.روش هزینه ای</a:t>
            </a:r>
          </a:p>
          <a:p>
            <a:r>
              <a:rPr lang="fa-IR" sz="3200" b="1" dirty="0" smtClean="0">
                <a:solidFill>
                  <a:srgbClr val="FFC000"/>
                </a:solidFill>
                <a:cs typeface="B Koodak" panose="00000700000000000000" pitchFamily="2" charset="-78"/>
              </a:rPr>
              <a:t>2.روش درآمدی</a:t>
            </a:r>
          </a:p>
          <a:p>
            <a:r>
              <a:rPr lang="fa-IR" sz="3200" b="1" dirty="0" smtClean="0">
                <a:solidFill>
                  <a:srgbClr val="FFC000"/>
                </a:solidFill>
                <a:cs typeface="B Koodak" panose="00000700000000000000" pitchFamily="2" charset="-78"/>
              </a:rPr>
              <a:t>3.روش ارزش افزوده</a:t>
            </a:r>
            <a:endParaRPr lang="en-US" sz="3200" b="1" dirty="0" smtClean="0">
              <a:solidFill>
                <a:srgbClr val="FFC000"/>
              </a:solidFill>
              <a:cs typeface="B Koodak" panose="00000700000000000000" pitchFamily="2" charset="-78"/>
            </a:endParaRPr>
          </a:p>
          <a:p>
            <a:pPr marL="0" indent="0">
              <a:buNone/>
            </a:pPr>
            <a:endParaRPr lang="fa-IR" sz="3200" b="1" dirty="0"/>
          </a:p>
        </p:txBody>
      </p:sp>
    </p:spTree>
    <p:extLst>
      <p:ext uri="{BB962C8B-B14F-4D97-AF65-F5344CB8AC3E}">
        <p14:creationId xmlns:p14="http://schemas.microsoft.com/office/powerpoint/2010/main" val="146909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cs typeface="B Homa" panose="00000400000000000000" pitchFamily="2" charset="-78"/>
              </a:rPr>
              <a:t>روش هزینه ای</a:t>
            </a:r>
            <a:endParaRPr lang="fa-IR" sz="4000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3200" dirty="0">
                <a:solidFill>
                  <a:srgbClr val="FFC000"/>
                </a:solidFill>
                <a:cs typeface="B Koodak" panose="00000700000000000000" pitchFamily="2" charset="-78"/>
              </a:rPr>
              <a:t>کل </a:t>
            </a:r>
            <a:r>
              <a:rPr lang="fa-IR" sz="3200" dirty="0" smtClean="0">
                <a:solidFill>
                  <a:srgbClr val="FFC000"/>
                </a:solidFill>
                <a:cs typeface="B Koodak" panose="00000700000000000000" pitchFamily="2" charset="-78"/>
              </a:rPr>
              <a:t>پولی است </a:t>
            </a:r>
            <a:r>
              <a:rPr lang="fa-IR" sz="3200" dirty="0">
                <a:solidFill>
                  <a:srgbClr val="FFC000"/>
                </a:solidFill>
                <a:cs typeface="B Koodak" panose="00000700000000000000" pitchFamily="2" charset="-78"/>
              </a:rPr>
              <a:t>که از طرف خانوارها به سمت بنگاه جریان پیدا می کند که نشانگر ارزش پولی کالاها و خدمات تولید شده که خانوار خریداری و مصرف کرده است که از جمع هزینه های مصرفی تمام خانوارها به دست می آید.</a:t>
            </a:r>
          </a:p>
        </p:txBody>
      </p:sp>
    </p:spTree>
    <p:extLst>
      <p:ext uri="{BB962C8B-B14F-4D97-AF65-F5344CB8AC3E}">
        <p14:creationId xmlns:p14="http://schemas.microsoft.com/office/powerpoint/2010/main" val="2169530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400" dirty="0">
                <a:cs typeface="B Homa" panose="00000400000000000000" pitchFamily="2" charset="-78"/>
              </a:rPr>
              <a:t>روش درآمدی</a:t>
            </a:r>
            <a:endParaRPr lang="fa-IR" sz="4000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>
                <a:solidFill>
                  <a:srgbClr val="FFC000"/>
                </a:solidFill>
                <a:cs typeface="B Koodak" panose="00000700000000000000" pitchFamily="2" charset="-78"/>
              </a:rPr>
              <a:t>کل پولی است که از طرف بنگاه ها به خانوار پرداخت میشود که نشان دهنده ی ارزش پولی کلیه ی عوامل تولیدی است که درجریان تولید به کار رفته است. </a:t>
            </a:r>
            <a:endParaRPr lang="en-US" sz="3200" dirty="0">
              <a:solidFill>
                <a:srgbClr val="FFC000"/>
              </a:solidFill>
              <a:cs typeface="B Koodak" panose="00000700000000000000" pitchFamily="2" charset="-78"/>
            </a:endParaRPr>
          </a:p>
          <a:p>
            <a:pPr marL="0" indent="0">
              <a:buNone/>
            </a:pPr>
            <a:endParaRPr lang="fa-IR" sz="3200" dirty="0">
              <a:solidFill>
                <a:srgbClr val="FFC000"/>
              </a:solidFill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138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400" dirty="0">
                <a:cs typeface="B Homa" panose="00000400000000000000" pitchFamily="2" charset="-78"/>
              </a:rPr>
              <a:t>روش ارزش افزوده</a:t>
            </a:r>
            <a:endParaRPr lang="fa-IR" sz="4000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>
                <a:solidFill>
                  <a:srgbClr val="FFC000"/>
                </a:solidFill>
                <a:cs typeface="B Koodak" panose="00000700000000000000" pitchFamily="2" charset="-78"/>
              </a:rPr>
              <a:t>هرگاه بتوانیم ارزش نهایی کالاها و خدمات نهایی تولید شده را بدست آوریم میتوانیم از آن طریق کل پولی که صرف کالاها و خدمات شده است را محاسبه کنیم.</a:t>
            </a:r>
            <a:endParaRPr lang="en-US" sz="3200" dirty="0">
              <a:solidFill>
                <a:srgbClr val="FFC000"/>
              </a:solidFill>
              <a:cs typeface="B Koodak" panose="00000700000000000000" pitchFamily="2" charset="-78"/>
            </a:endParaRPr>
          </a:p>
          <a:p>
            <a:pPr marL="0" indent="0">
              <a:buNone/>
            </a:pPr>
            <a:endParaRPr lang="fa-IR" sz="3200" dirty="0">
              <a:solidFill>
                <a:srgbClr val="FFC000"/>
              </a:solidFill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244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716972" y="1039092"/>
            <a:ext cx="5496791" cy="3886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Rectangle 4"/>
          <p:cNvSpPr/>
          <p:nvPr/>
        </p:nvSpPr>
        <p:spPr>
          <a:xfrm>
            <a:off x="8609911" y="2258917"/>
            <a:ext cx="203453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88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Koodak" panose="00000700000000000000" pitchFamily="2" charset="-78"/>
              </a:rPr>
              <a:t>پایان</a:t>
            </a:r>
            <a:endParaRPr lang="en-US" sz="88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0397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21</TotalTime>
  <Words>137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 Hamid</vt:lpstr>
      <vt:lpstr>B Homa</vt:lpstr>
      <vt:lpstr>B Koodak</vt:lpstr>
      <vt:lpstr>Bookman Old Style</vt:lpstr>
      <vt:lpstr>Rockwell</vt:lpstr>
      <vt:lpstr>Damask</vt:lpstr>
      <vt:lpstr>بسم الله الرحمن الرحیم</vt:lpstr>
      <vt:lpstr>روش های محاسبه تولید کل جامعه </vt:lpstr>
      <vt:lpstr>روش هزینه ای</vt:lpstr>
      <vt:lpstr>روش درآمدی</vt:lpstr>
      <vt:lpstr>روش ارزش افزوده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Alizadeh</dc:creator>
  <cp:lastModifiedBy>Ali Alizadeh</cp:lastModifiedBy>
  <cp:revision>3</cp:revision>
  <dcterms:created xsi:type="dcterms:W3CDTF">2015-12-07T12:49:00Z</dcterms:created>
  <dcterms:modified xsi:type="dcterms:W3CDTF">2015-12-07T13:10:06Z</dcterms:modified>
</cp:coreProperties>
</file>