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6E0-FBB4-4F60-AC5A-B47ADB43D7B3}" type="datetimeFigureOut">
              <a:rPr lang="fa-IR" smtClean="0"/>
              <a:t>05/16/1437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A5B4-384D-40DE-8822-251BE332C2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382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6E0-FBB4-4F60-AC5A-B47ADB43D7B3}" type="datetimeFigureOut">
              <a:rPr lang="fa-IR" smtClean="0"/>
              <a:t>05/16/1437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A5B4-384D-40DE-8822-251BE332C2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4042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6E0-FBB4-4F60-AC5A-B47ADB43D7B3}" type="datetimeFigureOut">
              <a:rPr lang="fa-IR" smtClean="0"/>
              <a:t>05/16/1437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A5B4-384D-40DE-8822-251BE332C2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9101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6E0-FBB4-4F60-AC5A-B47ADB43D7B3}" type="datetimeFigureOut">
              <a:rPr lang="fa-IR" smtClean="0"/>
              <a:t>05/16/1437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A5B4-384D-40DE-8822-251BE332C2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540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6E0-FBB4-4F60-AC5A-B47ADB43D7B3}" type="datetimeFigureOut">
              <a:rPr lang="fa-IR" smtClean="0"/>
              <a:t>05/16/1437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A5B4-384D-40DE-8822-251BE332C2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919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6E0-FBB4-4F60-AC5A-B47ADB43D7B3}" type="datetimeFigureOut">
              <a:rPr lang="fa-IR" smtClean="0"/>
              <a:t>05/16/1437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A5B4-384D-40DE-8822-251BE332C2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7165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6E0-FBB4-4F60-AC5A-B47ADB43D7B3}" type="datetimeFigureOut">
              <a:rPr lang="fa-IR" smtClean="0"/>
              <a:t>05/16/1437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A5B4-384D-40DE-8822-251BE332C2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745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6E0-FBB4-4F60-AC5A-B47ADB43D7B3}" type="datetimeFigureOut">
              <a:rPr lang="fa-IR" smtClean="0"/>
              <a:t>05/16/1437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A5B4-384D-40DE-8822-251BE332C2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9090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6E0-FBB4-4F60-AC5A-B47ADB43D7B3}" type="datetimeFigureOut">
              <a:rPr lang="fa-IR" smtClean="0"/>
              <a:t>05/16/1437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A5B4-384D-40DE-8822-251BE332C2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2879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6E0-FBB4-4F60-AC5A-B47ADB43D7B3}" type="datetimeFigureOut">
              <a:rPr lang="fa-IR" smtClean="0"/>
              <a:t>05/16/1437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A5B4-384D-40DE-8822-251BE332C2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987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6E0-FBB4-4F60-AC5A-B47ADB43D7B3}" type="datetimeFigureOut">
              <a:rPr lang="fa-IR" smtClean="0"/>
              <a:t>05/16/1437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A5B4-384D-40DE-8822-251BE332C2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37442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A96E0-FBB4-4F60-AC5A-B47ADB43D7B3}" type="datetimeFigureOut">
              <a:rPr lang="fa-IR" smtClean="0"/>
              <a:t>05/16/1437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2A5B4-384D-40DE-8822-251BE332C2C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3553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0"/>
            <a:ext cx="8892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84666"/>
            <a:ext cx="8640960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بسم الله الرحمن الرحیم</a:t>
            </a:r>
          </a:p>
          <a:p>
            <a:endParaRPr lang="fa-IR" sz="3600" dirty="0">
              <a:cs typeface="B Titr" pitchFamily="2" charset="-78"/>
            </a:endParaRPr>
          </a:p>
          <a:p>
            <a:endParaRPr lang="fa-IR" sz="3600" dirty="0" smtClean="0">
              <a:cs typeface="B Titr" pitchFamily="2" charset="-78"/>
            </a:endParaRPr>
          </a:p>
          <a:p>
            <a:endParaRPr lang="fa-IR" sz="3600" dirty="0">
              <a:cs typeface="B Titr" pitchFamily="2" charset="-78"/>
            </a:endParaRPr>
          </a:p>
          <a:p>
            <a:pPr algn="ctr"/>
            <a:r>
              <a:rPr lang="fa-IR" sz="3600" dirty="0" smtClean="0">
                <a:cs typeface="B Titr" pitchFamily="2" charset="-78"/>
              </a:rPr>
              <a:t>آپدیت </a:t>
            </a:r>
            <a:r>
              <a:rPr lang="en-US" sz="3600" dirty="0" smtClean="0">
                <a:cs typeface="B Titr" pitchFamily="2" charset="-78"/>
              </a:rPr>
              <a:t>Nod 32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4315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0"/>
            <a:ext cx="8892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84666"/>
            <a:ext cx="8640960" cy="67403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dirty="0" smtClean="0">
                <a:cs typeface="B Titr" pitchFamily="2" charset="-78"/>
              </a:rPr>
              <a:t>روش فعال کردن دکمه </a:t>
            </a:r>
            <a:r>
              <a:rPr lang="en-US" sz="3600" dirty="0" smtClean="0">
                <a:cs typeface="B Titr" pitchFamily="2" charset="-78"/>
              </a:rPr>
              <a:t>Edit </a:t>
            </a:r>
            <a:r>
              <a:rPr lang="fa-IR" sz="3600" dirty="0" smtClean="0">
                <a:cs typeface="B Titr" pitchFamily="2" charset="-78"/>
              </a:rPr>
              <a:t>در نسخه های 5 به بعد:</a:t>
            </a:r>
          </a:p>
          <a:p>
            <a:endParaRPr lang="fa-IR" sz="3600" dirty="0" smtClean="0">
              <a:cs typeface="B Titr" pitchFamily="2" charset="-78"/>
            </a:endParaRPr>
          </a:p>
          <a:p>
            <a:r>
              <a:rPr lang="fa-IR" sz="3600" dirty="0" smtClean="0">
                <a:cs typeface="B Titr" pitchFamily="2" charset="-78"/>
              </a:rPr>
              <a:t>برای ورود به </a:t>
            </a:r>
            <a:r>
              <a:rPr lang="en-US" sz="3600" dirty="0" smtClean="0">
                <a:cs typeface="B Titr" pitchFamily="2" charset="-78"/>
              </a:rPr>
              <a:t>Safe Mode </a:t>
            </a:r>
            <a:r>
              <a:rPr lang="fa-IR" sz="3600" dirty="0" smtClean="0">
                <a:cs typeface="B Titr" pitchFamily="2" charset="-78"/>
              </a:rPr>
              <a:t> قبل از بالا آمدن ویندوز چند بار کلید </a:t>
            </a:r>
            <a:r>
              <a:rPr lang="en-US" sz="3600" dirty="0" smtClean="0">
                <a:cs typeface="B Titr" pitchFamily="2" charset="-78"/>
              </a:rPr>
              <a:t>F8 </a:t>
            </a:r>
            <a:r>
              <a:rPr lang="fa-IR" sz="3600" dirty="0" smtClean="0">
                <a:cs typeface="B Titr" pitchFamily="2" charset="-78"/>
              </a:rPr>
              <a:t> را بزنید.</a:t>
            </a:r>
          </a:p>
          <a:p>
            <a:endParaRPr lang="fa-IR" sz="3600" dirty="0">
              <a:cs typeface="B Titr" pitchFamily="2" charset="-78"/>
            </a:endParaRPr>
          </a:p>
          <a:p>
            <a:r>
              <a:rPr lang="fa-IR" sz="3600" dirty="0" smtClean="0">
                <a:cs typeface="B Titr" pitchFamily="2" charset="-78"/>
              </a:rPr>
              <a:t> برای ورود به رجیستری از قسمت </a:t>
            </a:r>
            <a:r>
              <a:rPr lang="en-US" sz="3600" dirty="0" smtClean="0">
                <a:cs typeface="B Titr" pitchFamily="2" charset="-78"/>
              </a:rPr>
              <a:t>run </a:t>
            </a:r>
            <a:r>
              <a:rPr lang="fa-IR" sz="3600" dirty="0" smtClean="0">
                <a:cs typeface="B Titr" pitchFamily="2" charset="-78"/>
              </a:rPr>
              <a:t> یا </a:t>
            </a:r>
            <a:r>
              <a:rPr lang="en-US" sz="3600" dirty="0" smtClean="0">
                <a:cs typeface="B Titr" pitchFamily="2" charset="-78"/>
              </a:rPr>
              <a:t>search</a:t>
            </a:r>
            <a:r>
              <a:rPr lang="fa-IR" sz="3600" dirty="0" smtClean="0">
                <a:cs typeface="B Titr" pitchFamily="2" charset="-78"/>
              </a:rPr>
              <a:t>  دستور </a:t>
            </a:r>
            <a:r>
              <a:rPr lang="en-US" sz="3600" dirty="0" err="1" smtClean="0">
                <a:cs typeface="B Titr" pitchFamily="2" charset="-78"/>
              </a:rPr>
              <a:t>regedit</a:t>
            </a:r>
            <a:r>
              <a:rPr lang="en-US" sz="3600" dirty="0" smtClean="0">
                <a:cs typeface="B Titr" pitchFamily="2" charset="-78"/>
              </a:rPr>
              <a:t> </a:t>
            </a:r>
            <a:r>
              <a:rPr lang="fa-IR" sz="3600" dirty="0" smtClean="0">
                <a:cs typeface="B Titr" pitchFamily="2" charset="-78"/>
              </a:rPr>
              <a:t>   را اجرا کنید.</a:t>
            </a:r>
          </a:p>
          <a:p>
            <a:r>
              <a:rPr lang="fa-IR" sz="3600" dirty="0" smtClean="0">
                <a:cs typeface="B Titr" pitchFamily="2" charset="-78"/>
              </a:rPr>
              <a:t>سپس به این کلید در رجیستری بروید:</a:t>
            </a:r>
          </a:p>
          <a:p>
            <a:endParaRPr lang="en-US" sz="3600" dirty="0" smtClean="0">
              <a:effectLst/>
            </a:endParaRPr>
          </a:p>
          <a:p>
            <a:r>
              <a:rPr lang="en-US" sz="3600" dirty="0" smtClean="0">
                <a:effectLst/>
              </a:rPr>
              <a:t>HKEY_LOCAL_MACHINE\SOFTWARE\ESET\ ESET Security\</a:t>
            </a:r>
            <a:r>
              <a:rPr lang="en-US" sz="3600" dirty="0" err="1" smtClean="0">
                <a:effectLst/>
              </a:rPr>
              <a:t>CurrentVersion</a:t>
            </a:r>
            <a:r>
              <a:rPr lang="en-US" sz="3600" dirty="0" smtClean="0">
                <a:effectLst/>
              </a:rPr>
              <a:t>\Info </a:t>
            </a:r>
          </a:p>
          <a:p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7931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0"/>
            <a:ext cx="8892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84666"/>
            <a:ext cx="864096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dirty="0" smtClean="0">
                <a:cs typeface="B Titr" pitchFamily="2" charset="-78"/>
              </a:rPr>
              <a:t>و مقدار </a:t>
            </a:r>
            <a:r>
              <a:rPr lang="en-US" sz="3600" dirty="0" err="1" smtClean="0">
                <a:cs typeface="B Titr" pitchFamily="2" charset="-78"/>
              </a:rPr>
              <a:t>PackageFeatures</a:t>
            </a:r>
            <a:r>
              <a:rPr lang="en-US" sz="3600" dirty="0" smtClean="0">
                <a:cs typeface="B Titr" pitchFamily="2" charset="-78"/>
              </a:rPr>
              <a:t>  </a:t>
            </a:r>
            <a:r>
              <a:rPr lang="fa-IR" sz="3600" dirty="0" smtClean="0">
                <a:cs typeface="B Titr" pitchFamily="2" charset="-78"/>
              </a:rPr>
              <a:t> را طبق جدول ذیل تغییر دهید:</a:t>
            </a:r>
            <a:endParaRPr lang="fa-IR" sz="3600" dirty="0">
              <a:cs typeface="B Titr" pitchFamily="2" charset="-78"/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556792"/>
            <a:ext cx="8640959" cy="4303734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323530" y="3068960"/>
            <a:ext cx="849694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23530" y="3933056"/>
            <a:ext cx="849694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23530" y="4869160"/>
            <a:ext cx="849694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1520" y="6013102"/>
            <a:ext cx="864096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dirty="0" smtClean="0">
                <a:cs typeface="B Titr" pitchFamily="2" charset="-78"/>
              </a:rPr>
              <a:t>سپس پنجره ها را بسته و سیستم را ریستارت می کنیم.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9134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0"/>
            <a:ext cx="8892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84666"/>
            <a:ext cx="8640960" cy="65556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cs typeface="B Titr" pitchFamily="2" charset="-78"/>
              </a:rPr>
              <a:t>روش استفاده از آپدیت آفلاین:</a:t>
            </a:r>
          </a:p>
          <a:p>
            <a:endParaRPr lang="fa-IR" sz="2000" b="1" dirty="0" smtClean="0">
              <a:cs typeface="B Titr" pitchFamily="2" charset="-78"/>
            </a:endParaRPr>
          </a:p>
          <a:p>
            <a:r>
              <a:rPr lang="fa-IR" sz="2000" b="1" dirty="0" smtClean="0">
                <a:cs typeface="B Titr" pitchFamily="2" charset="-78"/>
              </a:rPr>
              <a:t>1- فایل قرار داده شده روی سایت را دانلود کرده و از حالت فشرده خارج کنید.</a:t>
            </a:r>
          </a:p>
          <a:p>
            <a:endParaRPr lang="fa-IR" sz="2000" b="1" dirty="0" smtClean="0">
              <a:cs typeface="B Titr" pitchFamily="2" charset="-78"/>
            </a:endParaRPr>
          </a:p>
          <a:p>
            <a:r>
              <a:rPr lang="fa-IR" sz="2000" b="1" dirty="0" smtClean="0">
                <a:cs typeface="B Titr" pitchFamily="2" charset="-78"/>
              </a:rPr>
              <a:t>2- آدرس فولدر را از نوار آدرس فولدر کپی کنید .</a:t>
            </a:r>
          </a:p>
          <a:p>
            <a:endParaRPr lang="fa-IR" sz="2000" b="1" dirty="0" smtClean="0">
              <a:cs typeface="B Titr" pitchFamily="2" charset="-78"/>
            </a:endParaRPr>
          </a:p>
          <a:p>
            <a:r>
              <a:rPr lang="fa-IR" sz="2000" b="1" dirty="0" smtClean="0">
                <a:cs typeface="B Titr" pitchFamily="2" charset="-78"/>
              </a:rPr>
              <a:t>3- در داخل آنتی ویروس </a:t>
            </a:r>
            <a:r>
              <a:rPr lang="en-US" sz="2000" b="1" dirty="0" smtClean="0">
                <a:cs typeface="B Titr" pitchFamily="2" charset="-78"/>
              </a:rPr>
              <a:t>NOD32 </a:t>
            </a:r>
            <a:r>
              <a:rPr lang="fa-IR" sz="2000" b="1" dirty="0" smtClean="0">
                <a:cs typeface="B Titr" pitchFamily="2" charset="-78"/>
              </a:rPr>
              <a:t>و یا </a:t>
            </a:r>
            <a:r>
              <a:rPr lang="en-US" sz="2000" b="1" dirty="0" smtClean="0">
                <a:cs typeface="B Titr" pitchFamily="2" charset="-78"/>
              </a:rPr>
              <a:t>Smart Security </a:t>
            </a:r>
            <a:r>
              <a:rPr lang="fa-IR" sz="2000" b="1" dirty="0" smtClean="0">
                <a:cs typeface="B Titr" pitchFamily="2" charset="-78"/>
              </a:rPr>
              <a:t> دکمه </a:t>
            </a:r>
            <a:r>
              <a:rPr lang="en-US" sz="2000" b="1" dirty="0" smtClean="0">
                <a:cs typeface="B Titr" pitchFamily="2" charset="-78"/>
              </a:rPr>
              <a:t>F5 </a:t>
            </a:r>
            <a:r>
              <a:rPr lang="fa-IR" sz="2000" b="1" dirty="0" smtClean="0">
                <a:cs typeface="B Titr" pitchFamily="2" charset="-78"/>
              </a:rPr>
              <a:t> را بزنید تا به تنظیمات بروید.</a:t>
            </a:r>
          </a:p>
          <a:p>
            <a:endParaRPr lang="fa-IR" sz="2000" b="1" dirty="0" smtClean="0">
              <a:cs typeface="B Titr" pitchFamily="2" charset="-78"/>
            </a:endParaRPr>
          </a:p>
          <a:p>
            <a:r>
              <a:rPr lang="fa-IR" sz="2000" b="1" dirty="0" smtClean="0">
                <a:cs typeface="B Titr" pitchFamily="2" charset="-78"/>
              </a:rPr>
              <a:t>4- به قسمت </a:t>
            </a:r>
            <a:r>
              <a:rPr lang="en-US" sz="2000" b="1" dirty="0" smtClean="0">
                <a:cs typeface="B Titr" pitchFamily="2" charset="-78"/>
              </a:rPr>
              <a:t>Update‌ </a:t>
            </a:r>
            <a:r>
              <a:rPr lang="fa-IR" sz="2000" b="1" dirty="0" smtClean="0">
                <a:cs typeface="B Titr" pitchFamily="2" charset="-78"/>
              </a:rPr>
              <a:t>بروید.</a:t>
            </a:r>
          </a:p>
          <a:p>
            <a:endParaRPr lang="fa-IR" sz="2000" b="1" dirty="0" smtClean="0">
              <a:cs typeface="B Titr" pitchFamily="2" charset="-78"/>
            </a:endParaRPr>
          </a:p>
          <a:p>
            <a:r>
              <a:rPr lang="fa-IR" sz="2000" b="1" dirty="0" smtClean="0">
                <a:cs typeface="B Titr" pitchFamily="2" charset="-78"/>
              </a:rPr>
              <a:t>5- بر روی </a:t>
            </a:r>
            <a:r>
              <a:rPr lang="en-US" sz="2000" b="1" dirty="0" smtClean="0">
                <a:cs typeface="B Titr" pitchFamily="2" charset="-78"/>
              </a:rPr>
              <a:t>Edit </a:t>
            </a:r>
            <a:r>
              <a:rPr lang="fa-IR" sz="2000" b="1" dirty="0" smtClean="0">
                <a:cs typeface="B Titr" pitchFamily="2" charset="-78"/>
              </a:rPr>
              <a:t>کلیک کنید.</a:t>
            </a:r>
          </a:p>
          <a:p>
            <a:endParaRPr lang="fa-IR" sz="2000" b="1" dirty="0" smtClean="0">
              <a:cs typeface="B Titr" pitchFamily="2" charset="-78"/>
            </a:endParaRPr>
          </a:p>
          <a:p>
            <a:r>
              <a:rPr lang="fa-IR" sz="2000" b="1" dirty="0" smtClean="0">
                <a:cs typeface="B Titr" pitchFamily="2" charset="-78"/>
              </a:rPr>
              <a:t>6- مسیر فایلهای </a:t>
            </a:r>
            <a:r>
              <a:rPr lang="en-US" sz="2000" b="1" dirty="0" smtClean="0">
                <a:cs typeface="B Titr" pitchFamily="2" charset="-78"/>
              </a:rPr>
              <a:t>Update </a:t>
            </a:r>
            <a:r>
              <a:rPr lang="fa-IR" sz="2000" b="1" dirty="0" smtClean="0">
                <a:cs typeface="B Titr" pitchFamily="2" charset="-78"/>
              </a:rPr>
              <a:t>مانند </a:t>
            </a:r>
            <a:r>
              <a:rPr lang="en-US" sz="2000" b="1" dirty="0" smtClean="0">
                <a:cs typeface="B Titr" pitchFamily="2" charset="-78"/>
              </a:rPr>
              <a:t>C:\ESET_UPD_Softgozar </a:t>
            </a:r>
            <a:r>
              <a:rPr lang="fa-IR" sz="2000" b="1" dirty="0" smtClean="0">
                <a:cs typeface="B Titr" pitchFamily="2" charset="-78"/>
              </a:rPr>
              <a:t>را وارد کرده و بر روی  </a:t>
            </a:r>
            <a:r>
              <a:rPr lang="en-US" sz="2000" b="1" dirty="0" smtClean="0">
                <a:cs typeface="B Titr" pitchFamily="2" charset="-78"/>
              </a:rPr>
              <a:t>Add ‌</a:t>
            </a:r>
            <a:r>
              <a:rPr lang="fa-IR" sz="2000" b="1" dirty="0" smtClean="0">
                <a:cs typeface="B Titr" pitchFamily="2" charset="-78"/>
              </a:rPr>
              <a:t>و سپس </a:t>
            </a:r>
            <a:r>
              <a:rPr lang="en-US" sz="2000" b="1" dirty="0" smtClean="0">
                <a:cs typeface="B Titr" pitchFamily="2" charset="-78"/>
              </a:rPr>
              <a:t>OK </a:t>
            </a:r>
            <a:r>
              <a:rPr lang="fa-IR" sz="2000" b="1" dirty="0" smtClean="0">
                <a:cs typeface="B Titr" pitchFamily="2" charset="-78"/>
              </a:rPr>
              <a:t>و دوباره </a:t>
            </a:r>
            <a:r>
              <a:rPr lang="en-US" sz="2000" b="1" dirty="0" smtClean="0">
                <a:cs typeface="B Titr" pitchFamily="2" charset="-78"/>
              </a:rPr>
              <a:t>OK </a:t>
            </a:r>
            <a:r>
              <a:rPr lang="fa-IR" sz="2000" b="1" dirty="0" smtClean="0">
                <a:cs typeface="B Titr" pitchFamily="2" charset="-78"/>
              </a:rPr>
              <a:t>کلیک کنید.</a:t>
            </a:r>
          </a:p>
          <a:p>
            <a:endParaRPr lang="fa-IR" sz="2000" b="1" dirty="0" smtClean="0">
              <a:cs typeface="B Titr" pitchFamily="2" charset="-78"/>
            </a:endParaRPr>
          </a:p>
          <a:p>
            <a:r>
              <a:rPr lang="fa-IR" sz="2000" b="1" dirty="0" smtClean="0">
                <a:cs typeface="B Titr" pitchFamily="2" charset="-78"/>
              </a:rPr>
              <a:t>7- در داخل برنامه و در قسمت </a:t>
            </a:r>
            <a:r>
              <a:rPr lang="en-US" sz="2000" b="1" dirty="0" smtClean="0">
                <a:cs typeface="B Titr" pitchFamily="2" charset="-78"/>
              </a:rPr>
              <a:t>Update‌ </a:t>
            </a:r>
            <a:r>
              <a:rPr lang="fa-IR" sz="2000" b="1" dirty="0" smtClean="0">
                <a:cs typeface="B Titr" pitchFamily="2" charset="-78"/>
              </a:rPr>
              <a:t>بر روی </a:t>
            </a:r>
            <a:r>
              <a:rPr lang="en-US" sz="2000" b="1" dirty="0" smtClean="0">
                <a:cs typeface="B Titr" pitchFamily="2" charset="-78"/>
              </a:rPr>
              <a:t>Update Virus Signature database </a:t>
            </a:r>
            <a:r>
              <a:rPr lang="fa-IR" sz="2000" b="1" dirty="0" smtClean="0">
                <a:cs typeface="B Titr" pitchFamily="2" charset="-78"/>
              </a:rPr>
              <a:t>کلیک کنید.</a:t>
            </a:r>
          </a:p>
          <a:p>
            <a:endParaRPr lang="fa-IR" sz="2000" b="1" dirty="0" smtClean="0">
              <a:cs typeface="B Titr" pitchFamily="2" charset="-78"/>
            </a:endParaRPr>
          </a:p>
          <a:p>
            <a:r>
              <a:rPr lang="fa-IR" sz="2000" b="1" dirty="0" smtClean="0">
                <a:cs typeface="B Titr" pitchFamily="2" charset="-78"/>
              </a:rPr>
              <a:t>8- برنامه بدون مشکل و به روز می شود.</a:t>
            </a:r>
          </a:p>
          <a:p>
            <a:endParaRPr lang="fa-IR" sz="2000" b="1" dirty="0" smtClean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4782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0"/>
            <a:ext cx="8892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84666"/>
            <a:ext cx="864096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cs typeface="B Titr" pitchFamily="2" charset="-78"/>
              </a:rPr>
              <a:t>سایت سافت گذر جهت دانلود آپدیت آفلاین:</a:t>
            </a:r>
          </a:p>
          <a:p>
            <a:endParaRPr lang="fa-IR" sz="2000" b="1" dirty="0">
              <a:cs typeface="B Titr" pitchFamily="2" charset="-78"/>
            </a:endParaRPr>
          </a:p>
          <a:p>
            <a:r>
              <a:rPr lang="en-US" sz="2800" b="1" i="1" dirty="0" smtClean="0"/>
              <a:t>www.softgozar.com</a:t>
            </a:r>
            <a:endParaRPr lang="fa-IR" sz="2800" b="1" dirty="0" smtClean="0">
              <a:cs typeface="B Titr" pitchFamily="2" charset="-78"/>
            </a:endParaRPr>
          </a:p>
          <a:p>
            <a:endParaRPr lang="fa-IR" sz="2000" b="1" dirty="0">
              <a:cs typeface="B Titr" pitchFamily="2" charset="-78"/>
            </a:endParaRPr>
          </a:p>
          <a:p>
            <a:endParaRPr lang="fa-IR" sz="2000" b="1" dirty="0" smtClean="0">
              <a:cs typeface="B Titr" pitchFamily="2" charset="-78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626" y="700070"/>
            <a:ext cx="6096851" cy="3810532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077072"/>
            <a:ext cx="5725324" cy="216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213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 Ali a</dc:creator>
  <cp:lastModifiedBy>Ya Ali a</cp:lastModifiedBy>
  <cp:revision>4</cp:revision>
  <dcterms:created xsi:type="dcterms:W3CDTF">2016-02-24T05:26:37Z</dcterms:created>
  <dcterms:modified xsi:type="dcterms:W3CDTF">2016-02-24T06:16:02Z</dcterms:modified>
</cp:coreProperties>
</file>