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61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63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A96E0-FBB4-4F60-AC5A-B47ADB43D7B3}" type="datetimeFigureOut">
              <a:rPr lang="fa-IR" smtClean="0"/>
              <a:t>05/16/1437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2A5B4-384D-40DE-8822-251BE332C2C2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063821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A96E0-FBB4-4F60-AC5A-B47ADB43D7B3}" type="datetimeFigureOut">
              <a:rPr lang="fa-IR" smtClean="0"/>
              <a:t>05/16/1437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2A5B4-384D-40DE-8822-251BE332C2C2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6404230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A96E0-FBB4-4F60-AC5A-B47ADB43D7B3}" type="datetimeFigureOut">
              <a:rPr lang="fa-IR" smtClean="0"/>
              <a:t>05/16/1437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2A5B4-384D-40DE-8822-251BE332C2C2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5910187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A96E0-FBB4-4F60-AC5A-B47ADB43D7B3}" type="datetimeFigureOut">
              <a:rPr lang="fa-IR" smtClean="0"/>
              <a:t>05/16/1437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2A5B4-384D-40DE-8822-251BE332C2C2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4454032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A96E0-FBB4-4F60-AC5A-B47ADB43D7B3}" type="datetimeFigureOut">
              <a:rPr lang="fa-IR" smtClean="0"/>
              <a:t>05/16/1437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2A5B4-384D-40DE-8822-251BE332C2C2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5291981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A96E0-FBB4-4F60-AC5A-B47ADB43D7B3}" type="datetimeFigureOut">
              <a:rPr lang="fa-IR" smtClean="0"/>
              <a:t>05/16/1437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2A5B4-384D-40DE-8822-251BE332C2C2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9371652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A96E0-FBB4-4F60-AC5A-B47ADB43D7B3}" type="datetimeFigureOut">
              <a:rPr lang="fa-IR" smtClean="0"/>
              <a:t>05/16/1437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2A5B4-384D-40DE-8822-251BE332C2C2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1974592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A96E0-FBB4-4F60-AC5A-B47ADB43D7B3}" type="datetimeFigureOut">
              <a:rPr lang="fa-IR" smtClean="0"/>
              <a:t>05/16/1437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2A5B4-384D-40DE-8822-251BE332C2C2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590904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A96E0-FBB4-4F60-AC5A-B47ADB43D7B3}" type="datetimeFigureOut">
              <a:rPr lang="fa-IR" smtClean="0"/>
              <a:t>05/16/1437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2A5B4-384D-40DE-8822-251BE332C2C2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928795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A96E0-FBB4-4F60-AC5A-B47ADB43D7B3}" type="datetimeFigureOut">
              <a:rPr lang="fa-IR" smtClean="0"/>
              <a:t>05/16/1437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2A5B4-384D-40DE-8822-251BE332C2C2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8098771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A96E0-FBB4-4F60-AC5A-B47ADB43D7B3}" type="datetimeFigureOut">
              <a:rPr lang="fa-IR" smtClean="0"/>
              <a:t>05/16/1437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2A5B4-384D-40DE-8822-251BE332C2C2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6374422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9A96E0-FBB4-4F60-AC5A-B47ADB43D7B3}" type="datetimeFigureOut">
              <a:rPr lang="fa-IR" smtClean="0"/>
              <a:t>05/16/1437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F2A5B4-384D-40DE-8822-251BE332C2C2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5355311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a-IR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mp"/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1520" y="0"/>
            <a:ext cx="889248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endParaRPr lang="fa-IR" dirty="0"/>
          </a:p>
        </p:txBody>
      </p:sp>
      <p:sp>
        <p:nvSpPr>
          <p:cNvPr id="7" name="TextBox 6"/>
          <p:cNvSpPr txBox="1"/>
          <p:nvPr/>
        </p:nvSpPr>
        <p:spPr>
          <a:xfrm>
            <a:off x="251520" y="184666"/>
            <a:ext cx="8640960" cy="286232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fa-IR" sz="3600" dirty="0" smtClean="0">
                <a:cs typeface="B Titr" pitchFamily="2" charset="-78"/>
              </a:rPr>
              <a:t>بسم الله الرحمن الرحیم</a:t>
            </a:r>
          </a:p>
          <a:p>
            <a:endParaRPr lang="fa-IR" sz="3600" dirty="0">
              <a:cs typeface="B Titr" pitchFamily="2" charset="-78"/>
            </a:endParaRPr>
          </a:p>
          <a:p>
            <a:endParaRPr lang="fa-IR" sz="3600" dirty="0" smtClean="0">
              <a:cs typeface="B Titr" pitchFamily="2" charset="-78"/>
            </a:endParaRPr>
          </a:p>
          <a:p>
            <a:endParaRPr lang="fa-IR" sz="3600" dirty="0">
              <a:cs typeface="B Titr" pitchFamily="2" charset="-78"/>
            </a:endParaRPr>
          </a:p>
          <a:p>
            <a:pPr algn="ctr"/>
            <a:r>
              <a:rPr lang="fa-IR" sz="3600" dirty="0" smtClean="0">
                <a:cs typeface="B Titr" pitchFamily="2" charset="-78"/>
              </a:rPr>
              <a:t>آپدیت </a:t>
            </a:r>
            <a:r>
              <a:rPr lang="en-US" sz="3600" dirty="0" smtClean="0">
                <a:cs typeface="B Titr" pitchFamily="2" charset="-78"/>
              </a:rPr>
              <a:t>Nod 32</a:t>
            </a:r>
            <a:endParaRPr lang="fa-IR" sz="3600" dirty="0">
              <a:cs typeface="B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343157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1520" y="0"/>
            <a:ext cx="889248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endParaRPr lang="fa-IR" dirty="0"/>
          </a:p>
        </p:txBody>
      </p:sp>
      <p:sp>
        <p:nvSpPr>
          <p:cNvPr id="7" name="TextBox 6"/>
          <p:cNvSpPr txBox="1"/>
          <p:nvPr/>
        </p:nvSpPr>
        <p:spPr>
          <a:xfrm>
            <a:off x="251520" y="184666"/>
            <a:ext cx="8640960" cy="674030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3600" dirty="0" smtClean="0">
                <a:cs typeface="B Titr" pitchFamily="2" charset="-78"/>
              </a:rPr>
              <a:t>روش فعال کردن دکمه </a:t>
            </a:r>
            <a:r>
              <a:rPr lang="en-US" sz="3600" dirty="0" smtClean="0">
                <a:cs typeface="B Titr" pitchFamily="2" charset="-78"/>
              </a:rPr>
              <a:t>Edit </a:t>
            </a:r>
            <a:r>
              <a:rPr lang="fa-IR" sz="3600" dirty="0" smtClean="0">
                <a:cs typeface="B Titr" pitchFamily="2" charset="-78"/>
              </a:rPr>
              <a:t>در نسخه های 5 به بعد:</a:t>
            </a:r>
          </a:p>
          <a:p>
            <a:endParaRPr lang="fa-IR" sz="3600" dirty="0" smtClean="0">
              <a:cs typeface="B Titr" pitchFamily="2" charset="-78"/>
            </a:endParaRPr>
          </a:p>
          <a:p>
            <a:r>
              <a:rPr lang="fa-IR" sz="3600" dirty="0" smtClean="0">
                <a:cs typeface="B Titr" pitchFamily="2" charset="-78"/>
              </a:rPr>
              <a:t>برای ورود به </a:t>
            </a:r>
            <a:r>
              <a:rPr lang="en-US" sz="3600" dirty="0" smtClean="0">
                <a:cs typeface="B Titr" pitchFamily="2" charset="-78"/>
              </a:rPr>
              <a:t>Safe Mode </a:t>
            </a:r>
            <a:r>
              <a:rPr lang="fa-IR" sz="3600" dirty="0" smtClean="0">
                <a:cs typeface="B Titr" pitchFamily="2" charset="-78"/>
              </a:rPr>
              <a:t> قبل از بالا آمدن ویندوز چند بار کلید </a:t>
            </a:r>
            <a:r>
              <a:rPr lang="en-US" sz="3600" dirty="0" smtClean="0">
                <a:cs typeface="B Titr" pitchFamily="2" charset="-78"/>
              </a:rPr>
              <a:t>F8 </a:t>
            </a:r>
            <a:r>
              <a:rPr lang="fa-IR" sz="3600" dirty="0" smtClean="0">
                <a:cs typeface="B Titr" pitchFamily="2" charset="-78"/>
              </a:rPr>
              <a:t> را بزنید.</a:t>
            </a:r>
          </a:p>
          <a:p>
            <a:endParaRPr lang="fa-IR" sz="3600" dirty="0">
              <a:cs typeface="B Titr" pitchFamily="2" charset="-78"/>
            </a:endParaRPr>
          </a:p>
          <a:p>
            <a:r>
              <a:rPr lang="fa-IR" sz="3600" dirty="0" smtClean="0">
                <a:cs typeface="B Titr" pitchFamily="2" charset="-78"/>
              </a:rPr>
              <a:t> برای ورود به رجیستری از قسمت </a:t>
            </a:r>
            <a:r>
              <a:rPr lang="en-US" sz="3600" dirty="0" smtClean="0">
                <a:cs typeface="B Titr" pitchFamily="2" charset="-78"/>
              </a:rPr>
              <a:t>run </a:t>
            </a:r>
            <a:r>
              <a:rPr lang="fa-IR" sz="3600" dirty="0" smtClean="0">
                <a:cs typeface="B Titr" pitchFamily="2" charset="-78"/>
              </a:rPr>
              <a:t> یا </a:t>
            </a:r>
            <a:r>
              <a:rPr lang="en-US" sz="3600" dirty="0" smtClean="0">
                <a:cs typeface="B Titr" pitchFamily="2" charset="-78"/>
              </a:rPr>
              <a:t>search</a:t>
            </a:r>
            <a:r>
              <a:rPr lang="fa-IR" sz="3600" dirty="0" smtClean="0">
                <a:cs typeface="B Titr" pitchFamily="2" charset="-78"/>
              </a:rPr>
              <a:t>  دستور </a:t>
            </a:r>
            <a:r>
              <a:rPr lang="en-US" sz="3600" dirty="0" err="1" smtClean="0">
                <a:cs typeface="B Titr" pitchFamily="2" charset="-78"/>
              </a:rPr>
              <a:t>regedit</a:t>
            </a:r>
            <a:r>
              <a:rPr lang="en-US" sz="3600" dirty="0" smtClean="0">
                <a:cs typeface="B Titr" pitchFamily="2" charset="-78"/>
              </a:rPr>
              <a:t> </a:t>
            </a:r>
            <a:r>
              <a:rPr lang="fa-IR" sz="3600" dirty="0" smtClean="0">
                <a:cs typeface="B Titr" pitchFamily="2" charset="-78"/>
              </a:rPr>
              <a:t>   را اجرا کنید.</a:t>
            </a:r>
          </a:p>
          <a:p>
            <a:r>
              <a:rPr lang="fa-IR" sz="3600" dirty="0" smtClean="0">
                <a:cs typeface="B Titr" pitchFamily="2" charset="-78"/>
              </a:rPr>
              <a:t>سپس به این کلید در رجیستری بروید:</a:t>
            </a:r>
          </a:p>
          <a:p>
            <a:endParaRPr lang="en-US" sz="3600" dirty="0" smtClean="0">
              <a:effectLst/>
            </a:endParaRPr>
          </a:p>
          <a:p>
            <a:r>
              <a:rPr lang="en-US" sz="3600" dirty="0" smtClean="0">
                <a:effectLst/>
              </a:rPr>
              <a:t>HKEY_LOCAL_MACHINE\SOFTWARE\ESET\ ESET Security\</a:t>
            </a:r>
            <a:r>
              <a:rPr lang="en-US" sz="3600" dirty="0" err="1" smtClean="0">
                <a:effectLst/>
              </a:rPr>
              <a:t>CurrentVersion</a:t>
            </a:r>
            <a:r>
              <a:rPr lang="en-US" sz="3600" dirty="0" smtClean="0">
                <a:effectLst/>
              </a:rPr>
              <a:t>\Info </a:t>
            </a:r>
          </a:p>
          <a:p>
            <a:endParaRPr lang="fa-IR" sz="3600" dirty="0">
              <a:cs typeface="B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779310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1520" y="0"/>
            <a:ext cx="889248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endParaRPr lang="fa-IR" dirty="0"/>
          </a:p>
        </p:txBody>
      </p:sp>
      <p:sp>
        <p:nvSpPr>
          <p:cNvPr id="7" name="TextBox 6"/>
          <p:cNvSpPr txBox="1"/>
          <p:nvPr/>
        </p:nvSpPr>
        <p:spPr>
          <a:xfrm>
            <a:off x="251520" y="184666"/>
            <a:ext cx="8640960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3600" dirty="0" smtClean="0">
                <a:cs typeface="B Titr" pitchFamily="2" charset="-78"/>
              </a:rPr>
              <a:t>و مقدار </a:t>
            </a:r>
            <a:r>
              <a:rPr lang="en-US" sz="3600" dirty="0" err="1" smtClean="0">
                <a:cs typeface="B Titr" pitchFamily="2" charset="-78"/>
              </a:rPr>
              <a:t>PackageFeatures</a:t>
            </a:r>
            <a:r>
              <a:rPr lang="en-US" sz="3600" dirty="0" smtClean="0">
                <a:cs typeface="B Titr" pitchFamily="2" charset="-78"/>
              </a:rPr>
              <a:t>  </a:t>
            </a:r>
            <a:r>
              <a:rPr lang="fa-IR" sz="3600" dirty="0" smtClean="0">
                <a:cs typeface="B Titr" pitchFamily="2" charset="-78"/>
              </a:rPr>
              <a:t> را طبق جدول ذیل تغییر دهید:</a:t>
            </a:r>
            <a:endParaRPr lang="fa-IR" sz="3600" dirty="0">
              <a:cs typeface="B Titr" pitchFamily="2" charset="-78"/>
            </a:endParaRPr>
          </a:p>
        </p:txBody>
      </p:sp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1" y="1556792"/>
            <a:ext cx="8640959" cy="4303734"/>
          </a:xfrm>
          <a:prstGeom prst="rect">
            <a:avLst/>
          </a:prstGeom>
        </p:spPr>
      </p:pic>
      <p:cxnSp>
        <p:nvCxnSpPr>
          <p:cNvPr id="5" name="Straight Connector 4"/>
          <p:cNvCxnSpPr/>
          <p:nvPr/>
        </p:nvCxnSpPr>
        <p:spPr>
          <a:xfrm flipH="1">
            <a:off x="323530" y="3068960"/>
            <a:ext cx="8496942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323530" y="3933056"/>
            <a:ext cx="8496942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323530" y="4869160"/>
            <a:ext cx="8496942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51520" y="6013102"/>
            <a:ext cx="864096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3600" dirty="0" smtClean="0">
                <a:cs typeface="B Titr" pitchFamily="2" charset="-78"/>
              </a:rPr>
              <a:t>سپس پنجره ها را بسته و سیستم را ریستارت می کنیم.</a:t>
            </a:r>
            <a:endParaRPr lang="fa-IR" sz="3600" dirty="0">
              <a:cs typeface="B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791345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1520" y="0"/>
            <a:ext cx="889248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endParaRPr lang="fa-IR" dirty="0"/>
          </a:p>
        </p:txBody>
      </p:sp>
      <p:sp>
        <p:nvSpPr>
          <p:cNvPr id="7" name="TextBox 6"/>
          <p:cNvSpPr txBox="1"/>
          <p:nvPr/>
        </p:nvSpPr>
        <p:spPr>
          <a:xfrm>
            <a:off x="251520" y="184666"/>
            <a:ext cx="8640960" cy="655564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000" b="1" dirty="0" smtClean="0">
                <a:cs typeface="B Titr" pitchFamily="2" charset="-78"/>
              </a:rPr>
              <a:t>روش استفاده از آپدیت آفلاین:</a:t>
            </a:r>
          </a:p>
          <a:p>
            <a:endParaRPr lang="fa-IR" sz="2000" b="1" dirty="0" smtClean="0">
              <a:cs typeface="B Titr" pitchFamily="2" charset="-78"/>
            </a:endParaRPr>
          </a:p>
          <a:p>
            <a:r>
              <a:rPr lang="fa-IR" sz="2000" b="1" dirty="0" smtClean="0">
                <a:cs typeface="B Titr" pitchFamily="2" charset="-78"/>
              </a:rPr>
              <a:t>1- فایل قرار داده شده روی سایت را دانلود کرده و از حالت فشرده خارج کنید.</a:t>
            </a:r>
          </a:p>
          <a:p>
            <a:endParaRPr lang="fa-IR" sz="2000" b="1" dirty="0" smtClean="0">
              <a:cs typeface="B Titr" pitchFamily="2" charset="-78"/>
            </a:endParaRPr>
          </a:p>
          <a:p>
            <a:r>
              <a:rPr lang="fa-IR" sz="2000" b="1" dirty="0" smtClean="0">
                <a:cs typeface="B Titr" pitchFamily="2" charset="-78"/>
              </a:rPr>
              <a:t>2- آدرس فولدر را از نوار آدرس فولدر کپی کنید .</a:t>
            </a:r>
          </a:p>
          <a:p>
            <a:endParaRPr lang="fa-IR" sz="2000" b="1" dirty="0" smtClean="0">
              <a:cs typeface="B Titr" pitchFamily="2" charset="-78"/>
            </a:endParaRPr>
          </a:p>
          <a:p>
            <a:r>
              <a:rPr lang="fa-IR" sz="2000" b="1" dirty="0" smtClean="0">
                <a:cs typeface="B Titr" pitchFamily="2" charset="-78"/>
              </a:rPr>
              <a:t>3- در داخل آنتی ویروس </a:t>
            </a:r>
            <a:r>
              <a:rPr lang="en-US" sz="2000" b="1" dirty="0" smtClean="0">
                <a:cs typeface="B Titr" pitchFamily="2" charset="-78"/>
              </a:rPr>
              <a:t>NOD32 </a:t>
            </a:r>
            <a:r>
              <a:rPr lang="fa-IR" sz="2000" b="1" dirty="0" smtClean="0">
                <a:cs typeface="B Titr" pitchFamily="2" charset="-78"/>
              </a:rPr>
              <a:t>و یا </a:t>
            </a:r>
            <a:r>
              <a:rPr lang="en-US" sz="2000" b="1" dirty="0" smtClean="0">
                <a:cs typeface="B Titr" pitchFamily="2" charset="-78"/>
              </a:rPr>
              <a:t>Smart Security </a:t>
            </a:r>
            <a:r>
              <a:rPr lang="fa-IR" sz="2000" b="1" dirty="0" smtClean="0">
                <a:cs typeface="B Titr" pitchFamily="2" charset="-78"/>
              </a:rPr>
              <a:t> دکمه </a:t>
            </a:r>
            <a:r>
              <a:rPr lang="en-US" sz="2000" b="1" dirty="0" smtClean="0">
                <a:cs typeface="B Titr" pitchFamily="2" charset="-78"/>
              </a:rPr>
              <a:t>F5 </a:t>
            </a:r>
            <a:r>
              <a:rPr lang="fa-IR" sz="2000" b="1" dirty="0" smtClean="0">
                <a:cs typeface="B Titr" pitchFamily="2" charset="-78"/>
              </a:rPr>
              <a:t> را بزنید تا به تنظیمات بروید.</a:t>
            </a:r>
          </a:p>
          <a:p>
            <a:endParaRPr lang="fa-IR" sz="2000" b="1" dirty="0" smtClean="0">
              <a:cs typeface="B Titr" pitchFamily="2" charset="-78"/>
            </a:endParaRPr>
          </a:p>
          <a:p>
            <a:r>
              <a:rPr lang="fa-IR" sz="2000" b="1" dirty="0" smtClean="0">
                <a:cs typeface="B Titr" pitchFamily="2" charset="-78"/>
              </a:rPr>
              <a:t>4- به قسمت </a:t>
            </a:r>
            <a:r>
              <a:rPr lang="en-US" sz="2000" b="1" dirty="0" smtClean="0">
                <a:cs typeface="B Titr" pitchFamily="2" charset="-78"/>
              </a:rPr>
              <a:t>Update‌ </a:t>
            </a:r>
            <a:r>
              <a:rPr lang="fa-IR" sz="2000" b="1" dirty="0" smtClean="0">
                <a:cs typeface="B Titr" pitchFamily="2" charset="-78"/>
              </a:rPr>
              <a:t>بروید.</a:t>
            </a:r>
          </a:p>
          <a:p>
            <a:endParaRPr lang="fa-IR" sz="2000" b="1" dirty="0" smtClean="0">
              <a:cs typeface="B Titr" pitchFamily="2" charset="-78"/>
            </a:endParaRPr>
          </a:p>
          <a:p>
            <a:r>
              <a:rPr lang="fa-IR" sz="2000" b="1" dirty="0" smtClean="0">
                <a:cs typeface="B Titr" pitchFamily="2" charset="-78"/>
              </a:rPr>
              <a:t>5- بر روی </a:t>
            </a:r>
            <a:r>
              <a:rPr lang="en-US" sz="2000" b="1" dirty="0" smtClean="0">
                <a:cs typeface="B Titr" pitchFamily="2" charset="-78"/>
              </a:rPr>
              <a:t>Edit </a:t>
            </a:r>
            <a:r>
              <a:rPr lang="fa-IR" sz="2000" b="1" dirty="0" smtClean="0">
                <a:cs typeface="B Titr" pitchFamily="2" charset="-78"/>
              </a:rPr>
              <a:t>کلیک کنید.</a:t>
            </a:r>
          </a:p>
          <a:p>
            <a:endParaRPr lang="fa-IR" sz="2000" b="1" dirty="0" smtClean="0">
              <a:cs typeface="B Titr" pitchFamily="2" charset="-78"/>
            </a:endParaRPr>
          </a:p>
          <a:p>
            <a:r>
              <a:rPr lang="fa-IR" sz="2000" b="1" dirty="0" smtClean="0">
                <a:cs typeface="B Titr" pitchFamily="2" charset="-78"/>
              </a:rPr>
              <a:t>6- مسیر فایلهای </a:t>
            </a:r>
            <a:r>
              <a:rPr lang="en-US" sz="2000" b="1" dirty="0" smtClean="0">
                <a:cs typeface="B Titr" pitchFamily="2" charset="-78"/>
              </a:rPr>
              <a:t>Update </a:t>
            </a:r>
            <a:r>
              <a:rPr lang="fa-IR" sz="2000" b="1" dirty="0" smtClean="0">
                <a:cs typeface="B Titr" pitchFamily="2" charset="-78"/>
              </a:rPr>
              <a:t>مانند </a:t>
            </a:r>
            <a:r>
              <a:rPr lang="en-US" sz="2000" b="1" dirty="0" smtClean="0">
                <a:cs typeface="B Titr" pitchFamily="2" charset="-78"/>
              </a:rPr>
              <a:t>C:\ESET_UPD_Softgozar </a:t>
            </a:r>
            <a:r>
              <a:rPr lang="fa-IR" sz="2000" b="1" dirty="0" smtClean="0">
                <a:cs typeface="B Titr" pitchFamily="2" charset="-78"/>
              </a:rPr>
              <a:t>را وارد کرده و بر روی  </a:t>
            </a:r>
            <a:r>
              <a:rPr lang="en-US" sz="2000" b="1" dirty="0" smtClean="0">
                <a:cs typeface="B Titr" pitchFamily="2" charset="-78"/>
              </a:rPr>
              <a:t>Add ‌</a:t>
            </a:r>
            <a:r>
              <a:rPr lang="fa-IR" sz="2000" b="1" dirty="0" smtClean="0">
                <a:cs typeface="B Titr" pitchFamily="2" charset="-78"/>
              </a:rPr>
              <a:t>و سپس </a:t>
            </a:r>
            <a:r>
              <a:rPr lang="en-US" sz="2000" b="1" dirty="0" smtClean="0">
                <a:cs typeface="B Titr" pitchFamily="2" charset="-78"/>
              </a:rPr>
              <a:t>OK </a:t>
            </a:r>
            <a:r>
              <a:rPr lang="fa-IR" sz="2000" b="1" dirty="0" smtClean="0">
                <a:cs typeface="B Titr" pitchFamily="2" charset="-78"/>
              </a:rPr>
              <a:t>و دوباره </a:t>
            </a:r>
            <a:r>
              <a:rPr lang="en-US" sz="2000" b="1" dirty="0" smtClean="0">
                <a:cs typeface="B Titr" pitchFamily="2" charset="-78"/>
              </a:rPr>
              <a:t>OK </a:t>
            </a:r>
            <a:r>
              <a:rPr lang="fa-IR" sz="2000" b="1" dirty="0" smtClean="0">
                <a:cs typeface="B Titr" pitchFamily="2" charset="-78"/>
              </a:rPr>
              <a:t>کلیک کنید.</a:t>
            </a:r>
          </a:p>
          <a:p>
            <a:endParaRPr lang="fa-IR" sz="2000" b="1" dirty="0" smtClean="0">
              <a:cs typeface="B Titr" pitchFamily="2" charset="-78"/>
            </a:endParaRPr>
          </a:p>
          <a:p>
            <a:r>
              <a:rPr lang="fa-IR" sz="2000" b="1" dirty="0" smtClean="0">
                <a:cs typeface="B Titr" pitchFamily="2" charset="-78"/>
              </a:rPr>
              <a:t>7- در داخل برنامه و در قسمت </a:t>
            </a:r>
            <a:r>
              <a:rPr lang="en-US" sz="2000" b="1" dirty="0" smtClean="0">
                <a:cs typeface="B Titr" pitchFamily="2" charset="-78"/>
              </a:rPr>
              <a:t>Update‌ </a:t>
            </a:r>
            <a:r>
              <a:rPr lang="fa-IR" sz="2000" b="1" dirty="0" smtClean="0">
                <a:cs typeface="B Titr" pitchFamily="2" charset="-78"/>
              </a:rPr>
              <a:t>بر روی </a:t>
            </a:r>
            <a:r>
              <a:rPr lang="en-US" sz="2000" b="1" dirty="0" smtClean="0">
                <a:cs typeface="B Titr" pitchFamily="2" charset="-78"/>
              </a:rPr>
              <a:t>Update Virus Signature database </a:t>
            </a:r>
            <a:r>
              <a:rPr lang="fa-IR" sz="2000" b="1" dirty="0" smtClean="0">
                <a:cs typeface="B Titr" pitchFamily="2" charset="-78"/>
              </a:rPr>
              <a:t>کلیک کنید.</a:t>
            </a:r>
          </a:p>
          <a:p>
            <a:endParaRPr lang="fa-IR" sz="2000" b="1" dirty="0" smtClean="0">
              <a:cs typeface="B Titr" pitchFamily="2" charset="-78"/>
            </a:endParaRPr>
          </a:p>
          <a:p>
            <a:r>
              <a:rPr lang="fa-IR" sz="2000" b="1" dirty="0" smtClean="0">
                <a:cs typeface="B Titr" pitchFamily="2" charset="-78"/>
              </a:rPr>
              <a:t>8- برنامه بدون مشکل و به روز می شود.</a:t>
            </a:r>
          </a:p>
          <a:p>
            <a:endParaRPr lang="fa-IR" sz="2000" b="1" dirty="0" smtClean="0">
              <a:cs typeface="B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1647825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1520" y="0"/>
            <a:ext cx="889248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endParaRPr lang="fa-IR" dirty="0"/>
          </a:p>
        </p:txBody>
      </p:sp>
      <p:sp>
        <p:nvSpPr>
          <p:cNvPr id="7" name="TextBox 6"/>
          <p:cNvSpPr txBox="1"/>
          <p:nvPr/>
        </p:nvSpPr>
        <p:spPr>
          <a:xfrm>
            <a:off x="251520" y="184666"/>
            <a:ext cx="8640960" cy="175432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000" b="1" dirty="0" smtClean="0">
                <a:cs typeface="B Titr" pitchFamily="2" charset="-78"/>
              </a:rPr>
              <a:t>سایت سافت گذر جهت دانلود آپدیت آفلاین:</a:t>
            </a:r>
          </a:p>
          <a:p>
            <a:endParaRPr lang="fa-IR" sz="2000" b="1" dirty="0">
              <a:cs typeface="B Titr" pitchFamily="2" charset="-78"/>
            </a:endParaRPr>
          </a:p>
          <a:p>
            <a:r>
              <a:rPr lang="en-US" sz="2800" b="1" i="1" dirty="0" smtClean="0"/>
              <a:t>www.softgozar.com</a:t>
            </a:r>
            <a:endParaRPr lang="fa-IR" sz="2800" b="1" dirty="0" smtClean="0">
              <a:cs typeface="B Titr" pitchFamily="2" charset="-78"/>
            </a:endParaRPr>
          </a:p>
          <a:p>
            <a:endParaRPr lang="fa-IR" sz="2000" b="1" dirty="0">
              <a:cs typeface="B Titr" pitchFamily="2" charset="-78"/>
            </a:endParaRPr>
          </a:p>
          <a:p>
            <a:endParaRPr lang="fa-IR" sz="2000" b="1" dirty="0" smtClean="0">
              <a:cs typeface="B Titr" pitchFamily="2" charset="-78"/>
            </a:endParaRPr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76626" y="700070"/>
            <a:ext cx="6096851" cy="3810532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1800" y="4077072"/>
            <a:ext cx="5725324" cy="21624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07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213</Words>
  <Application>Microsoft Office PowerPoint</Application>
  <PresentationFormat>On-screen Show (4:3)</PresentationFormat>
  <Paragraphs>35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Ya Ali a</dc:creator>
  <cp:lastModifiedBy>Ya Ali a</cp:lastModifiedBy>
  <cp:revision>4</cp:revision>
  <dcterms:created xsi:type="dcterms:W3CDTF">2016-02-24T05:26:37Z</dcterms:created>
  <dcterms:modified xsi:type="dcterms:W3CDTF">2016-02-24T06:16:02Z</dcterms:modified>
</cp:coreProperties>
</file>