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1" autoAdjust="0"/>
    <p:restoredTop sz="94660"/>
  </p:normalViewPr>
  <p:slideViewPr>
    <p:cSldViewPr snapToGrid="0">
      <p:cViewPr varScale="1">
        <p:scale>
          <a:sx n="98" d="100"/>
          <a:sy n="98" d="100"/>
        </p:scale>
        <p:origin x="78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2/1/2016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2/1/2016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8973" y="-904672"/>
            <a:ext cx="7766936" cy="1646302"/>
          </a:xfrm>
        </p:spPr>
        <p:txBody>
          <a:bodyPr/>
          <a:lstStyle/>
          <a:p>
            <a:pPr algn="ctr"/>
            <a:r>
              <a:rPr lang="fa-IR" dirty="0" smtClean="0"/>
              <a:t>به نام خدا </a:t>
            </a:r>
            <a:endParaRPr lang="fa-I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8973" y="1871837"/>
            <a:ext cx="7766936" cy="1096899"/>
          </a:xfrm>
        </p:spPr>
        <p:txBody>
          <a:bodyPr>
            <a:normAutofit fontScale="25000" lnSpcReduction="20000"/>
          </a:bodyPr>
          <a:lstStyle/>
          <a:p>
            <a:pPr algn="ctr"/>
            <a:r>
              <a:rPr lang="fa-IR" sz="17600" dirty="0" smtClean="0"/>
              <a:t>جامعه</a:t>
            </a:r>
            <a:r>
              <a:rPr lang="fa-IR" sz="17600" dirty="0" smtClean="0"/>
              <a:t> </a:t>
            </a:r>
            <a:r>
              <a:rPr lang="fa-IR" sz="17600" dirty="0" smtClean="0"/>
              <a:t>فصل </a:t>
            </a:r>
            <a:r>
              <a:rPr lang="fa-IR" sz="17600" dirty="0" smtClean="0"/>
              <a:t>دهم</a:t>
            </a:r>
            <a:endParaRPr lang="fa-IR" sz="17600" dirty="0" smtClean="0"/>
          </a:p>
          <a:p>
            <a:pPr algn="ctr"/>
            <a:endParaRPr lang="fa-IR" sz="17600" dirty="0" smtClean="0"/>
          </a:p>
          <a:p>
            <a:pPr algn="ctr"/>
            <a:endParaRPr lang="fa-IR" sz="4500" dirty="0"/>
          </a:p>
          <a:p>
            <a:pPr algn="ctr"/>
            <a:r>
              <a:rPr lang="fa-IR" sz="17600" dirty="0" smtClean="0"/>
              <a:t>گرد اورنده سبحان اثاری </a:t>
            </a:r>
          </a:p>
          <a:p>
            <a:pPr algn="ctr"/>
            <a:endParaRPr lang="fa-IR" sz="17600" dirty="0" smtClean="0"/>
          </a:p>
          <a:p>
            <a:pPr algn="ctr"/>
            <a:endParaRPr lang="fa-IR" sz="4500" dirty="0"/>
          </a:p>
          <a:p>
            <a:pPr algn="ctr"/>
            <a:r>
              <a:rPr lang="fa-IR" sz="17600" dirty="0" smtClean="0"/>
              <a:t>دبیر مربوطه جناب اقای کاشفی  </a:t>
            </a:r>
            <a:endParaRPr lang="fa-IR" sz="17600" dirty="0"/>
          </a:p>
        </p:txBody>
      </p:sp>
    </p:spTree>
    <p:extLst>
      <p:ext uri="{BB962C8B-B14F-4D97-AF65-F5344CB8AC3E}">
        <p14:creationId xmlns:p14="http://schemas.microsoft.com/office/powerpoint/2010/main" val="290627225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گوناگونی جهان اجتماعی</a:t>
            </a:r>
            <a:br>
              <a:rPr lang="fa-IR" dirty="0" smtClean="0"/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انسان هنگامی که به چشم خود را بر جوامع دیگری میگشاید که در دیگر نقاط جهان زندگی میکنند یا هنگامی که به تاریخ گذشته خود رجوع میکند و جهان خود را با ان مقایسه میکند به سرعت به تنوع جهان اجتماعی پی میبرد </a:t>
            </a:r>
          </a:p>
          <a:p>
            <a:r>
              <a:rPr lang="fa-IR" dirty="0" smtClean="0"/>
              <a:t>انسانهایی که در مکان ها و زمان های گوناگون زندگی میکنند همکاری و تعامل اعضای بدن تنها مشابه و یکسان است </a:t>
            </a:r>
          </a:p>
          <a:p>
            <a:r>
              <a:rPr lang="fa-IR" dirty="0" smtClean="0"/>
              <a:t>حیواناتی هم که در اطراف انسانها زندگی میکنند در هرجا که باشند شیوه زندگی مشابهی دارند </a:t>
            </a:r>
          </a:p>
          <a:p>
            <a:r>
              <a:rPr lang="fa-IR" dirty="0" smtClean="0"/>
              <a:t>دلیل تفاوت همکاری اعضا و اجزای جهان اجتماعی انسانها با موجودات دیگر این است که رفتار ان موجودات نا اگاهانه یا غریزی است </a:t>
            </a:r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413461736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/>
            </a:r>
            <a:br>
              <a:rPr lang="fa-IR" dirty="0" smtClean="0"/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جهان اجتماعی بر دوش انسان اگاه و برخوردار از خلاقیت استوار است انسان در قبال فرهنگی که از طریق اموزش و تربیت به او منتقل میشود فقط موجودی منفعل وذیرنده نیست بلکه کنشگری فعال نیز است </a:t>
            </a:r>
          </a:p>
          <a:p>
            <a:r>
              <a:rPr lang="fa-IR" dirty="0" smtClean="0"/>
              <a:t>تنوع معرفت انسان ها و همچنین تنوع اراده و اختیار انها سبب پیدایش جهان های مختلف میشود </a:t>
            </a:r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767023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تغییرات جهان اجتماعی 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تفاوت های فراوانی در جهان اجتماعی وجود دارد و تغییرات بسیاری درون ان رخ میدهد </a:t>
            </a:r>
          </a:p>
          <a:p>
            <a:endParaRPr lang="fa-IR" dirty="0"/>
          </a:p>
          <a:p>
            <a:r>
              <a:rPr lang="fa-IR" dirty="0" smtClean="0"/>
              <a:t>یک جهان اجتماعی واحد تحولات و صورت های مختلفی را در درون خود میپذیرد  اما تفاوت های دیگری به وجود می اید که نشان از ظهور جهان اجتماعی جدید دارد </a:t>
            </a:r>
          </a:p>
          <a:p>
            <a:r>
              <a:rPr lang="fa-IR" dirty="0" smtClean="0"/>
              <a:t>تفاوت هایی که به ارزش های کلان ارمان ها و اعتقادات اصلی باز میگردد از نوع تفاوت های میان جهان های اجتماعی مختلف است </a:t>
            </a:r>
          </a:p>
          <a:p>
            <a:endParaRPr lang="fa-IR" dirty="0" smtClean="0"/>
          </a:p>
        </p:txBody>
      </p:sp>
    </p:spTree>
    <p:extLst>
      <p:ext uri="{BB962C8B-B14F-4D97-AF65-F5344CB8AC3E}">
        <p14:creationId xmlns:p14="http://schemas.microsoft.com/office/powerpoint/2010/main" val="229160402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عناصر محوری جهان اسلام </a:t>
            </a:r>
            <a:br>
              <a:rPr lang="fa-IR" dirty="0" smtClean="0"/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 dirty="0" smtClean="0"/>
          </a:p>
          <a:p>
            <a:endParaRPr lang="fa-IR" dirty="0"/>
          </a:p>
          <a:p>
            <a:r>
              <a:rPr lang="fa-IR" dirty="0" smtClean="0"/>
              <a:t>بدون شک زبان و نژاد و اموری از این قبیل را نمیتوان در زمره ی این عناصر دانست </a:t>
            </a:r>
          </a:p>
          <a:p>
            <a:r>
              <a:rPr lang="fa-IR" dirty="0" smtClean="0"/>
              <a:t>زیرا زبان ها و نژاد های مختلفی در این جهان وجود دارد که قبل از ظهور اسلام وجود داشته اند </a:t>
            </a:r>
          </a:p>
          <a:p>
            <a:r>
              <a:rPr lang="fa-IR" dirty="0" smtClean="0"/>
              <a:t>معانی عمیق و بنیادی هر فرهنگ در حکم بنیان ها و سنگر های اصلی ان فرهنگ هستند 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3255246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61</TotalTime>
  <Words>305</Words>
  <Application>Microsoft Office PowerPoint</Application>
  <PresentationFormat>Widescreen</PresentationFormat>
  <Paragraphs>27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Tahoma</vt:lpstr>
      <vt:lpstr>Trebuchet MS</vt:lpstr>
      <vt:lpstr>Wingdings 3</vt:lpstr>
      <vt:lpstr>Facet</vt:lpstr>
      <vt:lpstr>به نام خدا </vt:lpstr>
      <vt:lpstr>گوناگونی جهان اجتماعی </vt:lpstr>
      <vt:lpstr> </vt:lpstr>
      <vt:lpstr>تغییرات جهان اجتماعی </vt:lpstr>
      <vt:lpstr>عناصر محوری جهان اسلام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به نام خدا</dc:title>
  <dc:creator>115</dc:creator>
  <cp:lastModifiedBy>115</cp:lastModifiedBy>
  <cp:revision>8</cp:revision>
  <dcterms:created xsi:type="dcterms:W3CDTF">2015-11-30T16:38:30Z</dcterms:created>
  <dcterms:modified xsi:type="dcterms:W3CDTF">2016-02-01T11:31:13Z</dcterms:modified>
</cp:coreProperties>
</file>